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notesSlides/notesSlide1.xml" ContentType="application/vnd.openxmlformats-officedocument.presentationml.notesSlide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ink/ink626.xml" ContentType="application/inkml+xml"/>
  <Override PartName="/ppt/ink/ink627.xml" ContentType="application/inkml+xml"/>
  <Override PartName="/ppt/ink/ink628.xml" ContentType="application/inkml+xml"/>
  <Override PartName="/ppt/ink/ink629.xml" ContentType="application/inkml+xml"/>
  <Override PartName="/ppt/ink/ink630.xml" ContentType="application/inkml+xml"/>
  <Override PartName="/ppt/ink/ink631.xml" ContentType="application/inkml+xml"/>
  <Override PartName="/ppt/ink/ink632.xml" ContentType="application/inkml+xml"/>
  <Override PartName="/ppt/ink/ink633.xml" ContentType="application/inkml+xml"/>
  <Override PartName="/ppt/ink/ink634.xml" ContentType="application/inkml+xml"/>
  <Override PartName="/ppt/ink/ink635.xml" ContentType="application/inkml+xml"/>
  <Override PartName="/ppt/ink/ink636.xml" ContentType="application/inkml+xml"/>
  <Override PartName="/ppt/ink/ink637.xml" ContentType="application/inkml+xml"/>
  <Override PartName="/ppt/ink/ink638.xml" ContentType="application/inkml+xml"/>
  <Override PartName="/ppt/ink/ink639.xml" ContentType="application/inkml+xml"/>
  <Override PartName="/ppt/ink/ink640.xml" ContentType="application/inkml+xml"/>
  <Override PartName="/ppt/ink/ink641.xml" ContentType="application/inkml+xml"/>
  <Override PartName="/ppt/ink/ink642.xml" ContentType="application/inkml+xml"/>
  <Override PartName="/ppt/ink/ink643.xml" ContentType="application/inkml+xml"/>
  <Override PartName="/ppt/ink/ink644.xml" ContentType="application/inkml+xml"/>
  <Override PartName="/ppt/ink/ink645.xml" ContentType="application/inkml+xml"/>
  <Override PartName="/ppt/ink/ink646.xml" ContentType="application/inkml+xml"/>
  <Override PartName="/ppt/ink/ink647.xml" ContentType="application/inkml+xml"/>
  <Override PartName="/ppt/ink/ink648.xml" ContentType="application/inkml+xml"/>
  <Override PartName="/ppt/ink/ink649.xml" ContentType="application/inkml+xml"/>
  <Override PartName="/ppt/ink/ink650.xml" ContentType="application/inkml+xml"/>
  <Override PartName="/ppt/ink/ink651.xml" ContentType="application/inkml+xml"/>
  <Override PartName="/ppt/ink/ink652.xml" ContentType="application/inkml+xml"/>
  <Override PartName="/ppt/ink/ink653.xml" ContentType="application/inkml+xml"/>
  <Override PartName="/ppt/ink/ink654.xml" ContentType="application/inkml+xml"/>
  <Override PartName="/ppt/ink/ink655.xml" ContentType="application/inkml+xml"/>
  <Override PartName="/ppt/ink/ink656.xml" ContentType="application/inkml+xml"/>
  <Override PartName="/ppt/ink/ink657.xml" ContentType="application/inkml+xml"/>
  <Override PartName="/ppt/ink/ink658.xml" ContentType="application/inkml+xml"/>
  <Override PartName="/ppt/ink/ink659.xml" ContentType="application/inkml+xml"/>
  <Override PartName="/ppt/ink/ink660.xml" ContentType="application/inkml+xml"/>
  <Override PartName="/ppt/ink/ink661.xml" ContentType="application/inkml+xml"/>
  <Override PartName="/ppt/ink/ink662.xml" ContentType="application/inkml+xml"/>
  <Override PartName="/ppt/ink/ink663.xml" ContentType="application/inkml+xml"/>
  <Override PartName="/ppt/ink/ink664.xml" ContentType="application/inkml+xml"/>
  <Override PartName="/ppt/ink/ink665.xml" ContentType="application/inkml+xml"/>
  <Override PartName="/ppt/ink/ink666.xml" ContentType="application/inkml+xml"/>
  <Override PartName="/ppt/ink/ink667.xml" ContentType="application/inkml+xml"/>
  <Override PartName="/ppt/ink/ink668.xml" ContentType="application/inkml+xml"/>
  <Override PartName="/ppt/ink/ink669.xml" ContentType="application/inkml+xml"/>
  <Override PartName="/ppt/ink/ink670.xml" ContentType="application/inkml+xml"/>
  <Override PartName="/ppt/ink/ink671.xml" ContentType="application/inkml+xml"/>
  <Override PartName="/ppt/ink/ink672.xml" ContentType="application/inkml+xml"/>
  <Override PartName="/ppt/ink/ink673.xml" ContentType="application/inkml+xml"/>
  <Override PartName="/ppt/ink/ink674.xml" ContentType="application/inkml+xml"/>
  <Override PartName="/ppt/ink/ink675.xml" ContentType="application/inkml+xml"/>
  <Override PartName="/ppt/ink/ink676.xml" ContentType="application/inkml+xml"/>
  <Override PartName="/ppt/ink/ink677.xml" ContentType="application/inkml+xml"/>
  <Override PartName="/ppt/ink/ink678.xml" ContentType="application/inkml+xml"/>
  <Override PartName="/ppt/ink/ink679.xml" ContentType="application/inkml+xml"/>
  <Override PartName="/ppt/ink/ink680.xml" ContentType="application/inkml+xml"/>
  <Override PartName="/ppt/ink/ink681.xml" ContentType="application/inkml+xml"/>
  <Override PartName="/ppt/ink/ink682.xml" ContentType="application/inkml+xml"/>
  <Override PartName="/ppt/ink/ink683.xml" ContentType="application/inkml+xml"/>
  <Override PartName="/ppt/ink/ink684.xml" ContentType="application/inkml+xml"/>
  <Override PartName="/ppt/ink/ink685.xml" ContentType="application/inkml+xml"/>
  <Override PartName="/ppt/ink/ink686.xml" ContentType="application/inkml+xml"/>
  <Override PartName="/ppt/ink/ink687.xml" ContentType="application/inkml+xml"/>
  <Override PartName="/ppt/ink/ink688.xml" ContentType="application/inkml+xml"/>
  <Override PartName="/ppt/ink/ink689.xml" ContentType="application/inkml+xml"/>
  <Override PartName="/ppt/ink/ink690.xml" ContentType="application/inkml+xml"/>
  <Override PartName="/ppt/ink/ink691.xml" ContentType="application/inkml+xml"/>
  <Override PartName="/ppt/ink/ink692.xml" ContentType="application/inkml+xml"/>
  <Override PartName="/ppt/ink/ink693.xml" ContentType="application/inkml+xml"/>
  <Override PartName="/ppt/ink/ink694.xml" ContentType="application/inkml+xml"/>
  <Override PartName="/ppt/ink/ink695.xml" ContentType="application/inkml+xml"/>
  <Override PartName="/ppt/ink/ink696.xml" ContentType="application/inkml+xml"/>
  <Override PartName="/ppt/ink/ink697.xml" ContentType="application/inkml+xml"/>
  <Override PartName="/ppt/ink/ink698.xml" ContentType="application/inkml+xml"/>
  <Override PartName="/ppt/ink/ink699.xml" ContentType="application/inkml+xml"/>
  <Override PartName="/ppt/ink/ink700.xml" ContentType="application/inkml+xml"/>
  <Override PartName="/ppt/ink/ink701.xml" ContentType="application/inkml+xml"/>
  <Override PartName="/ppt/ink/ink702.xml" ContentType="application/inkml+xml"/>
  <Override PartName="/ppt/ink/ink703.xml" ContentType="application/inkml+xml"/>
  <Override PartName="/ppt/ink/ink704.xml" ContentType="application/inkml+xml"/>
  <Override PartName="/ppt/ink/ink705.xml" ContentType="application/inkml+xml"/>
  <Override PartName="/ppt/ink/ink706.xml" ContentType="application/inkml+xml"/>
  <Override PartName="/ppt/notesSlides/notesSlide2.xml" ContentType="application/vnd.openxmlformats-officedocument.presentationml.notesSlide+xml"/>
  <Override PartName="/ppt/ink/ink707.xml" ContentType="application/inkml+xml"/>
  <Override PartName="/ppt/ink/ink708.xml" ContentType="application/inkml+xml"/>
  <Override PartName="/ppt/ink/ink709.xml" ContentType="application/inkml+xml"/>
  <Override PartName="/ppt/ink/ink710.xml" ContentType="application/inkml+xml"/>
  <Override PartName="/ppt/ink/ink711.xml" ContentType="application/inkml+xml"/>
  <Override PartName="/ppt/ink/ink712.xml" ContentType="application/inkml+xml"/>
  <Override PartName="/ppt/ink/ink713.xml" ContentType="application/inkml+xml"/>
  <Override PartName="/ppt/ink/ink714.xml" ContentType="application/inkml+xml"/>
  <Override PartName="/ppt/ink/ink715.xml" ContentType="application/inkml+xml"/>
  <Override PartName="/ppt/ink/ink716.xml" ContentType="application/inkml+xml"/>
  <Override PartName="/ppt/ink/ink717.xml" ContentType="application/inkml+xml"/>
  <Override PartName="/ppt/ink/ink718.xml" ContentType="application/inkml+xml"/>
  <Override PartName="/ppt/ink/ink719.xml" ContentType="application/inkml+xml"/>
  <Override PartName="/ppt/ink/ink720.xml" ContentType="application/inkml+xml"/>
  <Override PartName="/ppt/ink/ink721.xml" ContentType="application/inkml+xml"/>
  <Override PartName="/ppt/ink/ink722.xml" ContentType="application/inkml+xml"/>
  <Override PartName="/ppt/ink/ink723.xml" ContentType="application/inkml+xml"/>
  <Override PartName="/ppt/ink/ink724.xml" ContentType="application/inkml+xml"/>
  <Override PartName="/ppt/ink/ink725.xml" ContentType="application/inkml+xml"/>
  <Override PartName="/ppt/ink/ink726.xml" ContentType="application/inkml+xml"/>
  <Override PartName="/ppt/ink/ink727.xml" ContentType="application/inkml+xml"/>
  <Override PartName="/ppt/ink/ink728.xml" ContentType="application/inkml+xml"/>
  <Override PartName="/ppt/ink/ink729.xml" ContentType="application/inkml+xml"/>
  <Override PartName="/ppt/ink/ink730.xml" ContentType="application/inkml+xml"/>
  <Override PartName="/ppt/ink/ink731.xml" ContentType="application/inkml+xml"/>
  <Override PartName="/ppt/ink/ink732.xml" ContentType="application/inkml+xml"/>
  <Override PartName="/ppt/ink/ink733.xml" ContentType="application/inkml+xml"/>
  <Override PartName="/ppt/ink/ink734.xml" ContentType="application/inkml+xml"/>
  <Override PartName="/ppt/ink/ink735.xml" ContentType="application/inkml+xml"/>
  <Override PartName="/ppt/ink/ink736.xml" ContentType="application/inkml+xml"/>
  <Override PartName="/ppt/ink/ink737.xml" ContentType="application/inkml+xml"/>
  <Override PartName="/ppt/ink/ink738.xml" ContentType="application/inkml+xml"/>
  <Override PartName="/ppt/ink/ink739.xml" ContentType="application/inkml+xml"/>
  <Override PartName="/ppt/ink/ink740.xml" ContentType="application/inkml+xml"/>
  <Override PartName="/ppt/ink/ink741.xml" ContentType="application/inkml+xml"/>
  <Override PartName="/ppt/ink/ink742.xml" ContentType="application/inkml+xml"/>
  <Override PartName="/ppt/ink/ink743.xml" ContentType="application/inkml+xml"/>
  <Override PartName="/ppt/ink/ink744.xml" ContentType="application/inkml+xml"/>
  <Override PartName="/ppt/ink/ink745.xml" ContentType="application/inkml+xml"/>
  <Override PartName="/ppt/ink/ink746.xml" ContentType="application/inkml+xml"/>
  <Override PartName="/ppt/ink/ink747.xml" ContentType="application/inkml+xml"/>
  <Override PartName="/ppt/ink/ink748.xml" ContentType="application/inkml+xml"/>
  <Override PartName="/ppt/ink/ink749.xml" ContentType="application/inkml+xml"/>
  <Override PartName="/ppt/ink/ink750.xml" ContentType="application/inkml+xml"/>
  <Override PartName="/ppt/ink/ink751.xml" ContentType="application/inkml+xml"/>
  <Override PartName="/ppt/ink/ink752.xml" ContentType="application/inkml+xml"/>
  <Override PartName="/ppt/ink/ink753.xml" ContentType="application/inkml+xml"/>
  <Override PartName="/ppt/ink/ink754.xml" ContentType="application/inkml+xml"/>
  <Override PartName="/ppt/ink/ink755.xml" ContentType="application/inkml+xml"/>
  <Override PartName="/ppt/ink/ink756.xml" ContentType="application/inkml+xml"/>
  <Override PartName="/ppt/ink/ink757.xml" ContentType="application/inkml+xml"/>
  <Override PartName="/ppt/ink/ink758.xml" ContentType="application/inkml+xml"/>
  <Override PartName="/ppt/ink/ink759.xml" ContentType="application/inkml+xml"/>
  <Override PartName="/ppt/ink/ink760.xml" ContentType="application/inkml+xml"/>
  <Override PartName="/ppt/ink/ink761.xml" ContentType="application/inkml+xml"/>
  <Override PartName="/ppt/ink/ink762.xml" ContentType="application/inkml+xml"/>
  <Override PartName="/ppt/ink/ink763.xml" ContentType="application/inkml+xml"/>
  <Override PartName="/ppt/ink/ink764.xml" ContentType="application/inkml+xml"/>
  <Override PartName="/ppt/ink/ink765.xml" ContentType="application/inkml+xml"/>
  <Override PartName="/ppt/ink/ink766.xml" ContentType="application/inkml+xml"/>
  <Override PartName="/ppt/ink/ink767.xml" ContentType="application/inkml+xml"/>
  <Override PartName="/ppt/ink/ink768.xml" ContentType="application/inkml+xml"/>
  <Override PartName="/ppt/ink/ink769.xml" ContentType="application/inkml+xml"/>
  <Override PartName="/ppt/ink/ink770.xml" ContentType="application/inkml+xml"/>
  <Override PartName="/ppt/ink/ink771.xml" ContentType="application/inkml+xml"/>
  <Override PartName="/ppt/ink/ink772.xml" ContentType="application/inkml+xml"/>
  <Override PartName="/ppt/ink/ink773.xml" ContentType="application/inkml+xml"/>
  <Override PartName="/ppt/ink/ink774.xml" ContentType="application/inkml+xml"/>
  <Override PartName="/ppt/ink/ink775.xml" ContentType="application/inkml+xml"/>
  <Override PartName="/ppt/ink/ink776.xml" ContentType="application/inkml+xml"/>
  <Override PartName="/ppt/ink/ink777.xml" ContentType="application/inkml+xml"/>
  <Override PartName="/ppt/ink/ink778.xml" ContentType="application/inkml+xml"/>
  <Override PartName="/ppt/ink/ink779.xml" ContentType="application/inkml+xml"/>
  <Override PartName="/ppt/ink/ink780.xml" ContentType="application/inkml+xml"/>
  <Override PartName="/ppt/ink/ink781.xml" ContentType="application/inkml+xml"/>
  <Override PartName="/ppt/ink/ink782.xml" ContentType="application/inkml+xml"/>
  <Override PartName="/ppt/ink/ink783.xml" ContentType="application/inkml+xml"/>
  <Override PartName="/ppt/ink/ink784.xml" ContentType="application/inkml+xml"/>
  <Override PartName="/ppt/ink/ink785.xml" ContentType="application/inkml+xml"/>
  <Override PartName="/ppt/ink/ink786.xml" ContentType="application/inkml+xml"/>
  <Override PartName="/ppt/ink/ink787.xml" ContentType="application/inkml+xml"/>
  <Override PartName="/ppt/ink/ink788.xml" ContentType="application/inkml+xml"/>
  <Override PartName="/ppt/ink/ink789.xml" ContentType="application/inkml+xml"/>
  <Override PartName="/ppt/ink/ink790.xml" ContentType="application/inkml+xml"/>
  <Override PartName="/ppt/ink/ink791.xml" ContentType="application/inkml+xml"/>
  <Override PartName="/ppt/ink/ink792.xml" ContentType="application/inkml+xml"/>
  <Override PartName="/ppt/ink/ink793.xml" ContentType="application/inkml+xml"/>
  <Override PartName="/ppt/ink/ink794.xml" ContentType="application/inkml+xml"/>
  <Override PartName="/ppt/ink/ink795.xml" ContentType="application/inkml+xml"/>
  <Override PartName="/ppt/ink/ink796.xml" ContentType="application/inkml+xml"/>
  <Override PartName="/ppt/ink/ink797.xml" ContentType="application/inkml+xml"/>
  <Override PartName="/ppt/ink/ink798.xml" ContentType="application/inkml+xml"/>
  <Override PartName="/ppt/ink/ink799.xml" ContentType="application/inkml+xml"/>
  <Override PartName="/ppt/ink/ink800.xml" ContentType="application/inkml+xml"/>
  <Override PartName="/ppt/ink/ink801.xml" ContentType="application/inkml+xml"/>
  <Override PartName="/ppt/ink/ink802.xml" ContentType="application/inkml+xml"/>
  <Override PartName="/ppt/ink/ink803.xml" ContentType="application/inkml+xml"/>
  <Override PartName="/ppt/ink/ink804.xml" ContentType="application/inkml+xml"/>
  <Override PartName="/ppt/ink/ink805.xml" ContentType="application/inkml+xml"/>
  <Override PartName="/ppt/ink/ink806.xml" ContentType="application/inkml+xml"/>
  <Override PartName="/ppt/ink/ink807.xml" ContentType="application/inkml+xml"/>
  <Override PartName="/ppt/ink/ink808.xml" ContentType="application/inkml+xml"/>
  <Override PartName="/ppt/ink/ink809.xml" ContentType="application/inkml+xml"/>
  <Override PartName="/ppt/ink/ink810.xml" ContentType="application/inkml+xml"/>
  <Override PartName="/ppt/ink/ink811.xml" ContentType="application/inkml+xml"/>
  <Override PartName="/ppt/ink/ink812.xml" ContentType="application/inkml+xml"/>
  <Override PartName="/ppt/ink/ink813.xml" ContentType="application/inkml+xml"/>
  <Override PartName="/ppt/ink/ink814.xml" ContentType="application/inkml+xml"/>
  <Override PartName="/ppt/ink/ink815.xml" ContentType="application/inkml+xml"/>
  <Override PartName="/ppt/ink/ink816.xml" ContentType="application/inkml+xml"/>
  <Override PartName="/ppt/ink/ink817.xml" ContentType="application/inkml+xml"/>
  <Override PartName="/ppt/ink/ink818.xml" ContentType="application/inkml+xml"/>
  <Override PartName="/ppt/ink/ink819.xml" ContentType="application/inkml+xml"/>
  <Override PartName="/ppt/ink/ink820.xml" ContentType="application/inkml+xml"/>
  <Override PartName="/ppt/ink/ink821.xml" ContentType="application/inkml+xml"/>
  <Override PartName="/ppt/ink/ink822.xml" ContentType="application/inkml+xml"/>
  <Override PartName="/ppt/ink/ink823.xml" ContentType="application/inkml+xml"/>
  <Override PartName="/ppt/ink/ink824.xml" ContentType="application/inkml+xml"/>
  <Override PartName="/ppt/ink/ink825.xml" ContentType="application/inkml+xml"/>
  <Override PartName="/ppt/ink/ink826.xml" ContentType="application/inkml+xml"/>
  <Override PartName="/ppt/ink/ink827.xml" ContentType="application/inkml+xml"/>
  <Override PartName="/ppt/ink/ink828.xml" ContentType="application/inkml+xml"/>
  <Override PartName="/ppt/ink/ink829.xml" ContentType="application/inkml+xml"/>
  <Override PartName="/ppt/ink/ink830.xml" ContentType="application/inkml+xml"/>
  <Override PartName="/ppt/ink/ink831.xml" ContentType="application/inkml+xml"/>
  <Override PartName="/ppt/ink/ink832.xml" ContentType="application/inkml+xml"/>
  <Override PartName="/ppt/ink/ink833.xml" ContentType="application/inkml+xml"/>
  <Override PartName="/ppt/ink/ink834.xml" ContentType="application/inkml+xml"/>
  <Override PartName="/ppt/ink/ink835.xml" ContentType="application/inkml+xml"/>
  <Override PartName="/ppt/ink/ink836.xml" ContentType="application/inkml+xml"/>
  <Override PartName="/ppt/ink/ink837.xml" ContentType="application/inkml+xml"/>
  <Override PartName="/ppt/ink/ink838.xml" ContentType="application/inkml+xml"/>
  <Override PartName="/ppt/ink/ink839.xml" ContentType="application/inkml+xml"/>
  <Override PartName="/ppt/ink/ink840.xml" ContentType="application/inkml+xml"/>
  <Override PartName="/ppt/ink/ink841.xml" ContentType="application/inkml+xml"/>
  <Override PartName="/ppt/ink/ink842.xml" ContentType="application/inkml+xml"/>
  <Override PartName="/ppt/ink/ink843.xml" ContentType="application/inkml+xml"/>
  <Override PartName="/ppt/ink/ink844.xml" ContentType="application/inkml+xml"/>
  <Override PartName="/ppt/ink/ink845.xml" ContentType="application/inkml+xml"/>
  <Override PartName="/ppt/ink/ink846.xml" ContentType="application/inkml+xml"/>
  <Override PartName="/ppt/ink/ink847.xml" ContentType="application/inkml+xml"/>
  <Override PartName="/ppt/ink/ink848.xml" ContentType="application/inkml+xml"/>
  <Override PartName="/ppt/ink/ink849.xml" ContentType="application/inkml+xml"/>
  <Override PartName="/ppt/ink/ink850.xml" ContentType="application/inkml+xml"/>
  <Override PartName="/ppt/ink/ink851.xml" ContentType="application/inkml+xml"/>
  <Override PartName="/ppt/ink/ink852.xml" ContentType="application/inkml+xml"/>
  <Override PartName="/ppt/ink/ink853.xml" ContentType="application/inkml+xml"/>
  <Override PartName="/ppt/ink/ink854.xml" ContentType="application/inkml+xml"/>
  <Override PartName="/ppt/ink/ink855.xml" ContentType="application/inkml+xml"/>
  <Override PartName="/ppt/ink/ink856.xml" ContentType="application/inkml+xml"/>
  <Override PartName="/ppt/ink/ink857.xml" ContentType="application/inkml+xml"/>
  <Override PartName="/ppt/ink/ink858.xml" ContentType="application/inkml+xml"/>
  <Override PartName="/ppt/ink/ink859.xml" ContentType="application/inkml+xml"/>
  <Override PartName="/ppt/ink/ink860.xml" ContentType="application/inkml+xml"/>
  <Override PartName="/ppt/ink/ink861.xml" ContentType="application/inkml+xml"/>
  <Override PartName="/ppt/ink/ink862.xml" ContentType="application/inkml+xml"/>
  <Override PartName="/ppt/ink/ink863.xml" ContentType="application/inkml+xml"/>
  <Override PartName="/ppt/ink/ink864.xml" ContentType="application/inkml+xml"/>
  <Override PartName="/ppt/ink/ink865.xml" ContentType="application/inkml+xml"/>
  <Override PartName="/ppt/ink/ink866.xml" ContentType="application/inkml+xml"/>
  <Override PartName="/ppt/ink/ink867.xml" ContentType="application/inkml+xml"/>
  <Override PartName="/ppt/ink/ink868.xml" ContentType="application/inkml+xml"/>
  <Override PartName="/ppt/ink/ink869.xml" ContentType="application/inkml+xml"/>
  <Override PartName="/ppt/ink/ink870.xml" ContentType="application/inkml+xml"/>
  <Override PartName="/ppt/ink/ink871.xml" ContentType="application/inkml+xml"/>
  <Override PartName="/ppt/ink/ink872.xml" ContentType="application/inkml+xml"/>
  <Override PartName="/ppt/ink/ink873.xml" ContentType="application/inkml+xml"/>
  <Override PartName="/ppt/ink/ink874.xml" ContentType="application/inkml+xml"/>
  <Override PartName="/ppt/ink/ink875.xml" ContentType="application/inkml+xml"/>
  <Override PartName="/ppt/ink/ink876.xml" ContentType="application/inkml+xml"/>
  <Override PartName="/ppt/ink/ink877.xml" ContentType="application/inkml+xml"/>
  <Override PartName="/ppt/ink/ink878.xml" ContentType="application/inkml+xml"/>
  <Override PartName="/ppt/ink/ink879.xml" ContentType="application/inkml+xml"/>
  <Override PartName="/ppt/ink/ink880.xml" ContentType="application/inkml+xml"/>
  <Override PartName="/ppt/ink/ink881.xml" ContentType="application/inkml+xml"/>
  <Override PartName="/ppt/ink/ink882.xml" ContentType="application/inkml+xml"/>
  <Override PartName="/ppt/ink/ink883.xml" ContentType="application/inkml+xml"/>
  <Override PartName="/ppt/ink/ink884.xml" ContentType="application/inkml+xml"/>
  <Override PartName="/ppt/ink/ink885.xml" ContentType="application/inkml+xml"/>
  <Override PartName="/ppt/ink/ink886.xml" ContentType="application/inkml+xml"/>
  <Override PartName="/ppt/ink/ink887.xml" ContentType="application/inkml+xml"/>
  <Override PartName="/ppt/ink/ink888.xml" ContentType="application/inkml+xml"/>
  <Override PartName="/ppt/ink/ink889.xml" ContentType="application/inkml+xml"/>
  <Override PartName="/ppt/ink/ink890.xml" ContentType="application/inkml+xml"/>
  <Override PartName="/ppt/ink/ink891.xml" ContentType="application/inkml+xml"/>
  <Override PartName="/ppt/ink/ink892.xml" ContentType="application/inkml+xml"/>
  <Override PartName="/ppt/ink/ink893.xml" ContentType="application/inkml+xml"/>
  <Override PartName="/ppt/ink/ink894.xml" ContentType="application/inkml+xml"/>
  <Override PartName="/ppt/ink/ink895.xml" ContentType="application/inkml+xml"/>
  <Override PartName="/ppt/ink/ink896.xml" ContentType="application/inkml+xml"/>
  <Override PartName="/ppt/ink/ink897.xml" ContentType="application/inkml+xml"/>
  <Override PartName="/ppt/ink/ink898.xml" ContentType="application/inkml+xml"/>
  <Override PartName="/ppt/ink/ink899.xml" ContentType="application/inkml+xml"/>
  <Override PartName="/ppt/ink/ink900.xml" ContentType="application/inkml+xml"/>
  <Override PartName="/ppt/ink/ink901.xml" ContentType="application/inkml+xml"/>
  <Override PartName="/ppt/ink/ink902.xml" ContentType="application/inkml+xml"/>
  <Override PartName="/ppt/ink/ink903.xml" ContentType="application/inkml+xml"/>
  <Override PartName="/ppt/ink/ink904.xml" ContentType="application/inkml+xml"/>
  <Override PartName="/ppt/ink/ink905.xml" ContentType="application/inkml+xml"/>
  <Override PartName="/ppt/ink/ink906.xml" ContentType="application/inkml+xml"/>
  <Override PartName="/ppt/ink/ink907.xml" ContentType="application/inkml+xml"/>
  <Override PartName="/ppt/ink/ink908.xml" ContentType="application/inkml+xml"/>
  <Override PartName="/ppt/ink/ink909.xml" ContentType="application/inkml+xml"/>
  <Override PartName="/ppt/ink/ink910.xml" ContentType="application/inkml+xml"/>
  <Override PartName="/ppt/ink/ink911.xml" ContentType="application/inkml+xml"/>
  <Override PartName="/ppt/ink/ink912.xml" ContentType="application/inkml+xml"/>
  <Override PartName="/ppt/ink/ink913.xml" ContentType="application/inkml+xml"/>
  <Override PartName="/ppt/ink/ink914.xml" ContentType="application/inkml+xml"/>
  <Override PartName="/ppt/ink/ink915.xml" ContentType="application/inkml+xml"/>
  <Override PartName="/ppt/ink/ink916.xml" ContentType="application/inkml+xml"/>
  <Override PartName="/ppt/ink/ink917.xml" ContentType="application/inkml+xml"/>
  <Override PartName="/ppt/ink/ink918.xml" ContentType="application/inkml+xml"/>
  <Override PartName="/ppt/ink/ink919.xml" ContentType="application/inkml+xml"/>
  <Override PartName="/ppt/ink/ink920.xml" ContentType="application/inkml+xml"/>
  <Override PartName="/ppt/ink/ink921.xml" ContentType="application/inkml+xml"/>
  <Override PartName="/ppt/ink/ink922.xml" ContentType="application/inkml+xml"/>
  <Override PartName="/ppt/ink/ink923.xml" ContentType="application/inkml+xml"/>
  <Override PartName="/ppt/ink/ink924.xml" ContentType="application/inkml+xml"/>
  <Override PartName="/ppt/ink/ink925.xml" ContentType="application/inkml+xml"/>
  <Override PartName="/ppt/ink/ink926.xml" ContentType="application/inkml+xml"/>
  <Override PartName="/ppt/ink/ink927.xml" ContentType="application/inkml+xml"/>
  <Override PartName="/ppt/ink/ink928.xml" ContentType="application/inkml+xml"/>
  <Override PartName="/ppt/ink/ink929.xml" ContentType="application/inkml+xml"/>
  <Override PartName="/ppt/ink/ink930.xml" ContentType="application/inkml+xml"/>
  <Override PartName="/ppt/ink/ink931.xml" ContentType="application/inkml+xml"/>
  <Override PartName="/ppt/ink/ink932.xml" ContentType="application/inkml+xml"/>
  <Override PartName="/ppt/ink/ink933.xml" ContentType="application/inkml+xml"/>
  <Override PartName="/ppt/ink/ink934.xml" ContentType="application/inkml+xml"/>
  <Override PartName="/ppt/ink/ink935.xml" ContentType="application/inkml+xml"/>
  <Override PartName="/ppt/ink/ink936.xml" ContentType="application/inkml+xml"/>
  <Override PartName="/ppt/ink/ink937.xml" ContentType="application/inkml+xml"/>
  <Override PartName="/ppt/ink/ink938.xml" ContentType="application/inkml+xml"/>
  <Override PartName="/ppt/ink/ink939.xml" ContentType="application/inkml+xml"/>
  <Override PartName="/ppt/ink/ink940.xml" ContentType="application/inkml+xml"/>
  <Override PartName="/ppt/ink/ink941.xml" ContentType="application/inkml+xml"/>
  <Override PartName="/ppt/ink/ink942.xml" ContentType="application/inkml+xml"/>
  <Override PartName="/ppt/ink/ink943.xml" ContentType="application/inkml+xml"/>
  <Override PartName="/ppt/ink/ink944.xml" ContentType="application/inkml+xml"/>
  <Override PartName="/ppt/ink/ink945.xml" ContentType="application/inkml+xml"/>
  <Override PartName="/ppt/ink/ink946.xml" ContentType="application/inkml+xml"/>
  <Override PartName="/ppt/ink/ink947.xml" ContentType="application/inkml+xml"/>
  <Override PartName="/ppt/ink/ink948.xml" ContentType="application/inkml+xml"/>
  <Override PartName="/ppt/ink/ink949.xml" ContentType="application/inkml+xml"/>
  <Override PartName="/ppt/ink/ink950.xml" ContentType="application/inkml+xml"/>
  <Override PartName="/ppt/ink/ink951.xml" ContentType="application/inkml+xml"/>
  <Override PartName="/ppt/ink/ink952.xml" ContentType="application/inkml+xml"/>
  <Override PartName="/ppt/ink/ink953.xml" ContentType="application/inkml+xml"/>
  <Override PartName="/ppt/ink/ink954.xml" ContentType="application/inkml+xml"/>
  <Override PartName="/ppt/ink/ink955.xml" ContentType="application/inkml+xml"/>
  <Override PartName="/ppt/ink/ink956.xml" ContentType="application/inkml+xml"/>
  <Override PartName="/ppt/ink/ink957.xml" ContentType="application/inkml+xml"/>
  <Override PartName="/ppt/ink/ink958.xml" ContentType="application/inkml+xml"/>
  <Override PartName="/ppt/ink/ink959.xml" ContentType="application/inkml+xml"/>
  <Override PartName="/ppt/ink/ink960.xml" ContentType="application/inkml+xml"/>
  <Override PartName="/ppt/ink/ink961.xml" ContentType="application/inkml+xml"/>
  <Override PartName="/ppt/ink/ink962.xml" ContentType="application/inkml+xml"/>
  <Override PartName="/ppt/ink/ink963.xml" ContentType="application/inkml+xml"/>
  <Override PartName="/ppt/ink/ink964.xml" ContentType="application/inkml+xml"/>
  <Override PartName="/ppt/ink/ink965.xml" ContentType="application/inkml+xml"/>
  <Override PartName="/ppt/ink/ink966.xml" ContentType="application/inkml+xml"/>
  <Override PartName="/ppt/ink/ink967.xml" ContentType="application/inkml+xml"/>
  <Override PartName="/ppt/ink/ink968.xml" ContentType="application/inkml+xml"/>
  <Override PartName="/ppt/ink/ink969.xml" ContentType="application/inkml+xml"/>
  <Override PartName="/ppt/ink/ink970.xml" ContentType="application/inkml+xml"/>
  <Override PartName="/ppt/ink/ink971.xml" ContentType="application/inkml+xml"/>
  <Override PartName="/ppt/ink/ink972.xml" ContentType="application/inkml+xml"/>
  <Override PartName="/ppt/ink/ink973.xml" ContentType="application/inkml+xml"/>
  <Override PartName="/ppt/ink/ink974.xml" ContentType="application/inkml+xml"/>
  <Override PartName="/ppt/ink/ink975.xml" ContentType="application/inkml+xml"/>
  <Override PartName="/ppt/ink/ink976.xml" ContentType="application/inkml+xml"/>
  <Override PartName="/ppt/ink/ink977.xml" ContentType="application/inkml+xml"/>
  <Override PartName="/ppt/ink/ink978.xml" ContentType="application/inkml+xml"/>
  <Override PartName="/ppt/ink/ink979.xml" ContentType="application/inkml+xml"/>
  <Override PartName="/ppt/ink/ink980.xml" ContentType="application/inkml+xml"/>
  <Override PartName="/ppt/ink/ink981.xml" ContentType="application/inkml+xml"/>
  <Override PartName="/ppt/ink/ink982.xml" ContentType="application/inkml+xml"/>
  <Override PartName="/ppt/ink/ink983.xml" ContentType="application/inkml+xml"/>
  <Override PartName="/ppt/ink/ink984.xml" ContentType="application/inkml+xml"/>
  <Override PartName="/ppt/ink/ink985.xml" ContentType="application/inkml+xml"/>
  <Override PartName="/ppt/ink/ink986.xml" ContentType="application/inkml+xml"/>
  <Override PartName="/ppt/ink/ink987.xml" ContentType="application/inkml+xml"/>
  <Override PartName="/ppt/ink/ink988.xml" ContentType="application/inkml+xml"/>
  <Override PartName="/ppt/ink/ink989.xml" ContentType="application/inkml+xml"/>
  <Override PartName="/ppt/ink/ink990.xml" ContentType="application/inkml+xml"/>
  <Override PartName="/ppt/ink/ink991.xml" ContentType="application/inkml+xml"/>
  <Override PartName="/ppt/ink/ink992.xml" ContentType="application/inkml+xml"/>
  <Override PartName="/ppt/ink/ink993.xml" ContentType="application/inkml+xml"/>
  <Override PartName="/ppt/ink/ink994.xml" ContentType="application/inkml+xml"/>
  <Override PartName="/ppt/ink/ink995.xml" ContentType="application/inkml+xml"/>
  <Override PartName="/ppt/ink/ink996.xml" ContentType="application/inkml+xml"/>
  <Override PartName="/ppt/ink/ink997.xml" ContentType="application/inkml+xml"/>
  <Override PartName="/ppt/ink/ink998.xml" ContentType="application/inkml+xml"/>
  <Override PartName="/ppt/ink/ink999.xml" ContentType="application/inkml+xml"/>
  <Override PartName="/ppt/ink/ink1000.xml" ContentType="application/inkml+xml"/>
  <Override PartName="/ppt/ink/ink1001.xml" ContentType="application/inkml+xml"/>
  <Override PartName="/ppt/ink/ink1002.xml" ContentType="application/inkml+xml"/>
  <Override PartName="/ppt/ink/ink1003.xml" ContentType="application/inkml+xml"/>
  <Override PartName="/ppt/ink/ink1004.xml" ContentType="application/inkml+xml"/>
  <Override PartName="/ppt/ink/ink1005.xml" ContentType="application/inkml+xml"/>
  <Override PartName="/ppt/ink/ink1006.xml" ContentType="application/inkml+xml"/>
  <Override PartName="/ppt/ink/ink1007.xml" ContentType="application/inkml+xml"/>
  <Override PartName="/ppt/ink/ink1008.xml" ContentType="application/inkml+xml"/>
  <Override PartName="/ppt/ink/ink1009.xml" ContentType="application/inkml+xml"/>
  <Override PartName="/ppt/ink/ink1010.xml" ContentType="application/inkml+xml"/>
  <Override PartName="/ppt/ink/ink1011.xml" ContentType="application/inkml+xml"/>
  <Override PartName="/ppt/ink/ink1012.xml" ContentType="application/inkml+xml"/>
  <Override PartName="/ppt/ink/ink1013.xml" ContentType="application/inkml+xml"/>
  <Override PartName="/ppt/ink/ink1014.xml" ContentType="application/inkml+xml"/>
  <Override PartName="/ppt/ink/ink1015.xml" ContentType="application/inkml+xml"/>
  <Override PartName="/ppt/ink/ink1016.xml" ContentType="application/inkml+xml"/>
  <Override PartName="/ppt/ink/ink1017.xml" ContentType="application/inkml+xml"/>
  <Override PartName="/ppt/ink/ink1018.xml" ContentType="application/inkml+xml"/>
  <Override PartName="/ppt/ink/ink1019.xml" ContentType="application/inkml+xml"/>
  <Override PartName="/ppt/ink/ink1020.xml" ContentType="application/inkml+xml"/>
  <Override PartName="/ppt/ink/ink1021.xml" ContentType="application/inkml+xml"/>
  <Override PartName="/ppt/ink/ink1022.xml" ContentType="application/inkml+xml"/>
  <Override PartName="/ppt/ink/ink1023.xml" ContentType="application/inkml+xml"/>
  <Override PartName="/ppt/ink/ink1024.xml" ContentType="application/inkml+xml"/>
  <Override PartName="/ppt/ink/ink1025.xml" ContentType="application/inkml+xml"/>
  <Override PartName="/ppt/ink/ink1026.xml" ContentType="application/inkml+xml"/>
  <Override PartName="/ppt/ink/ink1027.xml" ContentType="application/inkml+xml"/>
  <Override PartName="/ppt/ink/ink1028.xml" ContentType="application/inkml+xml"/>
  <Override PartName="/ppt/ink/ink1029.xml" ContentType="application/inkml+xml"/>
  <Override PartName="/ppt/ink/ink1030.xml" ContentType="application/inkml+xml"/>
  <Override PartName="/ppt/ink/ink1031.xml" ContentType="application/inkml+xml"/>
  <Override PartName="/ppt/ink/ink1032.xml" ContentType="application/inkml+xml"/>
  <Override PartName="/ppt/ink/ink1033.xml" ContentType="application/inkml+xml"/>
  <Override PartName="/ppt/ink/ink1034.xml" ContentType="application/inkml+xml"/>
  <Override PartName="/ppt/ink/ink1035.xml" ContentType="application/inkml+xml"/>
  <Override PartName="/ppt/ink/ink1036.xml" ContentType="application/inkml+xml"/>
  <Override PartName="/ppt/ink/ink1037.xml" ContentType="application/inkml+xml"/>
  <Override PartName="/ppt/ink/ink1038.xml" ContentType="application/inkml+xml"/>
  <Override PartName="/ppt/ink/ink1039.xml" ContentType="application/inkml+xml"/>
  <Override PartName="/ppt/ink/ink1040.xml" ContentType="application/inkml+xml"/>
  <Override PartName="/ppt/ink/ink1041.xml" ContentType="application/inkml+xml"/>
  <Override PartName="/ppt/ink/ink1042.xml" ContentType="application/inkml+xml"/>
  <Override PartName="/ppt/ink/ink1043.xml" ContentType="application/inkml+xml"/>
  <Override PartName="/ppt/ink/ink1044.xml" ContentType="application/inkml+xml"/>
  <Override PartName="/ppt/ink/ink1045.xml" ContentType="application/inkml+xml"/>
  <Override PartName="/ppt/ink/ink1046.xml" ContentType="application/inkml+xml"/>
  <Override PartName="/ppt/ink/ink1047.xml" ContentType="application/inkml+xml"/>
  <Override PartName="/ppt/ink/ink1048.xml" ContentType="application/inkml+xml"/>
  <Override PartName="/ppt/ink/ink1049.xml" ContentType="application/inkml+xml"/>
  <Override PartName="/ppt/ink/ink1050.xml" ContentType="application/inkml+xml"/>
  <Override PartName="/ppt/ink/ink1051.xml" ContentType="application/inkml+xml"/>
  <Override PartName="/ppt/ink/ink1052.xml" ContentType="application/inkml+xml"/>
  <Override PartName="/ppt/ink/ink1053.xml" ContentType="application/inkml+xml"/>
  <Override PartName="/ppt/ink/ink1054.xml" ContentType="application/inkml+xml"/>
  <Override PartName="/ppt/ink/ink1055.xml" ContentType="application/inkml+xml"/>
  <Override PartName="/ppt/ink/ink1056.xml" ContentType="application/inkml+xml"/>
  <Override PartName="/ppt/ink/ink1057.xml" ContentType="application/inkml+xml"/>
  <Override PartName="/ppt/ink/ink1058.xml" ContentType="application/inkml+xml"/>
  <Override PartName="/ppt/ink/ink1059.xml" ContentType="application/inkml+xml"/>
  <Override PartName="/ppt/ink/ink1060.xml" ContentType="application/inkml+xml"/>
  <Override PartName="/ppt/ink/ink1061.xml" ContentType="application/inkml+xml"/>
  <Override PartName="/ppt/ink/ink1062.xml" ContentType="application/inkml+xml"/>
  <Override PartName="/ppt/ink/ink1063.xml" ContentType="application/inkml+xml"/>
  <Override PartName="/ppt/ink/ink1064.xml" ContentType="application/inkml+xml"/>
  <Override PartName="/ppt/ink/ink1065.xml" ContentType="application/inkml+xml"/>
  <Override PartName="/ppt/ink/ink1066.xml" ContentType="application/inkml+xml"/>
  <Override PartName="/ppt/ink/ink1067.xml" ContentType="application/inkml+xml"/>
  <Override PartName="/ppt/ink/ink1068.xml" ContentType="application/inkml+xml"/>
  <Override PartName="/ppt/ink/ink1069.xml" ContentType="application/inkml+xml"/>
  <Override PartName="/ppt/ink/ink1070.xml" ContentType="application/inkml+xml"/>
  <Override PartName="/ppt/ink/ink1071.xml" ContentType="application/inkml+xml"/>
  <Override PartName="/ppt/ink/ink1072.xml" ContentType="application/inkml+xml"/>
  <Override PartName="/ppt/ink/ink1073.xml" ContentType="application/inkml+xml"/>
  <Override PartName="/ppt/ink/ink1074.xml" ContentType="application/inkml+xml"/>
  <Override PartName="/ppt/ink/ink1075.xml" ContentType="application/inkml+xml"/>
  <Override PartName="/ppt/ink/ink1076.xml" ContentType="application/inkml+xml"/>
  <Override PartName="/ppt/ink/ink1077.xml" ContentType="application/inkml+xml"/>
  <Override PartName="/ppt/ink/ink1078.xml" ContentType="application/inkml+xml"/>
  <Override PartName="/ppt/ink/ink1079.xml" ContentType="application/inkml+xml"/>
  <Override PartName="/ppt/ink/ink1080.xml" ContentType="application/inkml+xml"/>
  <Override PartName="/ppt/ink/ink1081.xml" ContentType="application/inkml+xml"/>
  <Override PartName="/ppt/ink/ink1082.xml" ContentType="application/inkml+xml"/>
  <Override PartName="/ppt/ink/ink1083.xml" ContentType="application/inkml+xml"/>
  <Override PartName="/ppt/ink/ink1084.xml" ContentType="application/inkml+xml"/>
  <Override PartName="/ppt/ink/ink1085.xml" ContentType="application/inkml+xml"/>
  <Override PartName="/ppt/ink/ink1086.xml" ContentType="application/inkml+xml"/>
  <Override PartName="/ppt/ink/ink1087.xml" ContentType="application/inkml+xml"/>
  <Override PartName="/ppt/ink/ink1088.xml" ContentType="application/inkml+xml"/>
  <Override PartName="/ppt/ink/ink1089.xml" ContentType="application/inkml+xml"/>
  <Override PartName="/ppt/ink/ink1090.xml" ContentType="application/inkml+xml"/>
  <Override PartName="/ppt/ink/ink1091.xml" ContentType="application/inkml+xml"/>
  <Override PartName="/ppt/ink/ink1092.xml" ContentType="application/inkml+xml"/>
  <Override PartName="/ppt/ink/ink1093.xml" ContentType="application/inkml+xml"/>
  <Override PartName="/ppt/ink/ink1094.xml" ContentType="application/inkml+xml"/>
  <Override PartName="/ppt/ink/ink1095.xml" ContentType="application/inkml+xml"/>
  <Override PartName="/ppt/ink/ink1096.xml" ContentType="application/inkml+xml"/>
  <Override PartName="/ppt/ink/ink1097.xml" ContentType="application/inkml+xml"/>
  <Override PartName="/ppt/ink/ink1098.xml" ContentType="application/inkml+xml"/>
  <Override PartName="/ppt/ink/ink1099.xml" ContentType="application/inkml+xml"/>
  <Override PartName="/ppt/ink/ink1100.xml" ContentType="application/inkml+xml"/>
  <Override PartName="/ppt/ink/ink1101.xml" ContentType="application/inkml+xml"/>
  <Override PartName="/ppt/ink/ink1102.xml" ContentType="application/inkml+xml"/>
  <Override PartName="/ppt/ink/ink1103.xml" ContentType="application/inkml+xml"/>
  <Override PartName="/ppt/ink/ink1104.xml" ContentType="application/inkml+xml"/>
  <Override PartName="/ppt/ink/ink1105.xml" ContentType="application/inkml+xml"/>
  <Override PartName="/ppt/ink/ink1106.xml" ContentType="application/inkml+xml"/>
  <Override PartName="/ppt/ink/ink1107.xml" ContentType="application/inkml+xml"/>
  <Override PartName="/ppt/ink/ink1108.xml" ContentType="application/inkml+xml"/>
  <Override PartName="/ppt/ink/ink1109.xml" ContentType="application/inkml+xml"/>
  <Override PartName="/ppt/ink/ink1110.xml" ContentType="application/inkml+xml"/>
  <Override PartName="/ppt/ink/ink1111.xml" ContentType="application/inkml+xml"/>
  <Override PartName="/ppt/ink/ink1112.xml" ContentType="application/inkml+xml"/>
  <Override PartName="/ppt/ink/ink1113.xml" ContentType="application/inkml+xml"/>
  <Override PartName="/ppt/ink/ink1114.xml" ContentType="application/inkml+xml"/>
  <Override PartName="/ppt/ink/ink1115.xml" ContentType="application/inkml+xml"/>
  <Override PartName="/ppt/ink/ink1116.xml" ContentType="application/inkml+xml"/>
  <Override PartName="/ppt/ink/ink1117.xml" ContentType="application/inkml+xml"/>
  <Override PartName="/ppt/ink/ink1118.xml" ContentType="application/inkml+xml"/>
  <Override PartName="/ppt/ink/ink1119.xml" ContentType="application/inkml+xml"/>
  <Override PartName="/ppt/ink/ink1120.xml" ContentType="application/inkml+xml"/>
  <Override PartName="/ppt/ink/ink1121.xml" ContentType="application/inkml+xml"/>
  <Override PartName="/ppt/ink/ink1122.xml" ContentType="application/inkml+xml"/>
  <Override PartName="/ppt/ink/ink1123.xml" ContentType="application/inkml+xml"/>
  <Override PartName="/ppt/ink/ink1124.xml" ContentType="application/inkml+xml"/>
  <Override PartName="/ppt/ink/ink1125.xml" ContentType="application/inkml+xml"/>
  <Override PartName="/ppt/ink/ink1126.xml" ContentType="application/inkml+xml"/>
  <Override PartName="/ppt/ink/ink1127.xml" ContentType="application/inkml+xml"/>
  <Override PartName="/ppt/ink/ink1128.xml" ContentType="application/inkml+xml"/>
  <Override PartName="/ppt/ink/ink1129.xml" ContentType="application/inkml+xml"/>
  <Override PartName="/ppt/ink/ink1130.xml" ContentType="application/inkml+xml"/>
  <Override PartName="/ppt/ink/ink1131.xml" ContentType="application/inkml+xml"/>
  <Override PartName="/ppt/ink/ink1132.xml" ContentType="application/inkml+xml"/>
  <Override PartName="/ppt/ink/ink1133.xml" ContentType="application/inkml+xml"/>
  <Override PartName="/ppt/ink/ink1134.xml" ContentType="application/inkml+xml"/>
  <Override PartName="/ppt/ink/ink1135.xml" ContentType="application/inkml+xml"/>
  <Override PartName="/ppt/ink/ink1136.xml" ContentType="application/inkml+xml"/>
  <Override PartName="/ppt/ink/ink1137.xml" ContentType="application/inkml+xml"/>
  <Override PartName="/ppt/ink/ink1138.xml" ContentType="application/inkml+xml"/>
  <Override PartName="/ppt/ink/ink1139.xml" ContentType="application/inkml+xml"/>
  <Override PartName="/ppt/ink/ink1140.xml" ContentType="application/inkml+xml"/>
  <Override PartName="/ppt/ink/ink1141.xml" ContentType="application/inkml+xml"/>
  <Override PartName="/ppt/ink/ink1142.xml" ContentType="application/inkml+xml"/>
  <Override PartName="/ppt/ink/ink1143.xml" ContentType="application/inkml+xml"/>
  <Override PartName="/ppt/ink/ink1144.xml" ContentType="application/inkml+xml"/>
  <Override PartName="/ppt/ink/ink1145.xml" ContentType="application/inkml+xml"/>
  <Override PartName="/ppt/ink/ink1146.xml" ContentType="application/inkml+xml"/>
  <Override PartName="/ppt/ink/ink1147.xml" ContentType="application/inkml+xml"/>
  <Override PartName="/ppt/ink/ink1148.xml" ContentType="application/inkml+xml"/>
  <Override PartName="/ppt/ink/ink1149.xml" ContentType="application/inkml+xml"/>
  <Override PartName="/ppt/ink/ink1150.xml" ContentType="application/inkml+xml"/>
  <Override PartName="/ppt/ink/ink1151.xml" ContentType="application/inkml+xml"/>
  <Override PartName="/ppt/ink/ink1152.xml" ContentType="application/inkml+xml"/>
  <Override PartName="/ppt/ink/ink1153.xml" ContentType="application/inkml+xml"/>
  <Override PartName="/ppt/ink/ink1154.xml" ContentType="application/inkml+xml"/>
  <Override PartName="/ppt/ink/ink1155.xml" ContentType="application/inkml+xml"/>
  <Override PartName="/ppt/ink/ink1156.xml" ContentType="application/inkml+xml"/>
  <Override PartName="/ppt/ink/ink1157.xml" ContentType="application/inkml+xml"/>
  <Override PartName="/ppt/ink/ink1158.xml" ContentType="application/inkml+xml"/>
  <Override PartName="/ppt/ink/ink1159.xml" ContentType="application/inkml+xml"/>
  <Override PartName="/ppt/ink/ink1160.xml" ContentType="application/inkml+xml"/>
  <Override PartName="/ppt/ink/ink1161.xml" ContentType="application/inkml+xml"/>
  <Override PartName="/ppt/ink/ink1162.xml" ContentType="application/inkml+xml"/>
  <Override PartName="/ppt/ink/ink1163.xml" ContentType="application/inkml+xml"/>
  <Override PartName="/ppt/ink/ink1164.xml" ContentType="application/inkml+xml"/>
  <Override PartName="/ppt/ink/ink1165.xml" ContentType="application/inkml+xml"/>
  <Override PartName="/ppt/ink/ink1166.xml" ContentType="application/inkml+xml"/>
  <Override PartName="/ppt/ink/ink1167.xml" ContentType="application/inkml+xml"/>
  <Override PartName="/ppt/ink/ink1168.xml" ContentType="application/inkml+xml"/>
  <Override PartName="/ppt/ink/ink1169.xml" ContentType="application/inkml+xml"/>
  <Override PartName="/ppt/ink/ink1170.xml" ContentType="application/inkml+xml"/>
  <Override PartName="/ppt/ink/ink1171.xml" ContentType="application/inkml+xml"/>
  <Override PartName="/ppt/ink/ink1172.xml" ContentType="application/inkml+xml"/>
  <Override PartName="/ppt/ink/ink1173.xml" ContentType="application/inkml+xml"/>
  <Override PartName="/ppt/ink/ink1174.xml" ContentType="application/inkml+xml"/>
  <Override PartName="/ppt/ink/ink1175.xml" ContentType="application/inkml+xml"/>
  <Override PartName="/ppt/ink/ink1176.xml" ContentType="application/inkml+xml"/>
  <Override PartName="/ppt/ink/ink1177.xml" ContentType="application/inkml+xml"/>
  <Override PartName="/ppt/ink/ink1178.xml" ContentType="application/inkml+xml"/>
  <Override PartName="/ppt/ink/ink1179.xml" ContentType="application/inkml+xml"/>
  <Override PartName="/ppt/ink/ink1180.xml" ContentType="application/inkml+xml"/>
  <Override PartName="/ppt/ink/ink1181.xml" ContentType="application/inkml+xml"/>
  <Override PartName="/ppt/ink/ink1182.xml" ContentType="application/inkml+xml"/>
  <Override PartName="/ppt/ink/ink1183.xml" ContentType="application/inkml+xml"/>
  <Override PartName="/ppt/ink/ink1184.xml" ContentType="application/inkml+xml"/>
  <Override PartName="/ppt/ink/ink1185.xml" ContentType="application/inkml+xml"/>
  <Override PartName="/ppt/ink/ink1186.xml" ContentType="application/inkml+xml"/>
  <Override PartName="/ppt/ink/ink1187.xml" ContentType="application/inkml+xml"/>
  <Override PartName="/ppt/ink/ink1188.xml" ContentType="application/inkml+xml"/>
  <Override PartName="/ppt/ink/ink1189.xml" ContentType="application/inkml+xml"/>
  <Override PartName="/ppt/ink/ink1190.xml" ContentType="application/inkml+xml"/>
  <Override PartName="/ppt/ink/ink1191.xml" ContentType="application/inkml+xml"/>
  <Override PartName="/ppt/ink/ink1192.xml" ContentType="application/inkml+xml"/>
  <Override PartName="/ppt/ink/ink1193.xml" ContentType="application/inkml+xml"/>
  <Override PartName="/ppt/ink/ink1194.xml" ContentType="application/inkml+xml"/>
  <Override PartName="/ppt/ink/ink1195.xml" ContentType="application/inkml+xml"/>
  <Override PartName="/ppt/ink/ink1196.xml" ContentType="application/inkml+xml"/>
  <Override PartName="/ppt/ink/ink1197.xml" ContentType="application/inkml+xml"/>
  <Override PartName="/ppt/ink/ink1198.xml" ContentType="application/inkml+xml"/>
  <Override PartName="/ppt/ink/ink1199.xml" ContentType="application/inkml+xml"/>
  <Override PartName="/ppt/ink/ink1200.xml" ContentType="application/inkml+xml"/>
  <Override PartName="/ppt/ink/ink1201.xml" ContentType="application/inkml+xml"/>
  <Override PartName="/ppt/ink/ink1202.xml" ContentType="application/inkml+xml"/>
  <Override PartName="/ppt/ink/ink1203.xml" ContentType="application/inkml+xml"/>
  <Override PartName="/ppt/ink/ink1204.xml" ContentType="application/inkml+xml"/>
  <Override PartName="/ppt/ink/ink1205.xml" ContentType="application/inkml+xml"/>
  <Override PartName="/ppt/ink/ink1206.xml" ContentType="application/inkml+xml"/>
  <Override PartName="/ppt/ink/ink1207.xml" ContentType="application/inkml+xml"/>
  <Override PartName="/ppt/ink/ink1208.xml" ContentType="application/inkml+xml"/>
  <Override PartName="/ppt/ink/ink1209.xml" ContentType="application/inkml+xml"/>
  <Override PartName="/ppt/ink/ink1210.xml" ContentType="application/inkml+xml"/>
  <Override PartName="/ppt/ink/ink1211.xml" ContentType="application/inkml+xml"/>
  <Override PartName="/ppt/ink/ink1212.xml" ContentType="application/inkml+xml"/>
  <Override PartName="/ppt/ink/ink1213.xml" ContentType="application/inkml+xml"/>
  <Override PartName="/ppt/ink/ink1214.xml" ContentType="application/inkml+xml"/>
  <Override PartName="/ppt/ink/ink1215.xml" ContentType="application/inkml+xml"/>
  <Override PartName="/ppt/ink/ink1216.xml" ContentType="application/inkml+xml"/>
  <Override PartName="/ppt/ink/ink1217.xml" ContentType="application/inkml+xml"/>
  <Override PartName="/ppt/ink/ink1218.xml" ContentType="application/inkml+xml"/>
  <Override PartName="/ppt/ink/ink1219.xml" ContentType="application/inkml+xml"/>
  <Override PartName="/ppt/ink/ink1220.xml" ContentType="application/inkml+xml"/>
  <Override PartName="/ppt/ink/ink1221.xml" ContentType="application/inkml+xml"/>
  <Override PartName="/ppt/ink/ink1222.xml" ContentType="application/inkml+xml"/>
  <Override PartName="/ppt/ink/ink1223.xml" ContentType="application/inkml+xml"/>
  <Override PartName="/ppt/ink/ink1224.xml" ContentType="application/inkml+xml"/>
  <Override PartName="/ppt/ink/ink1225.xml" ContentType="application/inkml+xml"/>
  <Override PartName="/ppt/ink/ink1226.xml" ContentType="application/inkml+xml"/>
  <Override PartName="/ppt/ink/ink1227.xml" ContentType="application/inkml+xml"/>
  <Override PartName="/ppt/ink/ink1228.xml" ContentType="application/inkml+xml"/>
  <Override PartName="/ppt/ink/ink1229.xml" ContentType="application/inkml+xml"/>
  <Override PartName="/ppt/ink/ink1230.xml" ContentType="application/inkml+xml"/>
  <Override PartName="/ppt/ink/ink1231.xml" ContentType="application/inkml+xml"/>
  <Override PartName="/ppt/ink/ink1232.xml" ContentType="application/inkml+xml"/>
  <Override PartName="/ppt/ink/ink1233.xml" ContentType="application/inkml+xml"/>
  <Override PartName="/ppt/ink/ink1234.xml" ContentType="application/inkml+xml"/>
  <Override PartName="/ppt/ink/ink1235.xml" ContentType="application/inkml+xml"/>
  <Override PartName="/ppt/ink/ink1236.xml" ContentType="application/inkml+xml"/>
  <Override PartName="/ppt/ink/ink1237.xml" ContentType="application/inkml+xml"/>
  <Override PartName="/ppt/ink/ink1238.xml" ContentType="application/inkml+xml"/>
  <Override PartName="/ppt/ink/ink1239.xml" ContentType="application/inkml+xml"/>
  <Override PartName="/ppt/ink/ink1240.xml" ContentType="application/inkml+xml"/>
  <Override PartName="/ppt/ink/ink1241.xml" ContentType="application/inkml+xml"/>
  <Override PartName="/ppt/ink/ink1242.xml" ContentType="application/inkml+xml"/>
  <Override PartName="/ppt/ink/ink1243.xml" ContentType="application/inkml+xml"/>
  <Override PartName="/ppt/ink/ink1244.xml" ContentType="application/inkml+xml"/>
  <Override PartName="/ppt/ink/ink1245.xml" ContentType="application/inkml+xml"/>
  <Override PartName="/ppt/ink/ink1246.xml" ContentType="application/inkml+xml"/>
  <Override PartName="/ppt/ink/ink1247.xml" ContentType="application/inkml+xml"/>
  <Override PartName="/ppt/ink/ink1248.xml" ContentType="application/inkml+xml"/>
  <Override PartName="/ppt/ink/ink1249.xml" ContentType="application/inkml+xml"/>
  <Override PartName="/ppt/ink/ink1250.xml" ContentType="application/inkml+xml"/>
  <Override PartName="/ppt/ink/ink1251.xml" ContentType="application/inkml+xml"/>
  <Override PartName="/ppt/ink/ink1252.xml" ContentType="application/inkml+xml"/>
  <Override PartName="/ppt/ink/ink1253.xml" ContentType="application/inkml+xml"/>
  <Override PartName="/ppt/ink/ink1254.xml" ContentType="application/inkml+xml"/>
  <Override PartName="/ppt/ink/ink1255.xml" ContentType="application/inkml+xml"/>
  <Override PartName="/ppt/ink/ink1256.xml" ContentType="application/inkml+xml"/>
  <Override PartName="/ppt/ink/ink1257.xml" ContentType="application/inkml+xml"/>
  <Override PartName="/ppt/ink/ink1258.xml" ContentType="application/inkml+xml"/>
  <Override PartName="/ppt/ink/ink1259.xml" ContentType="application/inkml+xml"/>
  <Override PartName="/ppt/ink/ink1260.xml" ContentType="application/inkml+xml"/>
  <Override PartName="/ppt/ink/ink1261.xml" ContentType="application/inkml+xml"/>
  <Override PartName="/ppt/ink/ink1262.xml" ContentType="application/inkml+xml"/>
  <Override PartName="/ppt/ink/ink1263.xml" ContentType="application/inkml+xml"/>
  <Override PartName="/ppt/ink/ink1264.xml" ContentType="application/inkml+xml"/>
  <Override PartName="/ppt/ink/ink1265.xml" ContentType="application/inkml+xml"/>
  <Override PartName="/ppt/ink/ink1266.xml" ContentType="application/inkml+xml"/>
  <Override PartName="/ppt/ink/ink1267.xml" ContentType="application/inkml+xml"/>
  <Override PartName="/ppt/ink/ink1268.xml" ContentType="application/inkml+xml"/>
  <Override PartName="/ppt/ink/ink1269.xml" ContentType="application/inkml+xml"/>
  <Override PartName="/ppt/ink/ink1270.xml" ContentType="application/inkml+xml"/>
  <Override PartName="/ppt/ink/ink1271.xml" ContentType="application/inkml+xml"/>
  <Override PartName="/ppt/ink/ink1272.xml" ContentType="application/inkml+xml"/>
  <Override PartName="/ppt/ink/ink1273.xml" ContentType="application/inkml+xml"/>
  <Override PartName="/ppt/ink/ink1274.xml" ContentType="application/inkml+xml"/>
  <Override PartName="/ppt/ink/ink1275.xml" ContentType="application/inkml+xml"/>
  <Override PartName="/ppt/ink/ink1276.xml" ContentType="application/inkml+xml"/>
  <Override PartName="/ppt/ink/ink1277.xml" ContentType="application/inkml+xml"/>
  <Override PartName="/ppt/ink/ink1278.xml" ContentType="application/inkml+xml"/>
  <Override PartName="/ppt/ink/ink1279.xml" ContentType="application/inkml+xml"/>
  <Override PartName="/ppt/ink/ink1280.xml" ContentType="application/inkml+xml"/>
  <Override PartName="/ppt/ink/ink1281.xml" ContentType="application/inkml+xml"/>
  <Override PartName="/ppt/ink/ink1282.xml" ContentType="application/inkml+xml"/>
  <Override PartName="/ppt/ink/ink1283.xml" ContentType="application/inkml+xml"/>
  <Override PartName="/ppt/ink/ink1284.xml" ContentType="application/inkml+xml"/>
  <Override PartName="/ppt/ink/ink1285.xml" ContentType="application/inkml+xml"/>
  <Override PartName="/ppt/ink/ink1286.xml" ContentType="application/inkml+xml"/>
  <Override PartName="/ppt/ink/ink1287.xml" ContentType="application/inkml+xml"/>
  <Override PartName="/ppt/ink/ink1288.xml" ContentType="application/inkml+xml"/>
  <Override PartName="/ppt/ink/ink1289.xml" ContentType="application/inkml+xml"/>
  <Override PartName="/ppt/ink/ink1290.xml" ContentType="application/inkml+xml"/>
  <Override PartName="/ppt/ink/ink1291.xml" ContentType="application/inkml+xml"/>
  <Override PartName="/ppt/ink/ink1292.xml" ContentType="application/inkml+xml"/>
  <Override PartName="/ppt/ink/ink1293.xml" ContentType="application/inkml+xml"/>
  <Override PartName="/ppt/ink/ink1294.xml" ContentType="application/inkml+xml"/>
  <Override PartName="/ppt/ink/ink1295.xml" ContentType="application/inkml+xml"/>
  <Override PartName="/ppt/ink/ink1296.xml" ContentType="application/inkml+xml"/>
  <Override PartName="/ppt/ink/ink1297.xml" ContentType="application/inkml+xml"/>
  <Override PartName="/ppt/ink/ink1298.xml" ContentType="application/inkml+xml"/>
  <Override PartName="/ppt/ink/ink1299.xml" ContentType="application/inkml+xml"/>
  <Override PartName="/ppt/ink/ink1300.xml" ContentType="application/inkml+xml"/>
  <Override PartName="/ppt/ink/ink1301.xml" ContentType="application/inkml+xml"/>
  <Override PartName="/ppt/ink/ink1302.xml" ContentType="application/inkml+xml"/>
  <Override PartName="/ppt/ink/ink1303.xml" ContentType="application/inkml+xml"/>
  <Override PartName="/ppt/ink/ink1304.xml" ContentType="application/inkml+xml"/>
  <Override PartName="/ppt/ink/ink1305.xml" ContentType="application/inkml+xml"/>
  <Override PartName="/ppt/ink/ink1306.xml" ContentType="application/inkml+xml"/>
  <Override PartName="/ppt/ink/ink1307.xml" ContentType="application/inkml+xml"/>
  <Override PartName="/ppt/ink/ink1308.xml" ContentType="application/inkml+xml"/>
  <Override PartName="/ppt/ink/ink1309.xml" ContentType="application/inkml+xml"/>
  <Override PartName="/ppt/ink/ink1310.xml" ContentType="application/inkml+xml"/>
  <Override PartName="/ppt/ink/ink1311.xml" ContentType="application/inkml+xml"/>
  <Override PartName="/ppt/ink/ink1312.xml" ContentType="application/inkml+xml"/>
  <Override PartName="/ppt/ink/ink1313.xml" ContentType="application/inkml+xml"/>
  <Override PartName="/ppt/ink/ink1314.xml" ContentType="application/inkml+xml"/>
  <Override PartName="/ppt/ink/ink1315.xml" ContentType="application/inkml+xml"/>
  <Override PartName="/ppt/ink/ink1316.xml" ContentType="application/inkml+xml"/>
  <Override PartName="/ppt/ink/ink1317.xml" ContentType="application/inkml+xml"/>
  <Override PartName="/ppt/ink/ink1318.xml" ContentType="application/inkml+xml"/>
  <Override PartName="/ppt/ink/ink1319.xml" ContentType="application/inkml+xml"/>
  <Override PartName="/ppt/ink/ink1320.xml" ContentType="application/inkml+xml"/>
  <Override PartName="/ppt/ink/ink1321.xml" ContentType="application/inkml+xml"/>
  <Override PartName="/ppt/ink/ink1322.xml" ContentType="application/inkml+xml"/>
  <Override PartName="/ppt/ink/ink1323.xml" ContentType="application/inkml+xml"/>
  <Override PartName="/ppt/ink/ink1324.xml" ContentType="application/inkml+xml"/>
  <Override PartName="/ppt/ink/ink1325.xml" ContentType="application/inkml+xml"/>
  <Override PartName="/ppt/ink/ink1326.xml" ContentType="application/inkml+xml"/>
  <Override PartName="/ppt/ink/ink1327.xml" ContentType="application/inkml+xml"/>
  <Override PartName="/ppt/ink/ink1328.xml" ContentType="application/inkml+xml"/>
  <Override PartName="/ppt/ink/ink1329.xml" ContentType="application/inkml+xml"/>
  <Override PartName="/ppt/ink/ink1330.xml" ContentType="application/inkml+xml"/>
  <Override PartName="/ppt/ink/ink1331.xml" ContentType="application/inkml+xml"/>
  <Override PartName="/ppt/ink/ink1332.xml" ContentType="application/inkml+xml"/>
  <Override PartName="/ppt/ink/ink1333.xml" ContentType="application/inkml+xml"/>
  <Override PartName="/ppt/ink/ink1334.xml" ContentType="application/inkml+xml"/>
  <Override PartName="/ppt/ink/ink1335.xml" ContentType="application/inkml+xml"/>
  <Override PartName="/ppt/ink/ink1336.xml" ContentType="application/inkml+xml"/>
  <Override PartName="/ppt/ink/ink1337.xml" ContentType="application/inkml+xml"/>
  <Override PartName="/ppt/ink/ink1338.xml" ContentType="application/inkml+xml"/>
  <Override PartName="/ppt/ink/ink1339.xml" ContentType="application/inkml+xml"/>
  <Override PartName="/ppt/ink/ink1340.xml" ContentType="application/inkml+xml"/>
  <Override PartName="/ppt/ink/ink1341.xml" ContentType="application/inkml+xml"/>
  <Override PartName="/ppt/ink/ink1342.xml" ContentType="application/inkml+xml"/>
  <Override PartName="/ppt/ink/ink1343.xml" ContentType="application/inkml+xml"/>
  <Override PartName="/ppt/ink/ink1344.xml" ContentType="application/inkml+xml"/>
  <Override PartName="/ppt/ink/ink1345.xml" ContentType="application/inkml+xml"/>
  <Override PartName="/ppt/ink/ink1346.xml" ContentType="application/inkml+xml"/>
  <Override PartName="/ppt/ink/ink1347.xml" ContentType="application/inkml+xml"/>
  <Override PartName="/ppt/ink/ink1348.xml" ContentType="application/inkml+xml"/>
  <Override PartName="/ppt/ink/ink1349.xml" ContentType="application/inkml+xml"/>
  <Override PartName="/ppt/ink/ink1350.xml" ContentType="application/inkml+xml"/>
  <Override PartName="/ppt/ink/ink1351.xml" ContentType="application/inkml+xml"/>
  <Override PartName="/ppt/ink/ink1352.xml" ContentType="application/inkml+xml"/>
  <Override PartName="/ppt/ink/ink1353.xml" ContentType="application/inkml+xml"/>
  <Override PartName="/ppt/ink/ink1354.xml" ContentType="application/inkml+xml"/>
  <Override PartName="/ppt/ink/ink1355.xml" ContentType="application/inkml+xml"/>
  <Override PartName="/ppt/ink/ink1356.xml" ContentType="application/inkml+xml"/>
  <Override PartName="/ppt/ink/ink1357.xml" ContentType="application/inkml+xml"/>
  <Override PartName="/ppt/ink/ink1358.xml" ContentType="application/inkml+xml"/>
  <Override PartName="/ppt/ink/ink1359.xml" ContentType="application/inkml+xml"/>
  <Override PartName="/ppt/ink/ink1360.xml" ContentType="application/inkml+xml"/>
  <Override PartName="/ppt/ink/ink1361.xml" ContentType="application/inkml+xml"/>
  <Override PartName="/ppt/ink/ink1362.xml" ContentType="application/inkml+xml"/>
  <Override PartName="/ppt/ink/ink1363.xml" ContentType="application/inkml+xml"/>
  <Override PartName="/ppt/ink/ink1364.xml" ContentType="application/inkml+xml"/>
  <Override PartName="/ppt/ink/ink1365.xml" ContentType="application/inkml+xml"/>
  <Override PartName="/ppt/ink/ink1366.xml" ContentType="application/inkml+xml"/>
  <Override PartName="/ppt/ink/ink1367.xml" ContentType="application/inkml+xml"/>
  <Override PartName="/ppt/ink/ink1368.xml" ContentType="application/inkml+xml"/>
  <Override PartName="/ppt/ink/ink1369.xml" ContentType="application/inkml+xml"/>
  <Override PartName="/ppt/ink/ink1370.xml" ContentType="application/inkml+xml"/>
  <Override PartName="/ppt/ink/ink1371.xml" ContentType="application/inkml+xml"/>
  <Override PartName="/ppt/ink/ink1372.xml" ContentType="application/inkml+xml"/>
  <Override PartName="/ppt/ink/ink1373.xml" ContentType="application/inkml+xml"/>
  <Override PartName="/ppt/ink/ink1374.xml" ContentType="application/inkml+xml"/>
  <Override PartName="/ppt/ink/ink1375.xml" ContentType="application/inkml+xml"/>
  <Override PartName="/ppt/ink/ink1376.xml" ContentType="application/inkml+xml"/>
  <Override PartName="/ppt/ink/ink1377.xml" ContentType="application/inkml+xml"/>
  <Override PartName="/ppt/ink/ink1378.xml" ContentType="application/inkml+xml"/>
  <Override PartName="/ppt/ink/ink1379.xml" ContentType="application/inkml+xml"/>
  <Override PartName="/ppt/ink/ink1380.xml" ContentType="application/inkml+xml"/>
  <Override PartName="/ppt/ink/ink1381.xml" ContentType="application/inkml+xml"/>
  <Override PartName="/ppt/ink/ink1382.xml" ContentType="application/inkml+xml"/>
  <Override PartName="/ppt/ink/ink1383.xml" ContentType="application/inkml+xml"/>
  <Override PartName="/ppt/ink/ink1384.xml" ContentType="application/inkml+xml"/>
  <Override PartName="/ppt/ink/ink1385.xml" ContentType="application/inkml+xml"/>
  <Override PartName="/ppt/ink/ink1386.xml" ContentType="application/inkml+xml"/>
  <Override PartName="/ppt/ink/ink1387.xml" ContentType="application/inkml+xml"/>
  <Override PartName="/ppt/ink/ink1388.xml" ContentType="application/inkml+xml"/>
  <Override PartName="/ppt/ink/ink1389.xml" ContentType="application/inkml+xml"/>
  <Override PartName="/ppt/ink/ink1390.xml" ContentType="application/inkml+xml"/>
  <Override PartName="/ppt/ink/ink1391.xml" ContentType="application/inkml+xml"/>
  <Override PartName="/ppt/ink/ink1392.xml" ContentType="application/inkml+xml"/>
  <Override PartName="/ppt/ink/ink1393.xml" ContentType="application/inkml+xml"/>
  <Override PartName="/ppt/ink/ink1394.xml" ContentType="application/inkml+xml"/>
  <Override PartName="/ppt/ink/ink1395.xml" ContentType="application/inkml+xml"/>
  <Override PartName="/ppt/ink/ink1396.xml" ContentType="application/inkml+xml"/>
  <Override PartName="/ppt/ink/ink1397.xml" ContentType="application/inkml+xml"/>
  <Override PartName="/ppt/ink/ink1398.xml" ContentType="application/inkml+xml"/>
  <Override PartName="/ppt/ink/ink1399.xml" ContentType="application/inkml+xml"/>
  <Override PartName="/ppt/ink/ink1400.xml" ContentType="application/inkml+xml"/>
  <Override PartName="/ppt/ink/ink1401.xml" ContentType="application/inkml+xml"/>
  <Override PartName="/ppt/ink/ink1402.xml" ContentType="application/inkml+xml"/>
  <Override PartName="/ppt/ink/ink1403.xml" ContentType="application/inkml+xml"/>
  <Override PartName="/ppt/ink/ink1404.xml" ContentType="application/inkml+xml"/>
  <Override PartName="/ppt/ink/ink1405.xml" ContentType="application/inkml+xml"/>
  <Override PartName="/ppt/ink/ink1406.xml" ContentType="application/inkml+xml"/>
  <Override PartName="/ppt/ink/ink1407.xml" ContentType="application/inkml+xml"/>
  <Override PartName="/ppt/ink/ink1408.xml" ContentType="application/inkml+xml"/>
  <Override PartName="/ppt/ink/ink1409.xml" ContentType="application/inkml+xml"/>
  <Override PartName="/ppt/ink/ink1410.xml" ContentType="application/inkml+xml"/>
  <Override PartName="/ppt/ink/ink1411.xml" ContentType="application/inkml+xml"/>
  <Override PartName="/ppt/ink/ink1412.xml" ContentType="application/inkml+xml"/>
  <Override PartName="/ppt/ink/ink1413.xml" ContentType="application/inkml+xml"/>
  <Override PartName="/ppt/ink/ink1414.xml" ContentType="application/inkml+xml"/>
  <Override PartName="/ppt/ink/ink1415.xml" ContentType="application/inkml+xml"/>
  <Override PartName="/ppt/ink/ink1416.xml" ContentType="application/inkml+xml"/>
  <Override PartName="/ppt/ink/ink1417.xml" ContentType="application/inkml+xml"/>
  <Override PartName="/ppt/ink/ink1418.xml" ContentType="application/inkml+xml"/>
  <Override PartName="/ppt/ink/ink1419.xml" ContentType="application/inkml+xml"/>
  <Override PartName="/ppt/ink/ink1420.xml" ContentType="application/inkml+xml"/>
  <Override PartName="/ppt/ink/ink1421.xml" ContentType="application/inkml+xml"/>
  <Override PartName="/ppt/ink/ink1422.xml" ContentType="application/inkml+xml"/>
  <Override PartName="/ppt/ink/ink1423.xml" ContentType="application/inkml+xml"/>
  <Override PartName="/ppt/ink/ink1424.xml" ContentType="application/inkml+xml"/>
  <Override PartName="/ppt/ink/ink1425.xml" ContentType="application/inkml+xml"/>
  <Override PartName="/ppt/ink/ink1426.xml" ContentType="application/inkml+xml"/>
  <Override PartName="/ppt/ink/ink1427.xml" ContentType="application/inkml+xml"/>
  <Override PartName="/ppt/ink/ink1428.xml" ContentType="application/inkml+xml"/>
  <Override PartName="/ppt/ink/ink1429.xml" ContentType="application/inkml+xml"/>
  <Override PartName="/ppt/ink/ink1430.xml" ContentType="application/inkml+xml"/>
  <Override PartName="/ppt/ink/ink1431.xml" ContentType="application/inkml+xml"/>
  <Override PartName="/ppt/ink/ink1432.xml" ContentType="application/inkml+xml"/>
  <Override PartName="/ppt/ink/ink1433.xml" ContentType="application/inkml+xml"/>
  <Override PartName="/ppt/ink/ink1434.xml" ContentType="application/inkml+xml"/>
  <Override PartName="/ppt/ink/ink1435.xml" ContentType="application/inkml+xml"/>
  <Override PartName="/ppt/ink/ink1436.xml" ContentType="application/inkml+xml"/>
  <Override PartName="/ppt/ink/ink1437.xml" ContentType="application/inkml+xml"/>
  <Override PartName="/ppt/ink/ink1438.xml" ContentType="application/inkml+xml"/>
  <Override PartName="/ppt/ink/ink1439.xml" ContentType="application/inkml+xml"/>
  <Override PartName="/ppt/ink/ink1440.xml" ContentType="application/inkml+xml"/>
  <Override PartName="/ppt/ink/ink1441.xml" ContentType="application/inkml+xml"/>
  <Override PartName="/ppt/ink/ink1442.xml" ContentType="application/inkml+xml"/>
  <Override PartName="/ppt/ink/ink1443.xml" ContentType="application/inkml+xml"/>
  <Override PartName="/ppt/ink/ink1444.xml" ContentType="application/inkml+xml"/>
  <Override PartName="/ppt/ink/ink1445.xml" ContentType="application/inkml+xml"/>
  <Override PartName="/ppt/ink/ink1446.xml" ContentType="application/inkml+xml"/>
  <Override PartName="/ppt/ink/ink1447.xml" ContentType="application/inkml+xml"/>
  <Override PartName="/ppt/ink/ink1448.xml" ContentType="application/inkml+xml"/>
  <Override PartName="/ppt/ink/ink1449.xml" ContentType="application/inkml+xml"/>
  <Override PartName="/ppt/ink/ink1450.xml" ContentType="application/inkml+xml"/>
  <Override PartName="/ppt/ink/ink1451.xml" ContentType="application/inkml+xml"/>
  <Override PartName="/ppt/ink/ink1452.xml" ContentType="application/inkml+xml"/>
  <Override PartName="/ppt/ink/ink1453.xml" ContentType="application/inkml+xml"/>
  <Override PartName="/ppt/ink/ink1454.xml" ContentType="application/inkml+xml"/>
  <Override PartName="/ppt/ink/ink1455.xml" ContentType="application/inkml+xml"/>
  <Override PartName="/ppt/ink/ink1456.xml" ContentType="application/inkml+xml"/>
  <Override PartName="/ppt/ink/ink1457.xml" ContentType="application/inkml+xml"/>
  <Override PartName="/ppt/ink/ink1458.xml" ContentType="application/inkml+xml"/>
  <Override PartName="/ppt/ink/ink1459.xml" ContentType="application/inkml+xml"/>
  <Override PartName="/ppt/ink/ink1460.xml" ContentType="application/inkml+xml"/>
  <Override PartName="/ppt/ink/ink1461.xml" ContentType="application/inkml+xml"/>
  <Override PartName="/ppt/ink/ink1462.xml" ContentType="application/inkml+xml"/>
  <Override PartName="/ppt/ink/ink1463.xml" ContentType="application/inkml+xml"/>
  <Override PartName="/ppt/ink/ink1464.xml" ContentType="application/inkml+xml"/>
  <Override PartName="/ppt/ink/ink1465.xml" ContentType="application/inkml+xml"/>
  <Override PartName="/ppt/ink/ink1466.xml" ContentType="application/inkml+xml"/>
  <Override PartName="/ppt/ink/ink1467.xml" ContentType="application/inkml+xml"/>
  <Override PartName="/ppt/ink/ink1468.xml" ContentType="application/inkml+xml"/>
  <Override PartName="/ppt/ink/ink1469.xml" ContentType="application/inkml+xml"/>
  <Override PartName="/ppt/ink/ink1470.xml" ContentType="application/inkml+xml"/>
  <Override PartName="/ppt/ink/ink1471.xml" ContentType="application/inkml+xml"/>
  <Override PartName="/ppt/ink/ink1472.xml" ContentType="application/inkml+xml"/>
  <Override PartName="/ppt/ink/ink1473.xml" ContentType="application/inkml+xml"/>
  <Override PartName="/ppt/ink/ink1474.xml" ContentType="application/inkml+xml"/>
  <Override PartName="/ppt/ink/ink1475.xml" ContentType="application/inkml+xml"/>
  <Override PartName="/ppt/ink/ink1476.xml" ContentType="application/inkml+xml"/>
  <Override PartName="/ppt/ink/ink1477.xml" ContentType="application/inkml+xml"/>
  <Override PartName="/ppt/ink/ink1478.xml" ContentType="application/inkml+xml"/>
  <Override PartName="/ppt/ink/ink1479.xml" ContentType="application/inkml+xml"/>
  <Override PartName="/ppt/ink/ink1480.xml" ContentType="application/inkml+xml"/>
  <Override PartName="/ppt/ink/ink1481.xml" ContentType="application/inkml+xml"/>
  <Override PartName="/ppt/ink/ink1482.xml" ContentType="application/inkml+xml"/>
  <Override PartName="/ppt/ink/ink1483.xml" ContentType="application/inkml+xml"/>
  <Override PartName="/ppt/ink/ink1484.xml" ContentType="application/inkml+xml"/>
  <Override PartName="/ppt/ink/ink1485.xml" ContentType="application/inkml+xml"/>
  <Override PartName="/ppt/ink/ink1486.xml" ContentType="application/inkml+xml"/>
  <Override PartName="/ppt/ink/ink1487.xml" ContentType="application/inkml+xml"/>
  <Override PartName="/ppt/ink/ink1488.xml" ContentType="application/inkml+xml"/>
  <Override PartName="/ppt/ink/ink1489.xml" ContentType="application/inkml+xml"/>
  <Override PartName="/ppt/ink/ink1490.xml" ContentType="application/inkml+xml"/>
  <Override PartName="/ppt/ink/ink1491.xml" ContentType="application/inkml+xml"/>
  <Override PartName="/ppt/ink/ink1492.xml" ContentType="application/inkml+xml"/>
  <Override PartName="/ppt/ink/ink1493.xml" ContentType="application/inkml+xml"/>
  <Override PartName="/ppt/ink/ink1494.xml" ContentType="application/inkml+xml"/>
  <Override PartName="/ppt/ink/ink1495.xml" ContentType="application/inkml+xml"/>
  <Override PartName="/ppt/ink/ink1496.xml" ContentType="application/inkml+xml"/>
  <Override PartName="/ppt/ink/ink1497.xml" ContentType="application/inkml+xml"/>
  <Override PartName="/ppt/ink/ink1498.xml" ContentType="application/inkml+xml"/>
  <Override PartName="/ppt/ink/ink1499.xml" ContentType="application/inkml+xml"/>
  <Override PartName="/ppt/ink/ink1500.xml" ContentType="application/inkml+xml"/>
  <Override PartName="/ppt/ink/ink1501.xml" ContentType="application/inkml+xml"/>
  <Override PartName="/ppt/ink/ink1502.xml" ContentType="application/inkml+xml"/>
  <Override PartName="/ppt/ink/ink1503.xml" ContentType="application/inkml+xml"/>
  <Override PartName="/ppt/ink/ink1504.xml" ContentType="application/inkml+xml"/>
  <Override PartName="/ppt/ink/ink1505.xml" ContentType="application/inkml+xml"/>
  <Override PartName="/ppt/ink/ink1506.xml" ContentType="application/inkml+xml"/>
  <Override PartName="/ppt/ink/ink1507.xml" ContentType="application/inkml+xml"/>
  <Override PartName="/ppt/ink/ink1508.xml" ContentType="application/inkml+xml"/>
  <Override PartName="/ppt/ink/ink1509.xml" ContentType="application/inkml+xml"/>
  <Override PartName="/ppt/ink/ink1510.xml" ContentType="application/inkml+xml"/>
  <Override PartName="/ppt/ink/ink1511.xml" ContentType="application/inkml+xml"/>
  <Override PartName="/ppt/ink/ink1512.xml" ContentType="application/inkml+xml"/>
  <Override PartName="/ppt/ink/ink1513.xml" ContentType="application/inkml+xml"/>
  <Override PartName="/ppt/ink/ink1514.xml" ContentType="application/inkml+xml"/>
  <Override PartName="/ppt/ink/ink1515.xml" ContentType="application/inkml+xml"/>
  <Override PartName="/ppt/ink/ink1516.xml" ContentType="application/inkml+xml"/>
  <Override PartName="/ppt/ink/ink1517.xml" ContentType="application/inkml+xml"/>
  <Override PartName="/ppt/ink/ink1518.xml" ContentType="application/inkml+xml"/>
  <Override PartName="/ppt/ink/ink1519.xml" ContentType="application/inkml+xml"/>
  <Override PartName="/ppt/ink/ink1520.xml" ContentType="application/inkml+xml"/>
  <Override PartName="/ppt/ink/ink1521.xml" ContentType="application/inkml+xml"/>
  <Override PartName="/ppt/ink/ink1522.xml" ContentType="application/inkml+xml"/>
  <Override PartName="/ppt/ink/ink1523.xml" ContentType="application/inkml+xml"/>
  <Override PartName="/ppt/ink/ink1524.xml" ContentType="application/inkml+xml"/>
  <Override PartName="/ppt/ink/ink1525.xml" ContentType="application/inkml+xml"/>
  <Override PartName="/ppt/ink/ink1526.xml" ContentType="application/inkml+xml"/>
  <Override PartName="/ppt/ink/ink1527.xml" ContentType="application/inkml+xml"/>
  <Override PartName="/ppt/ink/ink1528.xml" ContentType="application/inkml+xml"/>
  <Override PartName="/ppt/ink/ink1529.xml" ContentType="application/inkml+xml"/>
  <Override PartName="/ppt/ink/ink1530.xml" ContentType="application/inkml+xml"/>
  <Override PartName="/ppt/ink/ink1531.xml" ContentType="application/inkml+xml"/>
  <Override PartName="/ppt/ink/ink1532.xml" ContentType="application/inkml+xml"/>
  <Override PartName="/ppt/ink/ink1533.xml" ContentType="application/inkml+xml"/>
  <Override PartName="/ppt/ink/ink1534.xml" ContentType="application/inkml+xml"/>
  <Override PartName="/ppt/ink/ink1535.xml" ContentType="application/inkml+xml"/>
  <Override PartName="/ppt/ink/ink1536.xml" ContentType="application/inkml+xml"/>
  <Override PartName="/ppt/ink/ink1537.xml" ContentType="application/inkml+xml"/>
  <Override PartName="/ppt/ink/ink1538.xml" ContentType="application/inkml+xml"/>
  <Override PartName="/ppt/ink/ink1539.xml" ContentType="application/inkml+xml"/>
  <Override PartName="/ppt/ink/ink1540.xml" ContentType="application/inkml+xml"/>
  <Override PartName="/ppt/ink/ink1541.xml" ContentType="application/inkml+xml"/>
  <Override PartName="/ppt/ink/ink1542.xml" ContentType="application/inkml+xml"/>
  <Override PartName="/ppt/ink/ink1543.xml" ContentType="application/inkml+xml"/>
  <Override PartName="/ppt/ink/ink1544.xml" ContentType="application/inkml+xml"/>
  <Override PartName="/ppt/ink/ink1545.xml" ContentType="application/inkml+xml"/>
  <Override PartName="/ppt/ink/ink1546.xml" ContentType="application/inkml+xml"/>
  <Override PartName="/ppt/ink/ink1547.xml" ContentType="application/inkml+xml"/>
  <Override PartName="/ppt/ink/ink1548.xml" ContentType="application/inkml+xml"/>
  <Override PartName="/ppt/ink/ink1549.xml" ContentType="application/inkml+xml"/>
  <Override PartName="/ppt/ink/ink1550.xml" ContentType="application/inkml+xml"/>
  <Override PartName="/ppt/ink/ink1551.xml" ContentType="application/inkml+xml"/>
  <Override PartName="/ppt/ink/ink1552.xml" ContentType="application/inkml+xml"/>
  <Override PartName="/ppt/ink/ink1553.xml" ContentType="application/inkml+xml"/>
  <Override PartName="/ppt/ink/ink1554.xml" ContentType="application/inkml+xml"/>
  <Override PartName="/ppt/ink/ink1555.xml" ContentType="application/inkml+xml"/>
  <Override PartName="/ppt/ink/ink1556.xml" ContentType="application/inkml+xml"/>
  <Override PartName="/ppt/ink/ink1557.xml" ContentType="application/inkml+xml"/>
  <Override PartName="/ppt/ink/ink1558.xml" ContentType="application/inkml+xml"/>
  <Override PartName="/ppt/ink/ink1559.xml" ContentType="application/inkml+xml"/>
  <Override PartName="/ppt/ink/ink1560.xml" ContentType="application/inkml+xml"/>
  <Override PartName="/ppt/ink/ink1561.xml" ContentType="application/inkml+xml"/>
  <Override PartName="/ppt/ink/ink1562.xml" ContentType="application/inkml+xml"/>
  <Override PartName="/ppt/ink/ink1563.xml" ContentType="application/inkml+xml"/>
  <Override PartName="/ppt/ink/ink1564.xml" ContentType="application/inkml+xml"/>
  <Override PartName="/ppt/ink/ink1565.xml" ContentType="application/inkml+xml"/>
  <Override PartName="/ppt/ink/ink1566.xml" ContentType="application/inkml+xml"/>
  <Override PartName="/ppt/ink/ink1567.xml" ContentType="application/inkml+xml"/>
  <Override PartName="/ppt/ink/ink1568.xml" ContentType="application/inkml+xml"/>
  <Override PartName="/ppt/ink/ink1569.xml" ContentType="application/inkml+xml"/>
  <Override PartName="/ppt/ink/ink1570.xml" ContentType="application/inkml+xml"/>
  <Override PartName="/ppt/ink/ink1571.xml" ContentType="application/inkml+xml"/>
  <Override PartName="/ppt/ink/ink1572.xml" ContentType="application/inkml+xml"/>
  <Override PartName="/ppt/ink/ink1573.xml" ContentType="application/inkml+xml"/>
  <Override PartName="/ppt/ink/ink1574.xml" ContentType="application/inkml+xml"/>
  <Override PartName="/ppt/ink/ink1575.xml" ContentType="application/inkml+xml"/>
  <Override PartName="/ppt/ink/ink1576.xml" ContentType="application/inkml+xml"/>
  <Override PartName="/ppt/ink/ink1577.xml" ContentType="application/inkml+xml"/>
  <Override PartName="/ppt/ink/ink1578.xml" ContentType="application/inkml+xml"/>
  <Override PartName="/ppt/ink/ink1579.xml" ContentType="application/inkml+xml"/>
  <Override PartName="/ppt/ink/ink1580.xml" ContentType="application/inkml+xml"/>
  <Override PartName="/ppt/ink/ink1581.xml" ContentType="application/inkml+xml"/>
  <Override PartName="/ppt/ink/ink1582.xml" ContentType="application/inkml+xml"/>
  <Override PartName="/ppt/ink/ink1583.xml" ContentType="application/inkml+xml"/>
  <Override PartName="/ppt/ink/ink1584.xml" ContentType="application/inkml+xml"/>
  <Override PartName="/ppt/ink/ink1585.xml" ContentType="application/inkml+xml"/>
  <Override PartName="/ppt/ink/ink1586.xml" ContentType="application/inkml+xml"/>
  <Override PartName="/ppt/ink/ink1587.xml" ContentType="application/inkml+xml"/>
  <Override PartName="/ppt/ink/ink1588.xml" ContentType="application/inkml+xml"/>
  <Override PartName="/ppt/ink/ink1589.xml" ContentType="application/inkml+xml"/>
  <Override PartName="/ppt/ink/ink1590.xml" ContentType="application/inkml+xml"/>
  <Override PartName="/ppt/ink/ink1591.xml" ContentType="application/inkml+xml"/>
  <Override PartName="/ppt/ink/ink1592.xml" ContentType="application/inkml+xml"/>
  <Override PartName="/ppt/ink/ink1593.xml" ContentType="application/inkml+xml"/>
  <Override PartName="/ppt/ink/ink1594.xml" ContentType="application/inkml+xml"/>
  <Override PartName="/ppt/ink/ink1595.xml" ContentType="application/inkml+xml"/>
  <Override PartName="/ppt/ink/ink1596.xml" ContentType="application/inkml+xml"/>
  <Override PartName="/ppt/ink/ink1597.xml" ContentType="application/inkml+xml"/>
  <Override PartName="/ppt/ink/ink1598.xml" ContentType="application/inkml+xml"/>
  <Override PartName="/ppt/ink/ink1599.xml" ContentType="application/inkml+xml"/>
  <Override PartName="/ppt/ink/ink1600.xml" ContentType="application/inkml+xml"/>
  <Override PartName="/ppt/ink/ink1601.xml" ContentType="application/inkml+xml"/>
  <Override PartName="/ppt/ink/ink1602.xml" ContentType="application/inkml+xml"/>
  <Override PartName="/ppt/ink/ink1603.xml" ContentType="application/inkml+xml"/>
  <Override PartName="/ppt/ink/ink1604.xml" ContentType="application/inkml+xml"/>
  <Override PartName="/ppt/ink/ink1605.xml" ContentType="application/inkml+xml"/>
  <Override PartName="/ppt/ink/ink1606.xml" ContentType="application/inkml+xml"/>
  <Override PartName="/ppt/ink/ink1607.xml" ContentType="application/inkml+xml"/>
  <Override PartName="/ppt/ink/ink1608.xml" ContentType="application/inkml+xml"/>
  <Override PartName="/ppt/ink/ink1609.xml" ContentType="application/inkml+xml"/>
  <Override PartName="/ppt/ink/ink1610.xml" ContentType="application/inkml+xml"/>
  <Override PartName="/ppt/ink/ink1611.xml" ContentType="application/inkml+xml"/>
  <Override PartName="/ppt/ink/ink1612.xml" ContentType="application/inkml+xml"/>
  <Override PartName="/ppt/ink/ink1613.xml" ContentType="application/inkml+xml"/>
  <Override PartName="/ppt/ink/ink1614.xml" ContentType="application/inkml+xml"/>
  <Override PartName="/ppt/ink/ink1615.xml" ContentType="application/inkml+xml"/>
  <Override PartName="/ppt/ink/ink1616.xml" ContentType="application/inkml+xml"/>
  <Override PartName="/ppt/ink/ink1617.xml" ContentType="application/inkml+xml"/>
  <Override PartName="/ppt/ink/ink1618.xml" ContentType="application/inkml+xml"/>
  <Override PartName="/ppt/ink/ink1619.xml" ContentType="application/inkml+xml"/>
  <Override PartName="/ppt/ink/ink1620.xml" ContentType="application/inkml+xml"/>
  <Override PartName="/ppt/ink/ink1621.xml" ContentType="application/inkml+xml"/>
  <Override PartName="/ppt/ink/ink1622.xml" ContentType="application/inkml+xml"/>
  <Override PartName="/ppt/ink/ink1623.xml" ContentType="application/inkml+xml"/>
  <Override PartName="/ppt/ink/ink1624.xml" ContentType="application/inkml+xml"/>
  <Override PartName="/ppt/ink/ink1625.xml" ContentType="application/inkml+xml"/>
  <Override PartName="/ppt/ink/ink1626.xml" ContentType="application/inkml+xml"/>
  <Override PartName="/ppt/ink/ink1627.xml" ContentType="application/inkml+xml"/>
  <Override PartName="/ppt/ink/ink1628.xml" ContentType="application/inkml+xml"/>
  <Override PartName="/ppt/ink/ink1629.xml" ContentType="application/inkml+xml"/>
  <Override PartName="/ppt/ink/ink1630.xml" ContentType="application/inkml+xml"/>
  <Override PartName="/ppt/ink/ink1631.xml" ContentType="application/inkml+xml"/>
  <Override PartName="/ppt/ink/ink1632.xml" ContentType="application/inkml+xml"/>
  <Override PartName="/ppt/ink/ink1633.xml" ContentType="application/inkml+xml"/>
  <Override PartName="/ppt/ink/ink1634.xml" ContentType="application/inkml+xml"/>
  <Override PartName="/ppt/ink/ink1635.xml" ContentType="application/inkml+xml"/>
  <Override PartName="/ppt/ink/ink1636.xml" ContentType="application/inkml+xml"/>
  <Override PartName="/ppt/ink/ink1637.xml" ContentType="application/inkml+xml"/>
  <Override PartName="/ppt/ink/ink1638.xml" ContentType="application/inkml+xml"/>
  <Override PartName="/ppt/ink/ink1639.xml" ContentType="application/inkml+xml"/>
  <Override PartName="/ppt/ink/ink1640.xml" ContentType="application/inkml+xml"/>
  <Override PartName="/ppt/ink/ink1641.xml" ContentType="application/inkml+xml"/>
  <Override PartName="/ppt/ink/ink1642.xml" ContentType="application/inkml+xml"/>
  <Override PartName="/ppt/ink/ink1643.xml" ContentType="application/inkml+xml"/>
  <Override PartName="/ppt/ink/ink1644.xml" ContentType="application/inkml+xml"/>
  <Override PartName="/ppt/ink/ink1645.xml" ContentType="application/inkml+xml"/>
  <Override PartName="/ppt/ink/ink1646.xml" ContentType="application/inkml+xml"/>
  <Override PartName="/ppt/ink/ink1647.xml" ContentType="application/inkml+xml"/>
  <Override PartName="/ppt/ink/ink1648.xml" ContentType="application/inkml+xml"/>
  <Override PartName="/ppt/ink/ink1649.xml" ContentType="application/inkml+xml"/>
  <Override PartName="/ppt/ink/ink1650.xml" ContentType="application/inkml+xml"/>
  <Override PartName="/ppt/ink/ink1651.xml" ContentType="application/inkml+xml"/>
  <Override PartName="/ppt/ink/ink1652.xml" ContentType="application/inkml+xml"/>
  <Override PartName="/ppt/ink/ink1653.xml" ContentType="application/inkml+xml"/>
  <Override PartName="/ppt/ink/ink1654.xml" ContentType="application/inkml+xml"/>
  <Override PartName="/ppt/ink/ink1655.xml" ContentType="application/inkml+xml"/>
  <Override PartName="/ppt/ink/ink1656.xml" ContentType="application/inkml+xml"/>
  <Override PartName="/ppt/ink/ink1657.xml" ContentType="application/inkml+xml"/>
  <Override PartName="/ppt/ink/ink1658.xml" ContentType="application/inkml+xml"/>
  <Override PartName="/ppt/ink/ink1659.xml" ContentType="application/inkml+xml"/>
  <Override PartName="/ppt/ink/ink1660.xml" ContentType="application/inkml+xml"/>
  <Override PartName="/ppt/ink/ink1661.xml" ContentType="application/inkml+xml"/>
  <Override PartName="/ppt/ink/ink1662.xml" ContentType="application/inkml+xml"/>
  <Override PartName="/ppt/ink/ink1663.xml" ContentType="application/inkml+xml"/>
  <Override PartName="/ppt/ink/ink1664.xml" ContentType="application/inkml+xml"/>
  <Override PartName="/ppt/ink/ink1665.xml" ContentType="application/inkml+xml"/>
  <Override PartName="/ppt/ink/ink1666.xml" ContentType="application/inkml+xml"/>
  <Override PartName="/ppt/ink/ink1667.xml" ContentType="application/inkml+xml"/>
  <Override PartName="/ppt/ink/ink1668.xml" ContentType="application/inkml+xml"/>
  <Override PartName="/ppt/ink/ink1669.xml" ContentType="application/inkml+xml"/>
  <Override PartName="/ppt/ink/ink1670.xml" ContentType="application/inkml+xml"/>
  <Override PartName="/ppt/ink/ink1671.xml" ContentType="application/inkml+xml"/>
  <Override PartName="/ppt/ink/ink1672.xml" ContentType="application/inkml+xml"/>
  <Override PartName="/ppt/ink/ink1673.xml" ContentType="application/inkml+xml"/>
  <Override PartName="/ppt/ink/ink1674.xml" ContentType="application/inkml+xml"/>
  <Override PartName="/ppt/ink/ink1675.xml" ContentType="application/inkml+xml"/>
  <Override PartName="/ppt/ink/ink1676.xml" ContentType="application/inkml+xml"/>
  <Override PartName="/ppt/ink/ink1677.xml" ContentType="application/inkml+xml"/>
  <Override PartName="/ppt/ink/ink1678.xml" ContentType="application/inkml+xml"/>
  <Override PartName="/ppt/ink/ink1679.xml" ContentType="application/inkml+xml"/>
  <Override PartName="/ppt/ink/ink1680.xml" ContentType="application/inkml+xml"/>
  <Override PartName="/ppt/ink/ink1681.xml" ContentType="application/inkml+xml"/>
  <Override PartName="/ppt/ink/ink1682.xml" ContentType="application/inkml+xml"/>
  <Override PartName="/ppt/ink/ink1683.xml" ContentType="application/inkml+xml"/>
  <Override PartName="/ppt/ink/ink1684.xml" ContentType="application/inkml+xml"/>
  <Override PartName="/ppt/ink/ink1685.xml" ContentType="application/inkml+xml"/>
  <Override PartName="/ppt/ink/ink1686.xml" ContentType="application/inkml+xml"/>
  <Override PartName="/ppt/ink/ink1687.xml" ContentType="application/inkml+xml"/>
  <Override PartName="/ppt/ink/ink1688.xml" ContentType="application/inkml+xml"/>
  <Override PartName="/ppt/ink/ink1689.xml" ContentType="application/inkml+xml"/>
  <Override PartName="/ppt/ink/ink1690.xml" ContentType="application/inkml+xml"/>
  <Override PartName="/ppt/ink/ink1691.xml" ContentType="application/inkml+xml"/>
  <Override PartName="/ppt/ink/ink1692.xml" ContentType="application/inkml+xml"/>
  <Override PartName="/ppt/ink/ink1693.xml" ContentType="application/inkml+xml"/>
  <Override PartName="/ppt/ink/ink1694.xml" ContentType="application/inkml+xml"/>
  <Override PartName="/ppt/ink/ink1695.xml" ContentType="application/inkml+xml"/>
  <Override PartName="/ppt/ink/ink1696.xml" ContentType="application/inkml+xml"/>
  <Override PartName="/ppt/ink/ink1697.xml" ContentType="application/inkml+xml"/>
  <Override PartName="/ppt/ink/ink1698.xml" ContentType="application/inkml+xml"/>
  <Override PartName="/ppt/ink/ink1699.xml" ContentType="application/inkml+xml"/>
  <Override PartName="/ppt/ink/ink1700.xml" ContentType="application/inkml+xml"/>
  <Override PartName="/ppt/ink/ink1701.xml" ContentType="application/inkml+xml"/>
  <Override PartName="/ppt/ink/ink1702.xml" ContentType="application/inkml+xml"/>
  <Override PartName="/ppt/ink/ink1703.xml" ContentType="application/inkml+xml"/>
  <Override PartName="/ppt/ink/ink1704.xml" ContentType="application/inkml+xml"/>
  <Override PartName="/ppt/ink/ink1705.xml" ContentType="application/inkml+xml"/>
  <Override PartName="/ppt/ink/ink1706.xml" ContentType="application/inkml+xml"/>
  <Override PartName="/ppt/ink/ink1707.xml" ContentType="application/inkml+xml"/>
  <Override PartName="/ppt/ink/ink1708.xml" ContentType="application/inkml+xml"/>
  <Override PartName="/ppt/ink/ink1709.xml" ContentType="application/inkml+xml"/>
  <Override PartName="/ppt/ink/ink1710.xml" ContentType="application/inkml+xml"/>
  <Override PartName="/ppt/ink/ink1711.xml" ContentType="application/inkml+xml"/>
  <Override PartName="/ppt/ink/ink1712.xml" ContentType="application/inkml+xml"/>
  <Override PartName="/ppt/ink/ink1713.xml" ContentType="application/inkml+xml"/>
  <Override PartName="/ppt/ink/ink1714.xml" ContentType="application/inkml+xml"/>
  <Override PartName="/ppt/ink/ink1715.xml" ContentType="application/inkml+xml"/>
  <Override PartName="/ppt/ink/ink1716.xml" ContentType="application/inkml+xml"/>
  <Override PartName="/ppt/ink/ink1717.xml" ContentType="application/inkml+xml"/>
  <Override PartName="/ppt/ink/ink1718.xml" ContentType="application/inkml+xml"/>
  <Override PartName="/ppt/ink/ink1719.xml" ContentType="application/inkml+xml"/>
  <Override PartName="/ppt/ink/ink1720.xml" ContentType="application/inkml+xml"/>
  <Override PartName="/ppt/ink/ink1721.xml" ContentType="application/inkml+xml"/>
  <Override PartName="/ppt/ink/ink1722.xml" ContentType="application/inkml+xml"/>
  <Override PartName="/ppt/ink/ink1723.xml" ContentType="application/inkml+xml"/>
  <Override PartName="/ppt/ink/ink1724.xml" ContentType="application/inkml+xml"/>
  <Override PartName="/ppt/ink/ink1725.xml" ContentType="application/inkml+xml"/>
  <Override PartName="/ppt/ink/ink1726.xml" ContentType="application/inkml+xml"/>
  <Override PartName="/ppt/ink/ink1727.xml" ContentType="application/inkml+xml"/>
  <Override PartName="/ppt/ink/ink1728.xml" ContentType="application/inkml+xml"/>
  <Override PartName="/ppt/ink/ink1729.xml" ContentType="application/inkml+xml"/>
  <Override PartName="/ppt/ink/ink1730.xml" ContentType="application/inkml+xml"/>
  <Override PartName="/ppt/ink/ink1731.xml" ContentType="application/inkml+xml"/>
  <Override PartName="/ppt/ink/ink1732.xml" ContentType="application/inkml+xml"/>
  <Override PartName="/ppt/ink/ink1733.xml" ContentType="application/inkml+xml"/>
  <Override PartName="/ppt/ink/ink1734.xml" ContentType="application/inkml+xml"/>
  <Override PartName="/ppt/ink/ink1735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47"/>
  </p:notesMasterIdLst>
  <p:sldIdLst>
    <p:sldId id="257" r:id="rId2"/>
    <p:sldId id="302" r:id="rId3"/>
    <p:sldId id="298" r:id="rId4"/>
    <p:sldId id="261" r:id="rId5"/>
    <p:sldId id="343" r:id="rId6"/>
    <p:sldId id="299" r:id="rId7"/>
    <p:sldId id="300" r:id="rId8"/>
    <p:sldId id="259" r:id="rId9"/>
    <p:sldId id="310" r:id="rId10"/>
    <p:sldId id="311" r:id="rId11"/>
    <p:sldId id="312" r:id="rId12"/>
    <p:sldId id="258" r:id="rId13"/>
    <p:sldId id="313" r:id="rId14"/>
    <p:sldId id="314" r:id="rId15"/>
    <p:sldId id="303" r:id="rId16"/>
    <p:sldId id="315" r:id="rId17"/>
    <p:sldId id="316" r:id="rId18"/>
    <p:sldId id="317" r:id="rId19"/>
    <p:sldId id="304" r:id="rId20"/>
    <p:sldId id="318" r:id="rId21"/>
    <p:sldId id="321" r:id="rId22"/>
    <p:sldId id="348" r:id="rId23"/>
    <p:sldId id="357" r:id="rId24"/>
    <p:sldId id="344" r:id="rId25"/>
    <p:sldId id="320" r:id="rId26"/>
    <p:sldId id="346" r:id="rId27"/>
    <p:sldId id="322" r:id="rId28"/>
    <p:sldId id="326" r:id="rId29"/>
    <p:sldId id="305" r:id="rId30"/>
    <p:sldId id="350" r:id="rId31"/>
    <p:sldId id="330" r:id="rId32"/>
    <p:sldId id="323" r:id="rId33"/>
    <p:sldId id="351" r:id="rId34"/>
    <p:sldId id="359" r:id="rId35"/>
    <p:sldId id="306" r:id="rId36"/>
    <p:sldId id="353" r:id="rId37"/>
    <p:sldId id="354" r:id="rId38"/>
    <p:sldId id="356" r:id="rId39"/>
    <p:sldId id="307" r:id="rId40"/>
    <p:sldId id="308" r:id="rId41"/>
    <p:sldId id="358" r:id="rId42"/>
    <p:sldId id="332" r:id="rId43"/>
    <p:sldId id="333" r:id="rId44"/>
    <p:sldId id="334" r:id="rId45"/>
    <p:sldId id="340" r:id="rId46"/>
  </p:sldIdLst>
  <p:sldSz cx="12192000" cy="6858000"/>
  <p:notesSz cx="6858000" cy="9144000"/>
  <p:embeddedFontLst>
    <p:embeddedFont>
      <p:font typeface="Calibri" panose="020F0502020204030204" pitchFamily="34" charset="0"/>
      <p:regular r:id="rId48"/>
      <p:bold r:id="rId49"/>
      <p:italic r:id="rId50"/>
      <p:boldItalic r:id="rId51"/>
    </p:embeddedFont>
    <p:embeddedFont>
      <p:font typeface="Roboto" panose="02000000000000000000" pitchFamily="2" charset="0"/>
      <p:regular r:id="rId52"/>
      <p:bold r:id="rId53"/>
      <p:italic r:id="rId54"/>
      <p:boldItalic r:id="rId55"/>
    </p:embeddedFont>
    <p:embeddedFont>
      <p:font typeface="Roboto Light" panose="02000000000000000000" pitchFamily="2" charset="0"/>
      <p:regular r:id="rId56"/>
      <p:italic r:id="rId5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680" autoAdjust="0"/>
    <p:restoredTop sz="94892" autoAdjust="0"/>
  </p:normalViewPr>
  <p:slideViewPr>
    <p:cSldViewPr snapToGrid="0">
      <p:cViewPr varScale="1">
        <p:scale>
          <a:sx n="97" d="100"/>
          <a:sy n="97" d="100"/>
        </p:scale>
        <p:origin x="83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font" Target="fonts/font3.fntdata"/><Relationship Id="rId55" Type="http://schemas.openxmlformats.org/officeDocument/2006/relationships/font" Target="fonts/font8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6.fntdata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1.fntdata"/><Relationship Id="rId56" Type="http://schemas.openxmlformats.org/officeDocument/2006/relationships/font" Target="fonts/font9.fntdata"/><Relationship Id="rId8" Type="http://schemas.openxmlformats.org/officeDocument/2006/relationships/slide" Target="slides/slide7.xml"/><Relationship Id="rId51" Type="http://schemas.openxmlformats.org/officeDocument/2006/relationships/font" Target="fonts/font4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2.fntdata"/><Relationship Id="rId57" Type="http://schemas.openxmlformats.org/officeDocument/2006/relationships/font" Target="fonts/font10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5.fntdata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09:18:27.83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114 63 752,'0'0'7161,"0"0"-5614,0 0-1803,0 0 198,29 0 106,190 6 82,180-6-111,-620-11 74,83 2 420,23 3 1724,1-5 0,-58-14-2237,172 25 3,0-1 1,0 1-1,0 0 1,1 0 0,-1 0-1,0 0 1,0 0 0,0 0-1,0 0 1,0 0-1,0 0 1,0 0 0,0 0-1,0 0 1,0 0-1,0-1 1,-1 1 0,1 0-1,0 0 1,0 0 0,0 0-1,0 0 1,0 0-1,0 0 1,0 0 0,0 0-1,0 0 1,0 0-1,0 0 1,0 0 0,0 0-1,0 0 1,0 0 0,0 0-1,0-1-3,15 0 50,23 0-50,36 0-120,17 0-832,10 5 952,-73-2-181,0 2 0,1 0 0,-2 2 0,1 2 0,18 6 181,-40-11-114,24 11-754,-29-14 805,0 1 0,0-1 0,0 1 0,-1 0 0,1-1 0,0 1 0,0 0 0,-1 0 0,1 0 0,0-1 0,-1 1 0,1 0 0,-1 0 0,1 0 0,-1 0 0,0 0 0,1 0 0,-1 0 0,0 0 0,0 0 0,0 0 0,1 0 0,-1 0 0,0 0 0,0 0 0,-1 0 0,1 0 1,0 1 62,0-2-3,0 1 0,0-1 1,-1 1-1,1-1 0,0 1 1,0-1-1,-1 1 0,1-1 1,0 1-1,-1-1 0,1 0 1,0 1-1,-1-1 0,1 0 1,-1 1-1,1-1 0,-1 0 1,1 1-1,-1-1 0,1 0 0,-1 0 1,1 0-1,-1 1 0,0-1 3,-14 5 54,-1-1-1,1-1 0,-1 0 0,0-1 0,-11-1-53,-89 0 895,64-2 183,46 1-854,-17 0 331,23 0-529,-1 0-1,0 0 1,1 0-1,-1 0 1,1 0-1,-1 0 1,1 0-1,-1 0 1,1 0-1,-1-1 1,1 1-1,-1 0 1,1 0-1,0 0 1,-1-1-1,1 1 1,-1 0-1,1-1 1,-1 1-1,1 0 1,0-1-1,-1 1 1,1-1-1,0 1 1,0 0-1,-1-1 1,1 1-1,0-1 1,0 1-1,-1-1 1,1 1-1,0-1-25,1 0-10,-1 1-1,1-1 0,0 0 0,-1 0 1,1 1-1,0-1 0,0 0 1,-1 1-1,1-1 0,0 1 1,0-1-1,0 1 0,0-1 1,0 1-1,0 0 0,0-1 0,0 1 1,0 0-1,0 0 0,0 0 1,0 0-1,0 0 0,1 0 11,2-1-21,63-8-359,0 2-1,1 4 0,35 4 381,-53-1-2003,-50 0 1985,0 0 0,0 0 0,0 0 0,0 0 0,0 0 0,0 0 0,0 0 0,0 1 0,0-1 0,0 0 0,0 0 0,0 0 0,0 0 0,0 0-1,0 0 1,0 0 0,0 0 0,0 0 0,0 1 0,0-1 0,0 0 0,0 0 0,0 0 0,0 0 0,0 0 0,0 0 0,0 0 0,0 0 0,0 0 0,0 1 0,0-1 0,0 0 0,0 0 0,0 0 0,0 0 0,0 0 0,1 0 0,-1 0 0,0 0 0,0 0 0,0 0-1,0 0 1,0 0 0,0 0 0,0 0 0,0 0 0,0 1 0,0-1 0,1 0 0,-1 0 0,0 0 0,0 0 18,-12 5 103,-38 4 597,0-1 1,-1-3-1,0-2 1,-31-3-701,-7 2 1253,66-2-783,53 0-468,75 0-85,179 0-4609,-465-9 7232,175 9-2793,-14 0 679,14 0-5404,6 0-1908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09:16:21.24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2386 0 784,'0'0'1956,"-35"18"5810,3-1-6624,-51 25-499,3 5 0,-1 4-643,-227 171 1223,46-33-659,-386 238 91,137-93-328,445-290-313,-17 13-575,-71 36 561,117-77-2057,32-15 234,6-5-726,12-18-4657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09:25:31.79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53 95 448,'0'0'3367,"0"0"-1734,0 0-747,0 0 45,0 0 130,0 0-87,0 0-221,-11 1 60,1 0-747,-21 2 657,31-3-706,0 0 0,0 0 0,0 0 0,0 0 0,0 0 0,0 0 0,0 0 1,0 0-1,0 0 0,0 1 0,0-1 0,0 0 0,0 0 0,0 0 0,0 0 0,0 0 1,0 0-1,0 0 0,0 0 0,0 0 0,0 0 0,0 0-17,24 1 191,65-6-3,0-3 1,-1-4-1,18-8-188,-49 9 1,28-6 28,1 4 0,0 4 0,28 2-29,82 18 53,-141-6-60,97 0 18,25-6-11,-35-1 2,-129 2-2,395 7-3,-351-6-1048,23-2 1051,-72-1-4583,-7-1-1658</inkml:trace>
</inkml:ink>
</file>

<file path=ppt/ink/ink1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33:59.09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8484,'0'0'3361,"0"0"-2256,0 0-1105,0 0-176,0 0-320,0 0-7604</inkml:trace>
</inkml:ink>
</file>

<file path=ppt/ink/ink1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34:02.93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0 386 10613,'0'0'376,"0"0"184,4-20-357,-2 12-195,2-13 12,1 0-1,1 1 1,1 0-1,1 0 1,0 1-1,4-4-19,23-38-73,2 2 0,28-31 73,-65 89-3,0 1 0,0 0 1,0 0-1,0 0 0,0 0 0,0 0 1,0-1-1,0 1 0,0 0 1,0 0-1,0 0 0,1 0 0,-1 0 1,0 0-1,0 0 0,0-1 0,0 1 1,0 0-1,0 0 0,1 0 1,-1 0-1,0 0 0,0 0 0,0 0 1,0 0-1,0 0 0,1 0 1,-1 0-1,0 0 0,0 0 0,0 0 1,0 0-1,1 0 0,-1 0 1,0 0-1,0 0 0,0 0 0,0 0 1,0 0-1,1 0 0,-1 0 1,0 0-1,0 0 0,0 0 0,0 0 1,0 0-1,0 0 0,1 1 0,-1-1 1,0 0-1,0 0 0,0 0 1,0 0-1,0 0 0,0 0 0,0 1 1,0-1-1,1 0 0,-1 0 1,0 0-1,0 0 0,0 0 0,0 1 1,0-1-1,0 0 3,2 15 32,-1-12-31,5 92 709,-5 93-710,1 30 87,-2-209-277,1 0-1,0-1 1,1 1 0,0 0-1,0 0 1,1-1-1,0 0 1,3 6 190,0-8-3367,-1-6-2318</inkml:trace>
</inkml:ink>
</file>

<file path=ppt/ink/ink1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34:03.59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252 51 5410,'0'0'118,"0"0"-41,0 0 25,0 0 135,0 0 153,10-5-46,30-13-27,-12 10 7255,5 8-8076,-14 1 906,113-1-367,-132 0-39,0 0 0,1 0 1,-1 0-1,0 0 0,1 0 0,-1 0 1,0 0-1,1 0 0,-1 0 0,0 0 1,1 0-1,-1 0 0,0-1 0,1 1 0,-1 0 1,0 0-1,1 0 0,-1-1 0,0 1 1,0 0-1,1 0 0,-1-1 0,0 1 1,0 0-1,1 0 0,-1-1 0,0 1 0,0 0 1,0-1-1,0 1 0,0 0 0,1-1 1,-1 1-1,0-1 0,0 1 0,0 0 1,0-1-1,0 1 0,0 0 0,0-1 0,0 1 1,0 0-1,0-1 0,0 1 0,-1 0 1,1-1-1,0 1 0,0-1 0,0 1 1,0 0-1,-1 0 0,1-1 0,0 1 0,0 0 1,0-1-1,-1 1 0,1 0 0,0 0 1,-1-1-1,1 1 0,0 0 0,0 0 1,-1 0 3,-6-2-167,0 1 0,0-1 0,0 2 0,0-1 0,0 1 0,0 0 0,-1 1 167,-11-1-374,-14 2 487,0 2-1,1 1 0,-1 1 1,1 2-1,1 1 0,0 1 1,0 2-1,1 2 0,0 0 1,-24 17-113,50-29 41,1 0 1,-1 1-1,0 0 1,1 0 0,0 0-1,-1 0 1,1 0-1,0 1 1,1-1 0,-1 1-1,1 0 1,-1 0 0,1 0-1,0 0 1,1 0-1,-1 0 1,1 1 0,0-1-1,0 0 1,0 1-1,0-1 1,1 1 0,0-1-1,0 1 1,0 0-1,0-1 1,1 0 0,0 1-1,-1-1 1,2 1-1,-1-1 1,1 2-42,2 2 6,-1 0 1,2-1-1,-1 1 0,1-1 1,0 0-1,1 0 0,4 5-6,51 46 48,-7-8-28,-43-37-14,0 0 0,-1 0 1,0 1-1,-1 0 0,-1 0 0,4 11-6,-8-17 4,-1 0 1,0 1-1,-1 0 0,0-1 0,0 1 0,-1 0 0,0 0 0,-1 0 0,1 0 0,-2 0 0,0 0 1,0 0-1,0 0-4,-1-3 4,0 0 0,0-1 0,0 0 1,-1 1-1,0-1 0,0 0 0,0-1 1,-1 1-1,0 0 0,1-1 0,-2 0 1,1 0-1,0 0 0,-1 0 0,0-1 1,0 0-1,-4 3-4,-11 5 18,0-1 1,-1-1 0,-19 6-19,33-13-1,-5 3-55,0-1-1,0-1 1,0 0 0,0 0-1,-1-1 1,-3 0 56,16-2-16,0 0 1,0 0-1,-1 0 1,1 0-1,0 0 1,0 0-1,0 0 1,0 0-1,0 0 1,0 0-1,0 0 0,0 0 1,-1 0-1,1 0 1,0 0-1,0 0 1,0 0-1,0 0 1,0 0-1,0-1 1,0 1-1,0 0 1,-1 0-1,1 0 0,0 0 1,0 0-1,0 0 1,0 0-1,0 0 1,0 0-1,0 0 1,0 0-1,0-1 1,0 1-1,0 0 1,0 0-1,0 0 0,0 0 1,0 0-1,0 0 1,0 0-1,0-1 1,0 1-1,0 0 1,0 0-1,0 0 1,0 0-1,0 0 1,0 0-1,0 0 0,0 0 1,0-1-1,0 1 1,0 0-1,0 0 1,0 0-1,0 0 16,0-5-440,1 1 0,0-1 0,0 1-1,0-1 1,1 1 0,-1-1 0,1 1 0,0 0-1,1 0 1,-1 0 0,2-3 440,19-20-3596</inkml:trace>
</inkml:ink>
</file>

<file path=ppt/ink/ink1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34:04.05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420 0 9236,'0'0'2044,"0"0"-377,0 0-322,-31 16-462,12-6-762,0-2-27,0 1 0,0 2 0,1 0 1,0 0-1,1 2 0,1 0 1,0 1-1,1 1 0,0 0 1,1 1-1,-3 6-94,-5 9 95,2 2-1,1 0 1,1 1 0,2 1 0,2 1 0,1 0 0,2 1-1,1 0 1,2 1 0,1 0 0,3 0 0,0 0-1,3 29-94,1-57 3,1-1-1,0 1 0,0 0 0,1-1 0,0 1 0,0-1 0,1 0 0,1 1 1,0-1-1,3 5-2,-4-8 0,2 0 0,-1-1 1,1 1-1,0-1 1,0 0-1,0 0 0,1 0 1,0-1-1,0 0 1,0 0-1,0 0 0,1-1 1,-1 0-1,4 1 0,5 1-11,1 0 1,-1-1-1,1 0 0,0-1 1,1-1-1,-1-1 0,0 0 1,5-1 10,-8-1-30,-1 0 0,0 0 1,0-1-1,0 0 1,0-1-1,0-1 1,-1 0-1,1 0 0,-1-1 1,0 0-1,2-3 30,-5 3-137,0-1 0,0 0 1,0 0-1,-1-1 0,0 0 0,0 0 0,0-1 0,-1 0 1,4-7 136,-7 9-86,1-1 1,-1 0 0,-1 0 0,0-1 0,0 1 0,0 0 0,-1-1 0,0 1 0,0-1 0,-1 1 0,0-1 0,0 0 0,-1-1 85,1 5-3,-1 0-1,1 0 1,-1 0 0,0 0-1,0 0 1,-1 0-1,1 0 1,-1 1 0,0-1-1,0 0 1,0 1 0,0-1-1,-1 1 1,1 0-1,-1 0 1,-1-1 3,-1 0 6,0 0 0,0 0-1,-1 1 1,1 0 0,-1 0 0,1 0 0,-1 1 0,0 0-1,0 0 1,-3 0-6,-7-1 66,0 0 0,-1 2 0,0 0 0,1 0-1,-1 2 1,1 0 0,-1 1 0,-2 1-66,9 0 36,0-1-1,0 1 1,0 1-1,0 0 1,0 0 0,1 1-1,-1 0 1,1 1 0,-7 6-36,12-9-22,0 0 1,-1 1 0,1 0 0,0 0 0,1 0 0,-1 0 0,1 1 0,0 0 0,0-1 0,0 1 0,1 0 0,-1 0 0,1 0 0,1 1 0,-1-1-1,1 1 1,0-1 0,-1 3 21,2-8-133,0 1 0,0-1 0,0 1-1,0 0 1,0-1 0,0 1 0,0 0-1,0-1 1,0 1 0,0-1-1,0 1 1,0 0 0,0-1 0,0 1-1,1-1 1,-1 1 0,0 0 0,0-1-1,1 1 1,-1 0 133,13 2-6456</inkml:trace>
</inkml:ink>
</file>

<file path=ppt/ink/ink1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34:04.51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106 1 9140,'0'0'2257,"0"0"-1182,0 0-797,2 25 207,2 44-92,-3 0 1,-3-1-1,-6 36-393,-12-10 162,-19 56-162,5-24 3,26-91 560,6-24-2197,6-19-6769,11-29 5794,-6 3 624</inkml:trace>
</inkml:ink>
</file>

<file path=ppt/ink/ink1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34:04.89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258 2 3233,'0'0'1150,"0"0"-96,0 0 251,0 0 650,0 0 428,3-1-860,-9 6-1568,-74 53 405,55-43 16,1 2 0,0 0 0,1 2 1,1 1-1,-13 15-376,32-30 74,1-1 1,-1 1-1,1 0 1,0 0-1,0 0 0,0 0 1,1 0-1,0 1 1,0-1-1,0 0 1,1 0-1,-1 5-74,1 5 77,0 0 0,1-1 0,1 1-1,1 4-76,-1-12 12,1 1 0,0 0 0,0-1-1,0 1 1,1-1 0,0 0 0,1 0-1,0 0 1,0-1 0,0 0 0,1 0-1,0 0 1,0 0 0,0-1 0,1 0-1,-1-1 1,1 1 0,1-1 0,5 2-12,10 5 27,0-2 0,0 0 0,1-2 1,0 0-1,0-2 0,2 0-27,56 3-1616,2-6-3285,-70-2-3031</inkml:trace>
</inkml:ink>
</file>

<file path=ppt/ink/ink1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34:05.49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48 205 10533,'0'0'1264,"0"0"-895,0 0-151,1 23 271,0-5-383,0 12 50,-1-1 1,-1 1-1,-1 0 0,-3 8-156,-9 38 164,1-4-6,0 23-158,11-289-480,4 152 478,1 0 0,3 0 0,1-1 2,-2 18-13,2 0 0,0 1 0,2-1-1,0 1 1,9-14 13,-13 30 28,0 0 0,0 0 0,1 0 0,0 1 0,1 0 0,-1 0 0,1 1-1,1 0 1,-1 0 0,1 0 0,0 1 0,1 0 0,-1 1 0,1 0 0,8-3-28,-2 2 33,1 1 0,-1 0 0,1 1 1,-1 1-1,1 1 0,0 0 0,0 1 1,0 1-1,3 0-33,-17 0 6,-1-1-1,1 0 1,-1 1 0,0-1-1,0 0 1,1 1 0,-1 0 0,0-1-1,0 1 1,1 0 0,-1-1-1,0 1 1,0 0 0,0 0 0,0 0-1,0 0 1,0 0 0,-1 0 0,1 0-1,0 1-5,1 2 12,0-1 0,-1 0 1,1 1-1,-1-1 0,0 1 0,0-1 0,-1 1 0,1 1-12,0 3 18,-1 0-1,1 0 1,-2-1-1,1 1 0,-1 0 1,0 0-1,-2 6-17,-1-6 4,0 0 0,0-1 0,0 1 0,-1-1 0,0 0 0,-1-1 1,1 1-1,-1-1 0,-1 0 0,-3 2-4,0 1 12,1 1 0,0 0 1,-6 9-13,14-18-1,0 1 1,0 0-1,0 0 0,0 0 1,0 0-1,0 0 1,1 0-1,-1 0 1,1 0-1,0 0 1,0 0-1,-1 0 0,1 0 1,0 0-1,1 0 1,-1 0-1,0 0 1,1 0-1,-1 0 1,1 0-1,-1 0 1,1 0-1,0 0 0,0 0 1,0 0 0,4 6-11,0 0 1,1 0-1,0-1 0,0 0 1,2 1 10,10 12 5,-14-14-1,0 0 0,0 0 0,-1 1 0,0-1 0,0 1 0,-1-1 0,0 1 0,0 0 0,0 0 0,0 5-4,0 8 28,-1 1 1,-1-1 0,-1 2-29,0-13 91,-1 1 0,0-1 0,0 1 0,-1-1 0,0 0 1,-1 0-1,0 0 0,-1-1 0,1 1 0,-2-1 0,1 0 0,-1-1 1,0 1-1,-1-1 0,-6 5-91,-11 11 766,-2-1 0,-1-1 0,-26 16-766,48-34 47,0 0 0,-1 1 0,0-2 0,1 1 0,-1-1 0,0 0 0,-1 0-47,-9 0-2305,-2-4-3528,6-2-2813</inkml:trace>
</inkml:ink>
</file>

<file path=ppt/ink/ink1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4:52:33.19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509 124 6195,'0'0'1174,"0"0"-539,0 0-342,-24 8-119,-171 69 858,175-68-892,1 0-1,0 1 1,1 1-1,0 0 1,0 2-1,2 0 1,-1 1-1,2 0 1,0 1-1,0 1 1,2 1-1,0 0 1,1 0-1,1 1 1,0 1-1,2 0 1,-5 11-140,10-13-39,0-1 1,1 1 0,0 0-1,2 0 1,0 0 0,1 0-1,1 8 39,-1 5-67,1-14 45,0 1 0,1-1 0,1 0 0,0 0 0,1 0 1,1-1-1,0 0 0,1 0 0,1 0 0,0 0 0,1-1 1,1 0-1,0-1 0,1 0 0,0 0 0,1-1 0,1-1 1,0 1-1,11 7 22,-4-5 9,1 0 0,1-1-1,1-1 1,0 0 0,0-2 0,1-1 0,0-1 0,0-1 0,1-1 0,0 0 0,0-2 0,1-1 0,-1-1-9,12 0 61,0-2 1,0-1-1,33-6-61,-52 4 11,0 0 0,0-2 0,-1 0 0,0 0 0,0-2 0,0 0 0,-1-1 0,0-1 0,3-2-11,1-2 39,0-1 1,-1-1-1,-1-1 1,0 0 0,-1-1-1,-1-1 1,0 0 0,-2-1-1,0-1 1,-1 0-1,-1-1 1,-1 0 0,-1 0-1,0-1 1,-2 0 0,-1-1-1,-1 1 1,0-1-1,-2 0 1,1-23-40,-4 11 216,-1 0-1,-1-1 1,-3 1-216,2 18 86,0 1 1,-1-1 0,-1 1 0,-1 0-1,-1 0 1,0 1 0,-3-4-87,-4-5 86,-1 0-1,-1 2 1,-1 0 0,-1 0 0,-1 2-1,0 1 1,-2 0 0,-12-8-86,17 15 56,-1 1 0,0 1 0,-1 0 1,0 1-1,0 1 0,-1 1 0,1 1 1,-2 0-1,1 2 0,-1 0 0,1 1 1,-6 0-57,9 2-6,-54 0 13,65 1-92,0 1 0,1 0 0,-1 0 0,0 0 0,1 0 0,-1 1-1,1 0 1,-1 0 0,1 0 0,0 0 0,0 1 0,0 0 0,-1 0 85,1 0-303,1 0 0,0 0 0,-1 1 0,1-1 1,0 1-1,1 0 0,-1-1 0,1 1 0,0 0 0,0 0 0,0 1 0,0-1 1,1 0-1,-1 1 0,1-1 0,1 1 0,-1 3 303,-2 22-4594</inkml:trace>
</inkml:ink>
</file>

<file path=ppt/ink/ink1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4:56:58.550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230 284 9124,'0'0'862,"0"0"-118,0 0 22,0 0-150,0 0-213,0 0 67,-1 3 31,-38 84 385,23-37-929,3 0-1,1 1 1,-3 47 43,7-5-1,3 71 1,6-163-36,0-1 0,0 1 0,1 0 0,-1-1 1,0 0-1,1 1 0,-1-1 0,0 0 0,1 1 0,-1-1 0,1 0 0,-1 0 0,1 0 0,-1 0 0,0 0 0,1-1 0,-1 1 1,1 0 35,0-1-55,2 0 50,-1 0 1,1 0-1,-1 0 1,1-1-1,-1 0 1,0 0-1,0 0 1,0 0-1,0 0 1,0 0-1,0-1 1,-1 0-1,1 1 1,-1-1-1,0 0 1,0 0-1,0 0 1,0-1-1,0 1 1,1-4 4,5-10 44,0 0 0,-1-1 0,2-11-44,0-9 79,-1-1-1,-3 1 1,-1-2-1,-2 1 1,-1 0-1,-2-1 1,-5-20-79,5 52-3,0 1 0,0-1 0,-1 1 0,0 0 0,-1-1 0,0 1 0,0 0 0,0 0 0,-1 1 0,0-1 0,0 1 0,-1 0-1,-1-1 4,3 3-1,0 1 0,0 0 0,-1 0 0,1 0-1,-1 1 1,0-1 0,0 1 0,0 0-1,0 0 1,0 0 0,0 1 0,0-1-1,-1 1 1,1 0 0,-1 0 0,1 1-1,-1-1 1,1 1 0,-1 0 0,1 0-1,-1 0 1,-2 1 1,5 0-12,0 0-1,0-1 0,1 1 1,-1 0-1,0 0 1,1 0-1,-1 0 0,1 1 1,-1-1-1,1 0 1,-1 1-1,1-1 0,0 1 1,0-1-1,-1 1 1,1-1-1,0 1 0,1 0 1,-1 0-1,0 0 13,-15 42-149,13-33 81,-7 28 22,1 0 0,3 0 0,1 1 0,2 0 1,1 0-1,3 8 46,-1-45-13,-1 1 0,1 0 0,1-1 1,-1 1-1,0-1 0,1 1 0,0 0 1,0-1-1,0 1 0,0-1 0,1 0 0,-1 1 1,1-1-1,0 1 13,0-2-25,0-1 0,0 1 0,0-1 0,0 1 0,0-1 0,1 0 0,-1 1 0,0-1 0,1 0 0,-1-1 0,1 1 0,-1 0 0,1-1 0,-1 1 0,1-1 0,-1 0 0,1 0 0,-1 0 0,3 0 25,-1 0-25,0 0 0,0 0 0,0 0 0,0-1 0,0 0 0,-1 1 0,1-1 0,0 0 1,0-1-1,-1 1 0,1-1 0,-1 0 0,4-1 25,-3-1 6,-1 0 0,1 1 0,-1-1 0,1 0 0,-1-1 0,0 1 0,-1 0 0,1-1 0,-1 0 0,1-1-6,3-9 90,-1 0 0,0 0 1,-1 0-1,-1 0 0,0-1 0,-1 0 1,-1-7-91,1-25 518,-5-38-518,2 77 20,0 1 1,-1 0-1,1-1 0,-2 1 1,1 0-1,-1 0 0,-1 1 1,1-1-1,-1 0 1,0 1-1,-1 0 0,0 0 1,-2-1-21,4 3 16,-1 1 1,0-1-1,-1 1 1,1 0-1,-1 1 1,0-1-1,0 1 1,0 0-1,0 0 1,0 0 0,-1 1-1,1 0 1,-1 0-1,1 0 1,-1 1-1,0 0 1,0 0-1,0 0 1,-1 1-17,6-1-6,-1 1 0,0 0 1,1 0-1,-1 0 0,0 0 1,1 0-1,-1 0 0,0 0 1,1 0-1,-1 0 0,0 1 1,1-1-1,-1 1 0,1 0 0,-1-1 1,1 1-1,-1 0 0,1 0 1,-1 0-1,1-1 0,0 2 1,0-1-1,-1 0 0,1 0 1,0 0-1,0 1 0,0-1 1,0 0-1,0 1 0,0-1 0,1 1 1,-1-1-1,0 1 0,1-1 1,-1 1-1,1 0 0,0-1 1,-1 2 5,-6 29-72,0 1 1,2 0-1,2 0 0,1 0 1,2 0-1,1 13 72,-1-5-35,0-32 23,0-1 0,1 0 0,0 0 0,0 1-1,1-1 1,0 0 0,0 0 0,1 1 12,-2-7-16,1 1 1,-1 0-1,0-1 0,1 1 1,0-1-1,0 1 1,0-1-1,0 0 1,0 0-1,0 0 0,0 0 1,1 0-1,-1 0 1,1-1-1,-1 1 0,1-1 1,0 0-1,-1 0 1,1 0-1,0 0 0,0 0 1,0-1-1,2 1 16,-2 0-41,0 0 0,0-1 0,0 0 0,1 1 0,-1-1 0,0 0 0,0 0 0,0-1-1,0 1 1,0-1 0,0 0 0,1 0 0,-1 0 0,-1 0 0,1 0 0,0 0 0,0-1 0,0 1 0,-1-1-1,1 0 1,1-1 41,-1-2 3,1 1-1,-1-1 1,0 0-1,-1 0 1,1 0 0,-1-1-1,0 1 1,0-1-1,-1 1 1,1-1-1,-1-4-2,4-27 175,-1-1 1,-2 0-1,-2 0 0,-2-10-175,2 31 52,-1 9-26,0 0 0,0-1 0,-1 1 1,0 1-1,0-1 0,-1 0 1,0 0-1,0 1 0,-1 0 0,0-1 1,0 1-1,-1 1 0,0-1 0,0 1 1,0 0-1,-1 0 0,0 0 1,0 1-1,0 0 0,-4-2-26,9 6 10,1 0 0,-1 1 0,0-1 0,0 1 0,0-1 0,0 1-1,0-1 1,0 1 0,1-1 0,-1 1 0,0 0 0,0-1 0,0 1 0,0 0 0,0 0 0,-1 0-1,1 0 1,0 0 0,0 0 0,0 0 0,0 0 0,0 0 0,0 1 0,0-1 0,0 0 0,0 0-1,0 1 1,1-1 0,-1 1 0,0-1 0,0 1 0,0-1 0,0 1 0,0 0 0,1 0-1,-1-1 1,0 1 0,1 0 0,-1 0 0,0-1 0,1 1 0,-1 0 0,1 0 0,-1 0 0,1 0-1,0 0 1,-1 0 0,1 0 0,0 0 0,0 0 0,0 0 0,0 1-10,-3 9-9,1 1-1,1 0 1,0-1 0,1 10 9,0-7-14,-1 179-87,1-186 89,0-1 1,1 1-1,0 0 0,0 0 0,0-1 1,1 1-1,0-1 0,0 1 1,1-1-1,0 0 0,0 0 1,3 4 11,-4-6-22,1-1 0,0 0 0,-1 0 1,1 0-1,0-1 0,0 1 0,0-1 0,1 1 1,-1-1-1,1 0 0,-1 0 0,1-1 1,0 1-1,-1-1 0,1 0 0,0 0 0,0 0 1,0 0-1,0-1 0,0 1 0,3-1 22,-2 0-72,0 0 0,0 0 0,0-1-1,0 1 1,0-1 0,0 0 0,0 0-1,0-1 1,0 1 72,-3-1-1,1 1-1,-1-1 1,0 1 0,0-1-1,-1 0 1,1 0 0,0 1-1,0-1 1,-1-1-1,0 1 1,1 0 0,-1 0-1,0 0 1,0-1 0,0 1-1,0 0 1,0-1-1,0-2 2,3-15 104,-1-1 1,0 1-1,-2-1 0,0 0 0,-1 0 0,-2-2-104,1-22 181,2 38-162,-1 0-1,0 1 1,-1-1-1,0 0 1,0 1-1,0-1 1,-1 0-1,1 1 1,-2-1 0,1 1-1,-1 0 1,0 0-1,0 0 1,-1 0-1,1 1 1,-1-1-1,-1 1 1,1 0-1,-1 0 1,-3-3-19,8 8 8,-1-1 0,0 0 0,1 1 0,-1-1 0,0 0 0,0 1 0,1-1 0,-1 1 0,0-1 0,0 1 0,0-1 0,0 1-1,1 0 1,-1-1 0,0 1 0,0 0 0,0 0 0,0-1 0,0 1 0,0 0 0,0 0 0,0 0 0,0 0 0,0 1 0,0-1 0,0 0 0,0 0 0,0 0 0,1 1 0,-1-1 0,0 1 0,0-1 0,0 0 0,0 1 0,1-1 0,-1 1 0,0 0 0,0-1 0,1 1-1,-1 0 1,0-1 0,1 1 0,-1 0 0,1 0 0,-1 0 0,1-1 0,-1 1 0,1 0 0,0 0 0,-1 0 0,1 0 0,0 1-8,-3 7-1,1 1 1,1-1-1,0 1 0,0 0 0,1 3 1,-1 3 1,-4 32-43,2 1 0,2 0 0,2 0 0,4 18 42,-4-60-14,0 0 0,1 0 1,0 0-1,0 0 0,1-1 1,0 1-1,0-1 1,1 1-1,-1-1 0,1 0 1,0 0-1,1-1 0,0 1 1,4 3 13,-5-5-35,0-1 0,1 0 0,-1 0 0,1 0 0,0 0 0,0-1 0,0 0 1,0 0-1,0 0 0,0-1 0,1 0 0,-1 0 0,0 0 0,1 0 0,-1-1 1,1 0-1,-1 0 0,1-1 0,1 0 35,-3 0-6,0 0-1,-1-1 1,1 0-1,0 1 1,-1-1-1,0-1 1,0 1-1,1 0 1,-1-1-1,-1 1 1,1-1-1,0 0 1,-1 0-1,1 0 1,-1-1-1,0 1 1,0 0-1,0-1 1,-1 0-1,1 1 1,-1-1-1,1 0 7,4-14 71,0 0 0,-1-1 0,0 1 0,-2-2-71,4-30 146,-3 0 1,-2-1-1,-2 1 0,-6-40-146,5 73 7,-2 0 0,0 1 0,0-1 0,-2 1 0,0-1 0,-1 1 0,-1 1-1,0-1 1,-1 1 0,0 1 0,-2-1 0,1 1 0,-3 0-7,11 12 6,-1 0-1,1 0 0,-1 1 1,0-1-1,0 1 0,0-1 1,0 1-1,0-1 0,0 1 1,0 0-1,-1 0 0,1 0 1,0 0-1,-1 1 0,1-1 1,0 1-1,-1-1 0,1 1 1,-1 0-1,1 0 0,-2 0-5,3 0 1,0 0 0,0 1 0,0-1 0,1 0 0,-1 1-1,0-1 1,0 1 0,0 0 0,0-1 0,1 1-1,-1 0 1,0-1 0,1 1 0,-1 0 0,1 0 0,-1-1-1,0 1 1,1 0 0,0 0 0,-1 0 0,1 0 0,0 0-1,-1 0 1,1 0 0,0 0 0,0-1 0,0 1-1,0 0 1,-1 0 0,2 0 0,-1 0 0,0 0 0,0 1-1,-1 3 2,-7 77-169,3 1-1,6 62 168,-1-57-1,0-81-4,0 13-6,1 1 0,1 0 0,2 10 11,-4-27-9,1 1 1,0-1 0,1 1 0,-1-1 0,1 1 0,0-1 0,0 0 0,0 1-1,0-1 1,1 0 0,0-1 0,0 1 0,0 0 0,0-1 0,0 0 0,1 0 0,3 3 8,-6-5-17,0 0 1,1 0 0,-1 0 0,0 0 0,1 0 0,0-1 0,-1 1 0,1 0 0,-1-1 0,1 1 0,0-1-1,-1 1 1,1-1 0,0 0 0,-1 0 0,1 0 0,0 0 0,-1 0 0,1 0 0,0 0 0,-1-1 0,1 1 0,0-1-1,-1 1 1,1-1 0,-1 1 0,1-1 0,-1 0 0,1 0 0,-1 0 0,1 0 0,-1 0 0,0 0 0,1 0-1,-1 0 1,0-1 0,0 1 0,0 0 0,0-1 0,0 1 0,0-1 0,-1 1 0,1-1 0,0 1 0,-1-1 0,1 0-1,-1 1 17,4-12 79,0 1-1,-1-1 1,-1 0 0,0 0-1,-1-8-78,0 17 33,3-68 298,-3 0-1,-4-12-330,1 61 29,-1 0-1,-1-1 1,-1 1-1,-1 0 0,-1 1 1,-2-4-29,3 10-1,-1 1 1,0 0-1,-1 0 0,-1 1 1,-1 0-1,0 0 0,0 1 1,-12-10 0,20 20 2,-1 1 1,0-1 0,0 1-1,-1 0 1,1 1 0,0-1-1,-1 0 1,1 1 0,-1 0-1,1 0 1,-1 0 0,1 0-1,-1 0 1,-3 1-3,5 0-14,0 0 1,0 0 0,0 0-1,0 0 1,0 0-1,0 1 1,0-1-1,1 1 1,-1-1 0,0 1-1,0 0 1,1 0-1,-1 0 1,0 0 0,1 0-1,-1 0 1,1 0-1,-1 0 1,1 0-1,0 1 1,-1-1 0,1 1-1,0-1 1,0 1-1,0 0 1,0-1-1,0 1 1,0 0 0,0 0 13,-6 20-47,2 0 1,0 1-1,1 0 1,1 0 0,0 12 46,1 125-228,3-92 194,-1-34 36,-1-14-2,1 0 0,0 0 1,4 12-1,-4-28-4,1 1 1,0 0 0,1 0-1,-1 0 1,1-1 0,0 1-1,0-1 1,0 1 0,1-1-1,0 0 1,0 0 0,0 0-1,0 0 1,0 0 0,1-1-1,0 1 4,0-2-34,-1 0-1,0 0 0,1 0 1,-1-1-1,1 0 0,-1 1 1,1-1-1,0-1 0,-1 1 1,1 0-1,0-1 0,0 0 35,-2 1 2,-1-1-1,1 0 0,-1 0 1,1 0-1,0 0 0,-1-1 1,1 1-1,-1 0 0,1-1 1,-1 1-1,1-1 0,-1 1 1,1-1-1,-1 0 0,1 1 1,-1-1-1,0 0 0,1 0 1,-1 0-1,0 0 0,0 0 1,0 0-1,0-1 0,0 1 1,0 0-1,0-1 0,0 1 1,0 0-1,-1-1 0,1 0-1,5-19 180,-1-1 0,-2 0-1,0 0 1,0-17-180,-4-97 371,0 58-314,1 60-56,-1-1-1,-1 1 0,-1-6 0,2 17-3,-1 0 0,0 0 1,0 1-1,-1-1 0,1 0 1,-1 1-1,-1 0 0,1 0 0,-1 0 1,-1 0 2,4 4 11,0 1 1,-1-1-1,1 1 1,-1 0-1,1-1 1,-1 1-1,1 0 1,-1 0-1,0 0 1,0 0-1,1 0 1,-1 1-1,-1-1-11,2 1 1,0-1 0,0 1-1,1 0 1,-1 0-1,0 0 1,0 0 0,0 1-1,1-1 1,-1 0 0,0 0-1,0 0 1,1 1-1,-1-1 1,0 0 0,0 1-1,1-1 1,-1 1 0,0-1-1,1 0 1,-1 1-1,1 0 1,-1-1 0,0 1-1,1-1 1,-1 1 0,1 0-1,0-1 1,-1 1-1,1 0 1,-1-1 0,1 1-1,0 0 1,0 0 0,-1 0-1,1-1 1,0 1-1,0 0 1,0 0-1,-8 32-132,2 0-1,2 0 1,-1 30 132,2 111-64,4-117 53,-1-29-5,-1 5-10,2 1 0,5 32 26,-4-57-10,0 1 1,0 0-1,1-1 0,0 0 1,0 0-1,1 0 0,1 0 1,0 0-1,0-1 0,0 0 0,1 0 1,2 2 9,-4-7-41,-1 1 0,1-1 1,1 0-1,-1 0 0,0 0 1,1-1-1,0 0 0,-1 1 1,1-1-1,0-1 0,1 1 41,-3-1-58,0 0 1,0-1-1,-1 1 0,1-1 1,0 1-1,0-1 0,0 0 1,0 0-1,0 0 0,0-1 0,-1 1 1,1-1-1,0 0 0,0 1 1,0-1-1,-1 0 0,1-1 0,0 1 1,-1 0-1,1-1 0,-1 0 58,3-2 3,-1-1 0,0-1 0,0 1 1,-1 0-1,0-1 0,0 0 0,0 0 0,0 0 0,-1 0 0,0 0 0,0 0 0,-1-2-3,5-20 248,-1 0 1,0-7-249,-1-25 487,-2 0 0,-5-33-487,2 83-78,0 0 0,-1 0 0,0 0 0,-1 0 1,0 0-1,-1 0 0,0 1 0,0-1 0,-1 1 0,-1 0 1,1 1-1,-1-1 0,-1 1 0,1 0 0,-1 1 0,-1-1 0,-4-2 78,10 9-2836,1 1-2315</inkml:trace>
</inkml:ink>
</file>

<file path=ppt/ink/ink1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4:57:02.188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934 247 9845,'0'0'1200,"-31"-2"99,-104-3-159,112 5-1007,0 0 0,0 2 1,0 0-1,0 2 1,0 0-1,0 2 0,1 0 1,0 2-1,1 0 1,-1 2-1,2 0 0,-2 2-133,5-2 28,1 2 0,0-1-1,0 2 1,2 0 0,0 1 0,0 0-1,1 1 1,1 1 0,0 0-1,1 1 1,1 0 0,1 0-1,0 2-27,5-12-5,1 1 0,0 0-1,1 0 1,0 0 0,0 0-1,0 0 1,1 0 0,0 0-1,1 1 1,0-1 0,0 0-1,1 1 1,0 2 5,0-10-12,0 1 0,-1-1-1,1 1 1,0-1 0,0 1 0,0-1-1,0 0 1,0 0 0,0 0 0,1 1-1,-1-1 1,0 0 0,1 0 0,-1-1 0,0 1-1,1 0 1,-1 0 0,1-1 0,-1 1-1,1-1 1,0 1 0,-1-1 0,1 0-1,0 1 1,-1-1 0,1 0 0,-1 0 0,1 0-1,0 0 1,0-1 12,4 2-73,6 0 8,0-1 0,1 0-1,-1 0 1,1-1 0,-1-1 0,1 0 0,-1-1 0,0 0-1,0 0 1,-1-2 0,1 1 0,-1-2 0,0 1 0,0-2 0,0 1-1,-1-1 1,0-1 0,0 0 0,1-3 65,3-1-113,-1-1 0,-1 0 0,0-1-1,0 0 1,-2-1 0,3-5 113,-8 11-18,1-1 0,-2 0 0,0 0 0,0 0 0,-1 0 0,0-1 0,-1 1-1,0-1 1,0 0 0,-1 1 0,-1-4 18,0 8 4,1-2 17,-1 1 0,-1-1 0,1 1 0,-1-1 0,-1 1 0,0-2-21,1 7 12,0-1 0,0 1 0,0 0-1,0-1 1,-1 1 0,1 0 0,-1 0 0,0 0 0,1 0 0,-1 0 0,0 1 0,0-1 0,0 0 0,0 1 0,-1 0 0,1-1-1,0 1 1,-3-1-12,-4-2 69,-1 1 1,1-1-1,-1 2 0,0-1 0,0 1 0,0 1 0,-1 0 0,1 0 0,0 1 0,0 0 0,-1 1 0,-8 2-69,11-2 39,0 1 0,0 0 0,0 0 0,1 1 0,-1 1 0,1-1 0,-1 1 0,1 0-1,0 0 1,1 1 0,-1 0 0,1 0 0,0 1 0,0 0 0,1 0 0,-1 1-39,-4 7-7,1 0 0,0 1 0,1 0 0,1 0 0,0 1 0,1 0 0,1 0 0,1 0 0,0 1 0,1 0 0,0 0 0,2 0 0,0 16 7,1-29-4,0 0 0,0 1 0,0-1 0,1 0 0,-1 0 0,1 0 0,0 1 0,0-1 0,1 0 0,-1 0 0,1-1 0,0 1 0,2 3 4,-2-4-19,1-1 1,-1 1-1,1-1 0,0 0 0,-1 0 1,1 0-1,0-1 0,0 1 0,0-1 0,1 1 1,-1-1-1,0 0 0,0 0 0,1 0 1,-1-1-1,3 1 19,8 1-143,-1 0 0,0-2 0,1 1-1,-1-1 1,1-1 0,-1-1 0,6-1 143,-11 2-32,0-1 0,-1-1 0,1 0 0,-1 0 1,1 0-1,-1-1 0,0 0 0,-1 0 0,1-1 0,-1 0 0,0 0 0,5-5 32,-3 1-12,0-1 0,-1 1 0,0-1-1,0-1 1,-1 1 0,-1-1 0,0 0-1,0 0 1,-1-1 0,-1 1 0,0-1 0,0 0-1,-1 0 1,-1 0 0,0 0 0,0 0 0,-2 0-1,1-1 1,-2-1 12,2 8 12,-1 1 0,0-1 0,0 0 0,-1 0 0,0 1 0,0-1 0,0 1 0,0-1 0,-1 1 0,0 0-1,0 0 1,0 0 0,-1 1 0,0-1 0,0 1 0,0-1-12,-4-1 35,0-1 0,0 2 0,0-1 1,0 1-1,-1 0 0,0 1 0,0 0 0,0 0 0,-5 0-35,-7-2 114,-1 1 0,0 2 0,0 0 0,0 1 0,0 1 0,0 1 0,-1 1 0,-12 2-114,22 0 19,0 1-1,0 0 1,0 1 0,1 0-1,0 0 1,0 2-1,0 0 1,1 0-1,0 1 1,0 0-1,1 0 1,0 2-1,1-1 1,0 1-1,-3 4-18,-4 6 2,0 1-1,2 1 1,0 0-1,1 1 1,2 0-1,0 1 1,-2 12-2,7-20-2,2 1 0,0 1 0,1-1 0,1 0 0,1 1 0,0-1 0,1 3 2,1-16-5,-1 0 0,0-1 0,1 1 0,-1 0 0,1 0 0,0-1 0,0 1 0,1-1 0,-1 1 0,1-1 0,0 0 0,0 1-1,0-1 1,0 0 0,0 0 0,1 0 0,-1-1 0,1 1 0,0-1 0,0 1 0,0-1 0,0 0 0,0 0 0,0 0 0,1 0 0,-1-1 0,1 1 0,-1-1 0,1 0 5,12 3-43,0 0 0,1-1 0,-1-1 1,0-1-1,1 0 0,2-1 43,-6 0-12,1 0-1,-1-1 0,1 0 0,-1-1 0,0-1 0,0 0 1,0-1-1,0 0 0,0-1 0,-1 0 0,0-1 0,0 0 1,0-1-1,-1-1 0,0 0 0,-1 0 0,1-1 0,-2 0 1,1-1-1,-1 0 0,1-3 13,-2 3-14,-2 0 0,1 0 1,-1 0-1,-1-1 0,0 0 0,0 0 0,-1 0 1,-1-1-1,0 1 0,0-4 14,0-4 19,0 0 0,-2 0 0,0 0 0,-2 0 0,0 0 0,-1-1-19,1 12 16,0-1-1,-1 1 1,0 0 0,-1 1 0,0-1 0,0 0-1,-1 1 1,1-1 0,-2 1 0,1 0-1,-1 1 1,0-1 0,0 1 0,-1 0-1,0 0 1,0 0 0,-1 1 0,1 0 0,-1 0-16,-4-1 96,1-1 0,-1 2-1,-1 0 1,1 0 0,0 1 0,-1 0 0,0 1 0,0 0 0,0 1 0,0 1 0,0 0 0,-7 0-96,8 1 87,4 0-10,0 0 0,0 0 0,0 0 0,0 1-1,0 0 1,-5 2-77,9-1 12,0-1-1,0 1 1,0-1 0,0 1-1,1 0 1,-1 0-1,1 0 1,-1 0 0,1 1-1,0-1 1,0 1-1,0-1 1,0 1 0,1 0-1,-1-1 1,0 2-12,-5 11 3,0-1 0,1 1 1,0 0-1,2 1 0,-1-1 0,2 1 1,-1 8-4,0 12-29,2 0 0,2 29 29,0-60-4,1 1 0,-1-1 0,1 0 0,0 1 0,0-1 0,0 0 0,1 0 0,-1 0-1,1 0 1,1 0 0,-1 0 0,1-1 0,0 1 0,0-1 0,2 3 4,0-2-13,0-1 0,1 1 0,-1-1 0,1 0 1,0 0-1,0 0 0,1-1 0,-1 0 0,1 0 0,0-1 0,4 1 13,6 2-98,-1-1 0,1-1-1,0 0 1,0-2 0,1 0-1,-1-1 1,6 0 98,-11-1-31,-1 0-1,0-1 1,0-1 0,0 1 0,0-1-1,-1-1 1,1 0 0,-1-1 0,0 0-1,0 0 1,6-5 31,0-4-45,1 0 0,-2-1 0,0 0 0,-1-1 1,0-1-1,-2 0 0,0-1 0,-1 0 0,0-1 0,-2 0 0,0-1 1,-1 0-1,-1 0 0,-1-1 0,-1 1 0,-1-1 0,-1-1 0,0 1 0,-2 0 1,0-1-1,-2 1 0,-2-18 45,3 33 2,-1 0 1,-1 1-1,1-1 1,-1 0-1,0 1 1,0-1-1,0 1 1,-1 0-1,0 0 1,0 0 0,0 0-1,-1 0 1,0 1-1,1-1 1,-2 1-1,1 0 1,0 0-1,-1 1 1,0-1-1,0 1 1,0 0-1,-4-2-2,-4 0 85,0 0 1,0 1-1,0 1 0,0 0 0,-1 0 0,1 2 0,-1-1 0,1 2 1,-4 0-86,11 0 42,0 0 0,0 1 0,0 0 0,0 0 0,0 0 0,0 1 0,0 0 0,0 0 0,1 1 0,-1-1 1,1 1-1,0 0 0,-4 4-42,1-1 17,1 0 0,0 1 0,0 0 0,1 0 0,-1 1 0,2 0 0,-1 0 0,0 4-17,-6 10-16,2 1 0,0 0 0,2 1 0,1 0 0,0 0-1,0 10 17,1 8-53,2 0 0,1 0-1,3 13 54,-1-48-4,1 1 0,0 0 0,1 0 0,0-1-1,0 1 1,0 0 0,1-1 0,0 1 0,1-1-1,0 0 1,0 0 0,0 0 0,1 0 0,0 0-1,0-1 1,1 0 0,0 0 0,0 0-1,0 0 1,1-1 0,0 0 0,0 0 0,0 0-1,1-1 1,-1 0 0,3 0 4,7 4-12,1-1 0,0-1 0,0-1 0,1 0 0,0-1 0,0-1 0,0-1 0,0 0 0,0-2 0,0 0 0,0-1 0,0 0 0,0-2 0,0 0 12,-8 1 0,-1-1 1,0 0 0,0 0-1,0-1 1,0 0-1,-1-1 1,1 0-1,-1 0 1,0-1-1,-1 0 1,1 0-1,-1-1 1,0 1 0,-1-2-1,0 1 1,3-5-1,-2 1 5,0 0 0,-1 0 0,0-1 0,-1 0 0,0 0 0,-1-1 0,-1 1 0,1-1 0,-2 0 0,0 0 0,-1 0 0,0 0-5,0-5 24,-1 0-1,0 0 0,-2 1 0,-1-7-23,2 18 10,0-1 1,-1 1-1,0 0 0,-1 0 1,1 0-1,-1 0 0,0 0 1,-1 1-1,1-1 0,-1 1 0,0 0 1,0 0-1,-2-1-10,-3-2 43,0 0-1,-1 1 1,0-1-1,0 2 1,-1-1-1,1 2 1,-2-1 0,1 1-1,0 1 1,-1 0-1,0 1 1,0 0-1,0 1 1,0 0-1,0 1 1,-1 0 0,1 1-1,0 1 1,0 0-1,0 0 1,-2 1-43,8 0 5,0 0 0,0 1 0,0-1 1,1 1-1,-1 0 0,1 0 0,-1 1 0,1 0 0,0 0 1,0 0-1,1 0 0,-1 1 0,1 0 0,0 0 0,1 0 1,-1 0-1,1 1 0,0-1 0,0 1 0,0 0 0,0 4-5,-4 7-5,2 1 0,0 0 0,1 0 0,0 0-1,2 1 1,-1 14 5,3-18 1,-2 1-6,2 0 1,0-1-1,1 1 1,1 1 4,-1-13-3,0 1 0,0-1 1,1 1-1,-1-1 1,1 0-1,0 1 1,0-1-1,0 0 1,1 0-1,-1-1 0,1 1 1,0 0-1,0-1 1,0 1-1,3 1 3,1 0-14,1 1-1,-1-1 1,1-1-1,0 1 1,1-2-1,-1 1 1,1-1-1,0 0 1,0-1-1,0 1 1,4-1 14,15 1-53,-1-1 0,1-1 1,5-2 52,-24 0-13,0 1 1,-1-2 0,1 1 0,-1-1-1,1 0 1,-1-1 0,0 0-1,0 0 1,0-1 0,0 0 0,-1 0-1,1-1 1,-1 0 0,-1-1-1,1 1 1,0-1 0,-1 0 0,5-7 12,-4 4-6,0-1-1,-1 0 1,0 0 0,0 0 0,-1-1 0,-1 0 0,0 0 0,0 0 0,-1 0-1,-1 0 1,1-1 0,-2 0 0,0 1 0,0-1 6,-1-3 1,1 5 2,-1 1-1,0-1 1,-1 0-1,-1-10-2,1 17 4,0 0-1,0 0 1,0 0-1,0 0 0,-1 0 1,1 0-1,-1 0 1,0 1-1,0-1 0,0 0 1,0 1-1,0 0 1,0-1-1,-1 1 0,1 0 1,-1 0-1,0 0-3,-6-3 20,0 1 0,0 0 0,0 0-1,0 0 1,-1 1 0,0 1 0,1 0 0,-1 0-1,0 1 1,-5 0-20,7 0 11,1 1 0,0 0 1,0 0-1,0 1 0,0 0 0,0 0 0,0 0 1,0 1-1,0 0 0,0 1 0,1 0 0,-1 0 0,1 0 1,0 1-1,-2 1-11,0 2-8,0 1 1,0 0-1,1 0 1,0 1 0,1 0-1,0 1 1,0-1-1,1 1 1,1 0-1,-1 0 1,1 0-1,-2 12 8,0 2-19,1 0-1,2 0 1,0 1-1,1-1 1,2 10 19,-1-31-6,1 1 1,1 0-1,-1-1 0,0 1 1,1 0-1,0 0 0,0-1 1,0 1-1,0-1 0,0 1 1,1-1-1,0 1 0,0-1 1,0 0-1,0 0 0,2 2 6,-1-1-14,1-1 0,0 0 0,0-1-1,0 1 1,1-1 0,-1 0 0,0 0-1,1 0 1,-1 0 0,1-1 0,0 1 0,4-1 14,8 3-19,-1-2 0,1 0 0,-1 0 1,1-2-1,0 0 0,-1-1 1,1 0-1,-1-2 0,1 0 0,-1-1 1,7-3 18,-14 4 5,-1 0 0,0-1 0,0 0 0,0 0 0,-1-1 0,1 0 1,-1 0-1,0-1 0,-1 0 0,1 0 0,-1-1 0,0 0 0,-1 0 0,0 0 0,0-1 1,0 1-1,-1-1 0,-1 0 0,1-1 0,-1 1 0,0 0 0,0-4-5,1-4 26,-1 1 1,-1 0-1,0-1 0,-1 0 0,0 1 0,-2-1 1,0 0-1,0 1 0,-2-1 0,-3-14-26,4 23 11,0 1 0,0 0 0,-1 0 0,0 0 0,0 0-1,0 0 1,-1 1 0,0-1 0,0 1 0,0 0 0,-1 0 0,1 0-1,-1 1 1,-1-1 0,1 1 0,0 1 0,-1-1 0,0 1-1,0 0 1,0 0 0,0 1 0,0-1 0,-1 1 0,1 1 0,-1-1-1,-4 1-10,-2-1 32,1 1 0,0 0-1,-1 1 1,1 0-1,0 1 1,-11 2-32,17-1 10,0-1 0,0 1 0,0 0 0,0 0 0,0 1 0,1 0 0,-1 0 0,1 1 0,-1-1 0,1 1 0,0 0 1,1 0-1,-3 3-10,-3 4-4,1 1 0,1 0 0,0 0 0,0 1 0,2 0 0,-1 0 1,2 0-1,-1 1 0,2 0 0,0 0 0,1 0 0,0 1 0,1-1 1,1 1-1,0-1 0,1 1 0,0-1 0,3 9 4,-3-20-5,0 0 0,0-1 1,1 1-1,-1-1 0,1 1 0,0-1 0,0 0 0,0 1 0,0-1 0,0 0 1,0 1-1,1-1 0,-1 0 0,1 0 0,0 0 0,-1 0 0,1-1 0,0 1 0,0 0 1,0-1-1,0 1 0,0-1 0,1 0 0,-1 1 0,0-1 0,1 0 0,-1-1 1,1 1-1,-1 0 0,2 0 5,9 1-44,0-1 0,0 1 0,0-2 0,0 0 0,9-1 44,-10 0-13,-4 0 9,1 0 0,0-1-1,-1 0 1,0 0 0,1-1 0,-1 0-1,0 0 1,-1-1 0,1 0-1,0 0 1,-1-1 0,0 0-1,0 0 1,-1-1 0,1 0-1,-1 0 1,0 0 0,-1-1-1,3-3 6,-1 0 4,0-1 0,-1 1 1,0-1-1,-1-1 1,0 1-1,-1-1 1,0 0-1,0 0 1,-2 0-1,1 0 1,-2-1-1,0 1 1,0-6-6,-1 6 21,0-1 0,-1 0 0,0 1 0,-1-1 0,-2-2-21,3 10 9,-1 0-1,0-1 1,0 1-1,-1 1 1,1-1-1,-1 0 1,0 1-1,0-1 1,-1 1-1,1 0 1,-1 0-1,0 0 1,-1 0-9,-5-3 5,0 0 0,-1 1 0,0 0 0,0 1 0,0 0 0,-1 1 0,1 0 0,-1 1 0,0 0 0,0 1 0,0 0 0,-1 1 0,1 0 0,0 1 0,0 0 0,-5 2-5,8-1-8,1 0 0,-1 1 0,1 1 1,0-1-1,0 1 0,0 1 0,0-1 0,1 1 1,-1 1-1,1-1 0,0 1 0,0 1 0,1-1 1,-1 1-1,1 0 0,1 0 0,-1 1 0,1 0 1,0 0-1,0 1 8,-10 15-23,1 1 0,2 1 1,0 0-1,2 0 0,-6 20 23,9-18-20,0 0 0,2 0 0,1 1 0,1-1-1,2 1 1,0 0 0,2 3 20,0-26-5,-1-1 0,0 1 0,1 0 0,0-1 0,0 1 0,0-1 0,1 1 0,0-1-1,0 0 1,0 0 0,0 0 0,0 0 0,1 0 0,0 0 0,0 0 0,0-1 0,0 0 0,0 1 0,1-1 0,-1 0 0,1-1 0,0 1 0,0-1 0,0 0 0,0 1-1,1-2 1,0 2 5,11 1-23,-1 0-1,1 0 1,-1-2-1,1 1 1,0-2-1,0 0 1,6-2 23,-14 1-5,-1 0 1,0-1 0,0 0-1,0 0 1,1 0 0,-1-1 0,-1 0-1,1-1 1,0 0 0,-1 0 0,1 0-1,-1-1 1,0 0 0,0 0 0,4-3 4,-3 0 10,0-1 1,0 1 0,-1-1 0,0 0 0,0-1-1,0 1 1,-2-1 0,1-1 0,-1 1-1,2-5-10,0-7 27,0 0-1,-1-1 0,-1 1 1,-1-1-1,-1 0 0,-1 0 0,-1 1 1,-1-1-1,-1 0 0,-1-4-26,0 14 0,0 0 0,-1 0 0,0 1 0,-1 0 0,0 0 0,0 0 0,-1 0 0,-1 1 0,0 0 0,0 0 0,-1 1 0,0 0 0,-1 0 0,0 1 0,0 0 0,-1 1 0,0 0 0,0 0 0,-1 1 0,-7-3 0,0 0-16,-1 1-1,0 1 0,0 1 1,0 0-1,-1 2 0,0 0 1,0 1-1,0 1 0,0 1 1,0 1-1,0 1 0,-5 1 17,16-1-4,0 2 1,0-1-1,1 1 0,0 0 0,-1 1 0,1 0 1,1 0-1,-1 1 0,1 0 0,-1 0 0,1 1 0,1-1 1,-1 2-1,1-1 0,0 1 0,0 0 0,1 0 1,0 0-1,-1 3 4,-3 6-17,1-1 1,0 1-1,1 1 1,0 0-1,2 0 0,0 0 1,1 0-1,0 1 1,1 4 16,1-2-20,0-1 1,2 0 0,0 1 0,1-1-1,1 1 1,1 1 19,-2-14-8,1 0 0,0 0 0,0-1 0,1 1 0,-1-1 0,2 1 0,-1-1 0,1 0 1,-1 0-1,2-1 0,-1 1 0,1-1 0,-1 0 0,1 0 0,1 0 0,-1-1 0,1 0 0,1 2 8,6 0-39,0 0 0,0 0 1,1-1-1,0-1 0,-1 0 0,1-1 1,1 0-1,-1-1 0,9-1 39,10 1-11,1-2 0,-1-2 0,19-3 11,-38 3 3,-1-1 0,1-1 0,-1 0 0,0 0 0,-1-2-1,1 1 1,-1-2 0,0 0 0,0 0 0,-1-1 0,0 0-1,2-3-2,-4 3 11,-1 0 0,1 0 0,-2-1-1,0 0 1,0 0 0,0-1-1,-1 0 1,0 0 0,-1 0 0,-1-1-1,1 0 1,-2 0 0,1 0 0,0-8-11,-2 6 23,0 0 0,-1 0 0,-1 0 0,0-1 0,-1 1 0,0 0 0,-1 0 0,0 0 0,-2-1-23,1 4 19,0 1 0,-1-1 0,0 1 0,-1 0 0,0 1 0,0-1 0,-1 1-1,0 0 1,0 0 0,-1 1 0,0 0 0,-1 0-19,-2-2 25,-1 0-1,0 1 1,0 1-1,-1 0 0,1 1 1,-2 0-1,1 0 1,-1 2-1,-2-2-24,-5 1 38,-1 1 0,1 1-1,0 0 1,-1 1 0,-15 2-38,30-1 11,-1 1 0,1 0 0,-1 1 0,1-1 0,-1 1 0,1 1 0,-1-1 0,1 1 0,0 0 0,0 1 1,-1-1-1,2 1 0,-1 0 0,0 1 0,1-1 0,-1 1 0,1 0 0,0 1 0,1-1 0,-1 1 0,1 0 0,0 0 1,0 1-1,0-1 0,1 1 0,-1 1-11,-3 7-5,1 0 0,1 1-1,0 0 1,1 0 0,1 0 0,0 0 0,1 0 0,0 1 0,2-1 0,0 1 0,0-1-1,2 3 6,-1-8-9,0 0 0,1 0 0,1 0 0,-1 0 0,2-1 0,-1 1 0,1-1 0,1 0 0,-1 0 0,2 0 0,-1 0 0,1-1 0,0 0 0,1-1 0,0 1-1,0-1 1,1 0 0,0-1 0,0 0 0,0 0 0,1-1 0,8 4 9,4 2-20,1-1-1,0-2 1,1 0-1,0-2 0,0 0 1,0-1-1,1-2 1,0 0-1,7-1 21,0-1-5,1 0 0,0-2 0,0-2 0,-1-1 0,2-1 5,-22 2 2,1 0 1,-1 0-1,0-1 1,0-1 0,-1 0-1,1 0 1,-1-1-1,0 0 1,0-1 0,-1 0-1,0-1 1,0 0-1,-1 0 1,0-1 0,0-1-3,-3 3 21,0-1 0,0 0 0,-1-1 0,0 1 0,-1-1 0,0 1 0,0-1 0,-1 0 0,0 0 0,0 0 0,-1-3-21,0 7 33,0-1 1,-1 1-1,0-1 1,0 1-1,-1-1 1,1 1-1,-1-1 1,0 1-1,0 0 1,-1-1-1,0 1 0,0 0 1,0 0-1,0 0 1,-1 0-1,0 1 1,0-1-1,0 1 1,-1-1-34,-1 0 34,-1 1 0,0 0 0,0 0 0,0 0 0,0 0 0,-1 1 0,0 0 0,1 1 0,-1-1 0,0 1 0,0 1 0,-7-2-34,-11 0 75,0 1 1,0 1 0,-1 1-76,16 0 8,1 1-5,1 0 1,-1 0 0,1 1 0,-1 0 0,1 0-1,0 1 1,0 0 0,0 1 0,0-1 0,1 1-1,-1 1 1,1 0 0,0 0 0,0 0 0,1 1-1,0 0 1,0 0 0,0 0 0,1 1 0,0 0-1,0 0 1,-3 6-4,2-3-5,0 1 0,1 0 0,0 0-1,1 1 1,0-1 0,1 1 0,0 0-1,1 0 1,0 0 0,1 0 0,0 0 0,1 0-1,0 1 1,1-1 0,1 0 0,0 0 5,-1-8-7,0 0 0,1 0 0,-1 0 0,1 0 0,0 0 0,0 0 0,1-1 0,-1 1 0,1-1 0,-1 1 0,1-1 0,0 0 0,1 0 0,-1 0 0,0-1 0,1 1 0,0-1 0,-1 0 0,1 0 0,0 0 0,0 0 0,0-1 0,0 0 0,4 1 7,9 2-70,0-1 0,1 0 0,-1-2 0,1 0 0,7-1 70,-10 0-32,0-1 0,0 0 0,0-1-1,0 0 1,0-2 0,0 0 0,-1 0 0,6-3 32,-10 2-11,1-1-1,-1 0 1,0 0-1,0-1 1,-1 0 0,0 0-1,0-1 1,-1-1 0,0 0-1,7-8 12,-9 8 8,0 0 0,0 0-1,-1-1 1,0 0 0,0 0-1,-1 0 1,-1 0 0,0 0 0,0-1-1,-1 0 1,0 1 0,-1-1-1,0 0 1,-1 0 0,0 0-1,-1 0 1,0 0 0,-3-10-8,3 18 5,0 0-1,0 0 1,0 0 0,-1 0-1,0 0 1,1 0-1,-1 0 1,0 0 0,-1 1-1,1-1 1,0 1 0,-1-1-1,1 1 1,-1 0 0,-2-1-5,-1-1 12,0 1 0,0 0-1,0 0 1,0 1 0,0 0 0,-1 0 0,1 1 0,-2-1-12,-16 0 33,0 0 0,0 1 0,0 1 1,-5 2-34,21-2 1,0 0 4,1 1 1,0 0-1,0 0 1,0 0-1,1 1 1,-1 0-1,0 0 1,1 0-1,-1 1 1,1 0-1,0 1 1,-1-1-1,2 1 1,-1 1-1,-3 2-5,8-6-7,0-1-1,0 1 1,0 0-1,0-1 1,1 1-1,-1 0 0,0 0 1,0-1-1,1 1 1,-1 0-1,1 0 0,-1 0 1,1 0-1,-1 0 1,1 0-1,-1 0 1,1 0-1,0 0 0,0 0 1,-1 0-1,1 0 1,0 0-1,0 0 1,0 0-1,0 1 8,1-1-8,0 0-1,-1 0 1,1 0-1,0 0 1,0 0 0,-1 0-1,1-1 1,0 1 0,0 0-1,0 0 1,0-1-1,0 1 1,0-1 0,0 1-1,1-1 1,-1 0 0,0 1-1,0-1 1,0 0 8,10 3-70,0-2-1,0 1 1,0-1 0,4-1 70,-14 0-11,1 0-32,19 1-254,-1-1 1,0-1 0,1-1-1,8-2 297,-24 3-263,1 0 0,-1-1-1,0 1 1,0-1 0,0 0-1,0-1 1,0 1 0,0-1-1,-1 0 1,1 0 0,-1-1-1,0 1 1,0-1 0,0 0-1,-1 0 1,1 0 0,-1 0-1,0-1 1,1 0 263,8-22-3941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09:25:52.61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6467,'0'0'171,"0"0"-193,0 0 41,0 0 93,21 3 168,148 17 635,963 18 937,-878-33-1830,191 1 55,-388-6-64,17-1 44,0 3 1,58 10-58,-49-2 52,1-4 0,13-3-52,-79-3 34,176 16 904,-102-7-339,39-3-599,-78-6 152,64 0-1870,-116 0-2380,-1 0-1934</inkml:trace>
</inkml:ink>
</file>

<file path=ppt/ink/ink1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5:39:25.21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47 391 4674,'0'0'6913,"0"0"-5246,0 0-1256,0 0-86,-4 16-295,1-3-22,1-1 0,0 1 1,0-1-1,1 1 0,1 0 0,0-1 1,1 1-1,1 0 0,0-1 0,1 6-8,11 35 55,-2 0 0,-3 0 0,-3 1 0,-1 0 0,-3 1-55,-2-53 46,0-2 15,0 0 43,0-22 64,-3 0-92,0 1 0,-1 0 0,-1 1 0,-6-15-76,-8-34 19,4 3-19,4-1 0,2-1 0,3 0 0,3 0 0,6-65 0,-2 125-7,1 0 0,-1 0 0,1 0 0,1 0 0,-1 0 0,2 1 0,-1-1 0,1 1 0,0 0 0,0 0 0,1 1 0,-1-1 0,2 1 0,-1 0 0,1 0 0,0 1 0,0-1 0,0 1 0,1 1 0,0-1 0,0 1 0,0 0 0,1 1 7,9-5-42,0 1 0,0 1 0,1 0 0,0 1 0,0 1 0,1 1 0,-1 1 0,1 1 0,10 0 42,-18 1-80,0 0-1,0 0 1,1 1-1,-1 1 1,4 1 80,-11-2-23,0 1-1,0-1 1,0 1 0,-1 0 0,1 0-1,-1 1 1,1-1 0,-1 0 0,0 1 0,0 0-1,0 0 1,0 0 0,0 0 0,-1 0 0,0 1-1,1-1 24,3 9-42,-1 0 0,0-1 0,-1 2 0,0-1 0,0 0 0,-2 1 0,0 0 1,0-1-1,-1 1 0,0 0 0,-1 0 0,-1 0 0,0 0 0,-1-1 0,-1 5 42,2-10 2,-1-1 0,0 1 1,-1-1-1,0 0 0,0 1 1,0-1-1,0-1 1,-1 1-1,0 0 0,0-1 1,-1 0-1,1 0 0,-1 0 1,-1 0-3,-14 11 23,0-2 1,0 0 0,-8 3-24,-11 8 13,38-25-37,1 1 0,-1 0 0,1-1 0,-1 1 0,1-1 0,-1 1 0,1-1 0,0 1 0,-1 0 0,1-1 0,0 1 0,0 0 0,-1 0 0,1-1 0,0 1 0,0 0 0,0-1 0,0 1 0,0 0 0,0 0 0,0-1 0,0 1 0,0 0 0,0 0 0,1-1 0,-1 1 0,0 0 0,0-1 0,1 1 0,-1 0 0,0-1 0,1 1 0,-1 0 24,17 21-985,63 44 849,-48-41 128,28 27 8,-50-42 9,-1 0 0,0 1 0,0 0 1,-1 0-1,-1 1 0,0 0 0,4 10-9,-8-15 106,0 1 0,0 0 0,-1 0 0,0 1 0,-1-1-1,0 0 1,0 1 0,-1-1 0,0 0 0,0 1 0,-1-1 0,0 0-1,0 1 1,-1-1 0,0 0 0,-1 0 0,0 0 0,0 0 0,-1-1-1,0 1 1,0-1 0,0 0 0,-1 0 0,0 0 0,-1-1 0,1 0-1,-1 0 1,-4 3-106,-7 6 64,0 0 1,-1-1-1,0-1 0,-1-1 1,-1-1-1,0 0 0,0-2 0,-1 0 1,0-1-1,-1-1 0,1-1 0,-7 0-64,9-7-2152,19 1 1968,0-1-1,-1 0 1,1 1-1,0-1 1,0 1 0,-1-1-1,1 0 1,0 1-1,0-1 1,0 0 0,0 0-1,0 1 1,0-1-1,0 0 1,0 1 0,0-1-1,0 0 1,0 1-1,0-1 1,0 0 0,1 1-1,-1-1 1,0 0-1,1 1 1,-1-1 0,0 1-1,1-1 1,-1 0 184,17-26-2246,5 6-652</inkml:trace>
</inkml:ink>
</file>

<file path=ppt/ink/ink1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5:39:25.53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4466,'0'0'544,"0"0"49,0 0 735,0 0-223,0 0-657,0 0 416,152 38 305,-141 35 15,1 16-687,-7 7-257,-2 0-128,3-7-112,-6-11-272,5-14-945,1-19-384,-3-17-1232,-3-23-977,0-5 1905</inkml:trace>
</inkml:ink>
</file>

<file path=ppt/ink/ink1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5:39:25.86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0 239 5266,'0'0'3282,"0"0"-2180,0 0-513,8-23 68,-8 23-657,7-21 109,0 2 0,2-1 1,9-15-110,-15 31 27,1 0 0,-1 1 0,1-1 1,-1 1-1,1 0 0,1 0 0,-1 0 0,0 1 0,0-1 1,1 1-1,0 0 0,-1 1 0,1-1 0,0 1 1,0 0-1,0 0 0,-1 0 0,1 1 0,0-1 1,1 1-28,15-2 75,267-43 583,-129 21-431,-119 20-782,-15 3-3462,-23 5 1682,-3 0 2114,1-1 0,-1 1-1,0-1 1,0 1 0,0-1 0,0 0-1,0 0 1,-1 1 0,1-1 0,-1 0-1,0 0 1,0 0 0,0-1-1,-1 1 1,1 0 0,-1-1 0,0 1 221,-25 15-1196</inkml:trace>
  <inkml:trace contextRef="#ctx0" brushRef="#br0" timeOffset="1">138 439 9845,'0'0'704,"0"0"-320,0 0-384,0 0 224,0 0-224,0 0 208,177 63-80,-109-60 64,8-3-96,3 0 96,2-8-192,-5-17-2401,-56 12-2369</inkml:trace>
</inkml:ink>
</file>

<file path=ppt/ink/ink1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5:39:26.30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549 1 4642,'0'0'6371,"0"0"-4810,0 0-996,0 0-18,-29 0-280,-1 0-217,9 0 4,-1 0-1,1 1 0,0 1 1,0 1-1,0 1 1,0 1-1,-13 6-53,28-9 25,-20 6 262,1 2 1,0 0-1,1 2 1,-11 7-288,29-15 28,0-1 0,1 1 0,0 0 1,0 0-1,0 1 0,0-1 0,1 1 0,-1 0 0,1 0 1,1 1-1,-1-1 0,1 1 0,0 0 0,0 0 0,0 0 1,1 0-1,0 0 0,0 1 0,1-1 0,0 1 0,0 1-28,0 5-25,1 0 0,1 1 0,0-1-1,1 0 1,0 0 0,1 0 0,0 0 0,1-1-1,2 4 26,4 7-33,2-1 0,0 0-1,1 0 1,8 9 33,69 84-94,-45-58 84,34 56 10,-74-105 7,0 1 1,0 0-1,-1 0 0,-1 1 0,1 1-7,-3-8 40,0 1 1,0-1-1,-1 1 0,1-1 0,-1 1 1,0-1-1,0 1 0,0 0 1,0-1-1,-1 1 0,1-1 0,-1 1 1,0-1-1,0 0 0,0 1 0,-1 0-40,-2 2 85,1 0 0,-2-1 0,1 0 0,0 0 0,-1 0-1,0-1 1,0 1 0,0-1 0,-2 0-85,-56 35 319,36-24-262,7-3-126,-46 28 384,-7 9-315,55-37-625,1 2 0,1 0-1,0 0 1,1 2-1,1 0 1,-5 8 625,16-20-4074,3-4-2083</inkml:trace>
</inkml:ink>
</file>

<file path=ppt/ink/ink1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5:39:27.47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108 227 13830,'0'0'651,"0"0"88,-8 23-128,6-19-588,-9 28 39,1 1 0,2-1 0,1 2 1,2-1-1,0 5-62,1 227 136,5-180-187,-2-81-12,2 16-35,-1-19 57,0-1 0,0 1 0,0-1 0,0 1 0,0-1-1,0 1 1,0-1 0,1 1 0,-1-1 0,0 1 0,0-1-1,0 1 1,0-1 0,1 0 0,-1 1 0,0-1 0,0 1 0,1-1-1,-1 0 1,0 1 0,1-1 0,-1 0 0,1 1 0,-1-1 0,0 0-1,1 0 1,-1 1 0,1-1 0,-1 0 0,0 0 41,1 0-883,3-143 417,-6-7 466,-1 46-20,1 7 23,-1 23-14,3-1 0,5-16 11,-5 87 1,1-1 0,0 1 0,-1-1 0,2 1 0,-1-1 0,0 1 0,1 0 0,0 0 0,0 0 0,0 0 0,0 0 0,1 0 0,0 0 0,0 1 0,0-1 0,0 1 0,0 0 0,0 0 0,1 0 0,0 0 0,-1 1 0,1 0 0,0-1 0,0 1 0,1 1 0,-1-1 0,1 0-1,10-1 0,0-1-1,0 2 1,0 0 0,0 1-1,1 1 1,-1 0 0,7 1 0,-12 1 11,1-1 1,0 2 0,-1-1-1,0 2 1,1-1 0,-1 1-1,0 1 1,-1 0 0,1 0-1,-1 1 1,0 0 0,-1 1-1,1 0 1,-1 0 0,-1 0-1,1 1 1,-1 1 0,-1-1-1,6 9-11,0 1 48,-1 1 0,-1 0 0,0 0 0,-1 1 0,-2 0 0,0 1 0,-1-1 0,-1 1 0,2 15-48,-3-4 146,-1 0 1,-1 1-1,-2-1 0,-1 1 0,-6 31-146,5-54 49,-2 0 1,1-1-1,-1 1 0,-1-1 0,0 0 1,0 0-1,0-1 0,-1 1 0,-1-1 0,1 0 1,-1-1-1,-1 0 0,-5 5-49,-12 8 199,-2 0 1,0-2-1,-19 10-199,5-5 273,-1-1-1,-28 8-272,51-22-7,-1-2 0,0 0 0,0-2 0,0 0 0,0-1 0,-1-1 0,-6 0 7,26-2-51,1-1-1,0 1 1,0 0-1,0 0 1,0 0-1,-1 0 1,1 0 0,0-1-1,0 1 1,0 0-1,0 0 1,0 0-1,0-1 1,0 1-1,0 0 1,0 0-1,-1 0 1,1-1-1,0 1 1,0 0-1,0 0 1,0 0 0,0-1-1,0 1 1,0 0-1,0 0 1,0 0-1,1-1 1,-1 1-1,0 0 1,0 0-1,0 0 1,0-1-1,0 1 1,0 0-1,0 0 1,0 0 0,1 0-1,-1-1 1,0 1-1,0 0 52,1-2-368,2-4-101,0 0 0,1 0 0,-1 0 1,1 0-1,1 0 0,-1 1 0,1 0 0,0 0 0,1 0 1,-1 1-1,2-2 469,30-22-2972</inkml:trace>
</inkml:ink>
</file>

<file path=ppt/ink/ink1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5:39:27.81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 0 1121,'0'0'11685,"0"0"-10901,20 137 1,-20-63 159,-11-1-480,2 3-272,6-5-80,1-5-80,2-5 0,0-16-32,0-17-224,0-10-976,0-18-657,0 0-1553,0-13-1072,0-20 1105</inkml:trace>
</inkml:ink>
</file>

<file path=ppt/ink/ink1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5:39:28.14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51 9236,'0'0'1217,"0"0"-273,0 0-448,0 0-303,0 0 383,144-51 176,-94 64-320,1-3-288,-3 3-96,-6-6 16,-3-2 16,-8 0-80,-8-2-256,-23-1-3137,0 1-1569</inkml:trace>
</inkml:ink>
</file>

<file path=ppt/ink/ink1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5:39:28.48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12662,'0'0'0,"0"0"-128,0 0 128,0 0 128,163 12-16,-87-12 0,0 0 0,-5 0-80,-4 0-32,-53 0-3009,-5 0-2866</inkml:trace>
</inkml:ink>
</file>

<file path=ppt/ink/ink1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5:39:28.80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573 4 9220,'0'0'1908,"0"0"-118,0 0-355,0 0-458,0 0-326,-4 0-214,-6-2-407,1 1-1,-1 0 1,1 1-1,-1 0 1,1 1-1,-1 0 1,1 0-1,0 1 1,-1 0 0,1 0-1,0 1 1,0 1-1,1-1 1,-3 2-30,-1 3 22,0 1 0,0 0 1,1 0-1,1 1 0,-1 0 1,1 1-1,1 0 0,0 1 1,1 0-1,0 0 0,1 1 0,0 0 1,1 1-23,-2 6-8,1 0 1,1 1-1,0 0 0,2 1 1,1-1-1,0 1 1,2 0-1,1 11 8,0-26-1,1 0-1,-1 1 0,2-1 1,-1 0-1,1 0 1,0 0-1,1-1 0,-1 1 1,2 0-1,-1-1 1,0 0-1,1 0 1,0 0-1,3 2 2,10 12-1,2 0 1,0-1-1,9 5 1,-12-11 4,-1 1 0,-1 0 0,0 0 0,-1 2 0,0 0 0,-1 0-4,-10-13 22,-1 1 1,1-1-1,-1 0 0,1 1 1,-1-1-1,0 1 0,0-1 1,-1 1-1,1 0 0,-1-1 1,1 1-1,-1 0 0,0-1 1,-1 1-1,1 0 0,-1-1 1,1 1-1,-1-1 0,0 1 1,-1-1-1,1 1 0,0-1 0,-1 0 1,0 1-1,0-1 0,0 0 1,0 0-1,0 0 0,-1-1 1,-1 3-23,-9 7 156,0-1 1,0 0 0,-1-1 0,0 0-1,-13 5-156,20-11 4,-31 20 85,-1-3 1,-1-1-1,-1-1 0,0-3 1,-1-1-1,-13 1-89,4-12-1044,46-4 573,4 0 379,1 0 1,0 0-1,-1 0 1,1 0-1,0 0 1,-1 0-1,1 0 1,0 0-1,-1 0 1,1-1-1,0 1 1,0 0-1,-1 0 1,1 0-1,0 0 1,0 0-1,-1-1 1,1 1-1,0 0 1,0 0-1,-1-1 1,1 1-1,0 0 1,0 0-1,0-1 1,-1 1-1,1 0 1,0 0-1,0-1 1,0 1-1,0 0 1,0 0-1,0-1 1,0 1-1,0 0 1,0-1-1,0 1 1,0 0-1,0-1 1,0 1-1,0 0 1,0-1-1,0 1 1,0 0-1,0 0 0,0-1 1,0 1-1,0 0 92,0-4-1239,0-15-5145</inkml:trace>
</inkml:ink>
</file>

<file path=ppt/ink/ink1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4:52:45.05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181 1 2465,'0'0'0,"0"0"-416,-180 63-1537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09:25:54.16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7491,'0'0'1775,"0"0"-1559,25 0-174,169 2 233,1384 54 1323,-1101-53-1795,-436-4-1233,-1-2 0,39-7 1430,-65 5-3178,-13 4-944</inkml:trace>
</inkml:ink>
</file>

<file path=ppt/ink/ink1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4:52:47.16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4866 0 8052,'0'0'536,"0"0"243,-24 2 179,-289 36 1141,23 23-1488,-89 40-611,279-73 75,-1006 307 526,384-111-242,508-160-178,-560 161 273,423-138-176,-83-1-278,380-75-45,-8 1-77,19-9-5178,55-3-134</inkml:trace>
</inkml:ink>
</file>

<file path=ppt/ink/ink1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4:52:48.52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35 8 2945,'0'0'1273,"0"0"-755,0 0 237,0 0 176,0 0-16,0 0-134,-6-1 54,-16-4-162,16 3-166,6 2-129,0 0-201,0 0-236,0 0-253,2 0-72,16 1 359,0 1 0,0 1 0,0 0 0,0 2 1,1 0 24,54 11 36,128 8 53,14-8-89,-73-7 9,591 41 239,676 57 806,-1318-97-953,811 93 383,-513-44 86,116 44-570,-207-19 1375,7 16-1375,-175-56 154,82 18 72,-84-25-623,-125-36-2697,-11-1-3712</inkml:trace>
</inkml:ink>
</file>

<file path=ppt/ink/ink1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4:52:50.07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932 1 4802,'0'0'977,"0"0"-510,0 0 418,0 0 244,0 0-465,-12 35-429,8-24-226,-11 34 7,-3 0 1,-1-1 0,-3 0 0,-1-2 0,-5 4-17,-149 200 128,-64 57-128,75-90 119,-24 27-3127,175-225 655,14-14-360</inkml:trace>
</inkml:ink>
</file>

<file path=ppt/ink/ink1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4:52:50.59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7507,'0'0'-549,"0"0"293,0 0 85,33 12 139,-4-1 48,16 5 22,-1 1 0,-1 3 0,0 2 0,1 3-38,284 188 1584,-144-90-577,171 83-1007,-188-127 277,3-8 0,9-6-277,355 100 251,-515-159-323,43 14 367,-59-19-425,0 0-1,0 1 1,0-1 0,-1 1-1,1 0 1,-1 0 0,1 0 0,-1 0-1,0 0 1,1 1 0,-1-1-1,0 1 1,0-1 0,-1 1-1,1 0 1,1 2 130,-2 5-2582</inkml:trace>
</inkml:ink>
</file>

<file path=ppt/ink/ink1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4:52:51.84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881 68 5282,'-29'0'902,"-7"-1"-487,-5-1-17,-1 3 1,1 1 0,0 2-1,0 1-398,-3 5 80,0 2 0,1 2 0,1 2 0,0 2 0,1 1 0,1 3 0,1 1 0,1 1 0,1 3 0,2 0 0,0 3-80,22-18 9,0 1-1,1 1 0,0 0 0,1 0 0,1 1 0,0 0 0,1 1 0,1 0 0,-2 7-8,5-11-8,1 1 0,1-1 0,0 1 0,0 0 0,2 1 0,-1-1 0,2 0 0,-1 0 0,2 1 0,0-1 0,0 0 0,2 0-1,0 3 9,1-6-10,-1 1 0,2-1 0,0 0 0,0 0 0,1 0 0,0-1-1,1 1 1,0-2 0,0 1 0,1-1 0,0 0 0,0 0-1,1-1 1,0 0 0,0-1 0,1 0 0,7 3 10,13 7-54,1-2 0,0-1 0,1-1 0,0-2 0,14 2 54,32 3-14,1-3 0,0-4 0,0-3 0,1-3 1,-1-4-1,8-4 14,-62 3 58,0 0-1,0-2 1,0-1 0,-1-1 0,0-1-1,0-1 1,-1-2 0,0 0-1,-1-1 1,0-1 0,-1-1 0,0-1-1,-1-1 1,-1-1 0,13-15-58,-16 15 208,-1-1-1,-1 0 1,0-1 0,-2-1 0,0 0 0,-1-1 0,-1 0 0,-1-1-1,-1 0 1,-1 0 0,-1-1 0,-1 1 0,-1-1 0,-1-1 0,-1 1-1,-1 0 1,-1-6-208,-1 15 105,-2 0 0,0 1 0,0-1 0,-1 1 0,-1 0 0,0 0-1,-1 0 1,0 0 0,-1 1 0,0 0 0,-1 1 0,0-1 0,-1 2 0,-1-1 0,1 1-1,-2 1 1,-7-7-105,-2 0-5,1 1-1,-2 1 1,0 1 0,0 1-1,-2 1 1,1 1-1,-1 0 1,0 2-1,-18-3 6,22 7-674,1 2 0,-2 0 0,-17 1 674,37 1-63,0 0-1,0 0 1,0 0-1,-1 0 0,1-1 1,0 1-1,0 0 1,0 0-1,0 0 1,-1 0-1,1 0 1,0 0-1,0 0 1,0 0-1,0 0 1,-1 0-1,1 0 1,0 0-1,0 0 1,0 0-1,0 0 1,-1 0-1,1 0 0,0 0 1,0 0-1,0 0 1,0 0-1,0 0 1,-1 1-1,1-1 1,0 0-1,0 0 1,0 0-1,0 0 1,0 0-1,-1 0 1,1 0-1,0 1 1,0-1-1,0 0 1,0 0-1,0 0 0,0 0 1,0 0-1,0 1 1,0-1-1,0 0 1,0 0-1,0 0 1,-1 0-1,1 1 1,0-1-1,0 0 64,0 15-5434</inkml:trace>
</inkml:ink>
</file>

<file path=ppt/ink/ink1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4:52:52.60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843 55 2305,'-36'1'3482,"36"-1"-3482,-75 3 1091,-6 3-1091,65-4 31,-1 1 0,0 1 0,1 1 0,0 0 0,0 1 0,1 0 0,-1 1 0,1 1 0,-9 7-31,7-5-12,-102 64 84,-80 67-72,183-129 364,1 0 0,0 2 0,1-1 0,0 2 0,-5 7-364,13-13 151,0 0 0,0 0 0,1 1 1,0-1-1,1 1 0,0 0 0,1 0 0,0 0 1,0 1-1,-1 9-151,1 2-28,1 2 1,1-1 0,1 0-1,3 17 28,-2-30-11,0 0 0,1 0-1,1 0 1,0 0-1,0-1 1,1 1 0,0-1-1,0 0 1,1 0-1,0 0 1,7 7 11,1-1-16,0-1-1,2 0 1,-1 0-1,2-2 1,0 0 0,0-1-1,1 0 1,1-2-1,0 0 1,0 0 0,0-2-1,1-1 1,6 2 16,14 1 18,1-1 1,-1-2 0,1-2-1,0-2 1,0-1 0,6-2-19,-13-2 48,-1-1-1,1-1 1,-1-2 0,-1-1 0,1-2 0,-1-1 0,-1-1-1,0-2 1,-1-1 0,0-1 0,-2-1 0,0-2 0,3-3-48,-8 5 98,-2 0 1,0-2 0,-1 0-1,-1 0 1,-1-2 0,-1-1-1,0 0 1,-2 0 0,-1-2 0,0 0-1,-2 0 1,-1-1 0,-1 0-1,-1-1 1,-1 0 0,0-6-99,-3 4 78,-1 0 0,-2 0 0,0 0 0,-3-7-78,1 22 4,0 1 1,-1 0-1,0 1 0,-1-1 1,-1 0-1,0 1 0,0 0 1,-1 0-1,-1 0 0,0 0 1,-1 0-5,-4-3-172,0 1 1,-1 0-1,0 1 1,-1 1 0,-1 0-1,0 1 1,0 0-1,-1 1 1,0 1-1,-1 0 1,0 1-1,0 1 1,0 0 0,-1 1-1,0 1 1,0 0-1,0 2 1,0 0-1,-5 0 172,-15 3-2531,16 8-2213</inkml:trace>
</inkml:ink>
</file>

<file path=ppt/ink/ink1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4:52:53.31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560 12 9156,'0'0'1585,"0"0"130,-26-2-693,-86-7-299,100 8-698,0 1 1,1 0-1,-1 1 0,1 0 0,-1 1 1,1 0-1,0 0 0,0 1 0,0 1 1,0 0-1,0 1 0,1 0 0,-4 2-25,-3 5-143,1 0 0,0 1 0,0 1 0,2 1 0,-14 16 143,12-12-31,1 0-1,0 2 1,2 0-1,0 0 0,2 2 1,0-1-1,2 1 1,0 1-1,1-1 0,-1 14 32,-1 13-21,3 0-1,2 1 0,2-1 0,2 35 22,2-64-2,0-1 0,1 1 0,1-1 0,1 0-1,1 0 1,1 0 0,0-1 0,7 12 2,-7-17-12,1-1 0,1-1 0,0 1 0,0-1-1,1-1 1,1 0 0,0 0 0,1-1 0,0 0 0,0 0 0,1-2 0,6 4 12,-4-4-54,-1-1 1,2-1-1,-1 0 1,1-1-1,-1 0 1,1-1-1,1-1 1,11 1 53,7-1-26,0-1 1,0-2 0,18-3 25,-43 2 10,1 0 0,0-1 1,-1 0-1,1-1 1,-1 0-1,0 0 0,0-1 1,0 0-1,0-1 1,-1 0-1,1 0 1,-1-1-11,4-3 46,-1-1 0,0 0 0,-1-1 0,0 0 0,-1-1 0,0 1 0,6-12-46,-3 0 135,0 0 1,-1 0 0,-2-1-1,0-1 1,-2 1-1,-1-1 1,0-1-1,-2 1 1,-1-7-136,1-11 148,-2-1 1,-2 0 0,-2 0-1,-5-29-148,5 59-94,-1 0 0,0 0 0,-1 1 0,0-1 0,-1 1 0,0 0 0,-1 1 0,-1-1 0,0 1 0,-1 0 0,0 1 0,-1 0 0,0 0 0,0 0 0,-1 2 0,-4-4 94,7 8-295,6 4 122,0-1 0,0 1 1,-1 0-1,1 0 1,-1 0-1,1 0 0,-1 1 1,1-1-1,-1 0 0,1 1 1,-1-1-1,0 0 1,1 1-1,-1 0 0,0-1 1,1 1 172,-3 0-4042</inkml:trace>
</inkml:ink>
</file>

<file path=ppt/ink/ink1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4:52:54.32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411 13 8596,'0'0'1627,"0"0"206,0 0-422,0 0-623,0 0-340,0 0-283,-29-4-136,-1 0-37,1 1-1,-1 2 0,-3 1 9,28 0-5,1 1-1,-1 0 1,1-1 0,-1 2 0,1-1 0,0 1 0,-1-1 0,1 1-1,0 0 1,0 1 0,0-1 0,0 1 0,1 0 0,-4 2 5,0 2-6,1 1 0,-1 0 1,1 0-1,0 1 0,0 1 6,-4 7-1,-10 14-19,2 1 0,2 0 0,1 1 0,1 1-1,2 1 1,1 0 0,2 0 0,-1 14 20,1 10-26,3 0 1,2 1-1,3 0 0,5 46 26,-2-86-2,1 0 0,0 0 0,1-1 0,1 1-1,1-1 1,1 0 0,0-1 0,2 0 0,0 0-1,1-1 1,5 8 2,-7-14-13,1 0-1,0 0 0,1-1 1,0-1-1,0 1 0,1-1 1,1-1-1,-1 0 0,1-1 1,0 0-1,1-1 0,0 0 1,0-1-1,0 0 0,0-1 1,11 1 13,2 0-6,0-1 1,0-1-1,1-2 1,-1-1 0,0 0-1,0-2 1,1-2 0,18-4 5,-26 3 12,1-1 1,-1 0 0,-1-2 0,1 0 0,-1-2 0,-1 1 0,1-2 0,-2-1-1,0 0 1,0-1 0,8-9-13,-6 3 33,0-1 0,-1 0 0,-1-1 0,-2-1 0,0-1 0,-1 0 0,-1 0 0,-1-1 0,5-18-33,-5 6 115,-1-1-1,-2 0 1,-2 0-1,-1-1 1,-2 0 0,-2-15-115,0 15 94,-3 0-1,0 0 1,-4-7-94,4 31 18,-2-1 0,1 1-1,-2 0 1,0 0-1,-1 0 1,0 1 0,-1-1-1,0 2 1,-5-6-18,4 6-79,-1 0 0,-1 0 0,0 1 1,-1 0-1,0 1 0,0 0 0,-1 1 0,0 0 0,-1 1 1,0 1-1,0 0 0,-1 0 0,0 1 0,0 1 0,0 0 1,-1 1-1,0 1 0,1 0 0,-1 1 0,-11 0 79,6 1-529,11 0 258,0 0 1,1 1-1,-1 0 0,0 1 0,0 0 271,5 0-597,-1 0 0,1 0-1,-1 0 1,1 1 0,-1 0-1,1 0 1,-2 1 597,-27 22-6576</inkml:trace>
</inkml:ink>
</file>

<file path=ppt/ink/ink1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4:52:59.02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957 1 8084,'0'0'573,"0"0"-114,0 0-24,-16 28-315,-203 352 46,-407 599 1840,610-956-2054,4-7-78,1 1-1,0 0 1,1 1-1,1 0 0,0 0 1,2 1-1,-2 7 127,7-20-2334,2-9-1615</inkml:trace>
</inkml:ink>
</file>

<file path=ppt/ink/ink1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4:53:01.34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447 1 8484,'0'0'931,"0"0"-429,0 0-132,-15 26-210,0 1-132,-22 39 115,-18 49-143,-16 52 330,8 4 0,8 3 1,7 1-1,-25 181-330,65-297-324,2 33 324,8 1-3905,-2-93 3852,-1 0 0,1 0 1,0 0-1,0 1 0,0-1 0,0 0 0,0 0 0,0 0 0,0 0 1,0 0-1,0 1 0,0-1 0,0 0 0,0 0 0,0 0 0,0 0 0,0 0 1,0 1-1,0-1 0,0 0 0,0 0 0,0 0 0,0 0 0,0 0 0,0 0 1,0 1-1,0-1 0,0 0 0,0 0 0,1 0 0,-1 0 0,0 0 1,0 0-1,0 0 0,0 1 0,0-1 0,0 0 0,0 0 0,0 0 0,1 0 1,-1 0-1,0 0 0,0 0 0,0 0 0,0 0 0,0 0 0,1 0 1,-1 0-1,0 0 0,0 0 0,0 0 0,0 0 0,0 0 0,0 0 0,1 0 1,-1 0-1,0 0 0,0 0 0,0 0 0,0 0 53,10-4-4538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09:26:20.86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502 2 16,'0'0'229,"0"0"57,0 0-75,0 0 47,0 0-47,0 0-149,-3 0-6,-37-1 215,9 0-221,-1 1 0,0 1 0,0 2 0,1 1 0,0 2 0,-22 6-50,-36 13 2398,54-17 187,1 2 0,-10 6-2585,40-15 261,-6 3 342,9-3-306,7 0-25,97-1-152,371-7 259,-63 0-277,-380 7-84,73 3 64,0 5 1,42 11-83,205 45 70,10 2 60,-334-63-90,0-1 0,22-2-40,-27 0 107,-21 0 27,-1 0-78,0 0 2,0 0 78,0 0-85,0 0-214,0 0-1480,0 0-2863</inkml:trace>
</inkml:ink>
</file>

<file path=ppt/ink/ink1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4:53:02.07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1 912,'0'0'2281,"0"0"-1750,0 0-304,0 0 379,11 33 149,-5-15-600,14 42 487,3-2 0,2 0 0,10 11-642,116 199 2123,37 69-1081,-128-218-515,40 115-527,-85-190 90,-5-15-226,1-1 1,1 0-1,5 7 136,-12-30-2329,-2-5-1948</inkml:trace>
</inkml:ink>
</file>

<file path=ppt/ink/ink1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4:53:02.56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16,'0'0'8348,"0"0"-6483,0 0-1873,0 0-331,12 10 13,217 179 763,-33-28 847,-6 9-1284,6 33 942,39 68-942,-158-181 149,-34-38-91,3-3-1,1-1 0,2-3 1,19 11-58,-61-51-83,0 0 0,1-1 0,-1-1-1,1 1 1,0-1 0,0 0 0,0-1 0,0 0 0,0 0 0,0-1 0,1 0 0,-1 0 0,1-1 0,4 0 83,-13 0-46,0 0 0,0 0 1,0 0-1,1 0 0,-1 0 1,0 0-1,0 0 0,0 0 1,0 0-1,0 0 1,0 0-1,0 0 0,1 0 1,-1 0-1,0 0 0,0 0 1,0 0-1,0 0 0,0 0 1,0 0-1,1 0 0,-1 0 1,0 0-1,0 0 1,0 0-1,0 0 0,0 0 1,0 0-1,1 0 0,-1 0 1,0 0-1,0 0 0,0 0 1,0 0-1,0-1 1,0 1-1,0 0 0,0 0 1,0 0-1,0 0 0,0 0 1,1 0-1,-1 0 0,0-1 1,0 1-1,0 0 0,0 0 1,0 0-1,0 0 1,0 0-1,0 0 0,0-1 1,0 1-1,0 0 0,0 0 1,0 0 45,0-15-3805</inkml:trace>
</inkml:ink>
</file>

<file path=ppt/ink/ink1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4:53:03.49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1046 0 10229,'0'0'784,"0"0"-90,-21 37-404,8-15-272,-58 96 13,-33 38-31,31-56 33,-267 379 587,233-323-725,-7-4-1,-43 37 106,138-170-35,16-17-292,0 1 0,0 0 0,0 0 0,1 0 1,-1 0-1,1 0 0,0 0 0,0 1 0,-1 2 327,10-23-5253</inkml:trace>
</inkml:ink>
</file>

<file path=ppt/ink/ink1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4:53:05.64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70 1 4850,'0'0'606,"0"0"-459,0 3-214,0 0-15,-1 23-371,1-26 475,0 1 1,0 0 0,-1-1-1,1 1 1,0 0-1,0 0 1,0-1-1,-1 1 1,1 0-1,0-1 1,-1 1 0,1 0-1,0-1 1,-1 1-1,1-1 1,-1 1-1,1-1 1,-1 1-1,0-1 1,1 1 0,-1-1-1,1 1 1,-1-1-1,0 0 1,1 1-1,-1-1 1,0 0-1,1 0 1,-1 1 0,0-1-1,1 0 1,-1 0-23,0 0 731,1 0 306,0 0-215,0 0-216,0 0-1,0 0-170,0 0-272,0 0-64,0 10-37,-2 264 2493,-13 25-2555,-9 24 792,14 20-792,9-301 10,1 32 52,0-69-99,1 1 0,0-1 0,0 0 0,0 1 0,1-1 0,0 0 0,0 0-1,0 0 1,1 0 0,-1 0 0,2 1 37,-3-5-139,-1 0 0,1 1 0,0-1 0,0 0 0,0 0 0,1 0 0,-1 0 0,0 0 0,0 0 0,1 0 0,-1 0 1,0 0-1,1 0 0,-1-1 0,1 1 0,-1-1 0,1 1 0,-1-1 0,1 1 0,0-1 0,-1 0 0,1 0 0,0 0 139,3-3-2492,-2-12-696</inkml:trace>
</inkml:ink>
</file>

<file path=ppt/ink/ink1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4:53:06.22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4274,'0'0'112,"0"0"896,17 23 126,178 247 1033,-32-59-918,37 53 263,-161-206-1181,-3 1 0,-3 2-1,20 50-330,-25-36 171,-19-47-111,2 0-1,1-1 0,0-1 1,13 18-60,-24-42-76,0 0 1,1 0 0,-1 1 0,1-2-1,-1 1 1,1 0 0,0 0 0,0 0 0,0-1-1,0 1 1,0-1 0,0 1 0,0-1 0,0 0-1,1 0 1,-1 0 0,0 0 0,1-1-1,-1 1 1,1 0 0,-1-1 0,1 0 0,-1 1-1,1-1 1,-1 0 0,3-1 75,-5 1-98,0 0 0,1 0 0,-1-1 0,0 1 1,1 0-1,-1 0 0,0-1 0,0 1 0,1 0 0,-1 0 0,0-1 0,0 1 1,0 0-1,1-1 0,-1 1 0,0 0 0,0-1 0,0 1 0,0 0 0,0-1 0,0 1 1,0 0-1,0-1 0,0 1 0,0 0 0,0-1 0,0 1 0,0 0 0,0-1 1,0 1 97,0-1-151,2-28-3149</inkml:trace>
</inkml:ink>
</file>

<file path=ppt/ink/ink1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4:53:06.69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5394,'0'0'1972,"0"0"-1457,0 0-355,0 0 53,19 27 449,-17-24-638,21 30 216,2-1 0,1-1 0,2-1 1,0-1-1,2-2 0,3 1-240,156 106 1592,52 21-1592,210 108 1422,38 23-421,-465-270-1049,34 20 322,25 9-274,-67-37-58,1 0 0,0-2 0,0 0 1,0-1-1,1 0 0,0-2 0,10 2 58,-22-5-2790,-6 0-1722</inkml:trace>
</inkml:ink>
</file>

<file path=ppt/ink/ink1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4:53:10.14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8372,'0'0'667,"0"0"-502,0 0-269,6 11 37,68 131 3279,23 73-3212,-13-27 729,135 282 341,-208-447-1068,-7-12-5,0-1 1,1 0-1,0 1 0,1-2 0,0 1 0,0-1 0,1 0 0,0 0 0,1-1 0,5 5 3,-13-12-126,0-1 1,0 0-1,0 0 0,1 0 1,-1 1-1,0-1 0,0 0 0,1 0 1,-1 0-1,0 1 0,0-1 1,1 0-1,-1 0 0,0 0 1,1 0-1,-1 0 0,0 0 0,1 1 1,-1-1-1,0 0 0,0 0 1,1 0-1,-1 0 0,0 0 1,1 0-1,-1 0 0,0-1 0,1 1 1,-1 0-1,0 0 0,1 0 1,-1 0-1,0 0 0,0 0 1,1 0-1,-1-1 0,0 1 126,2-12-5779,-2 9 5978,0-23-3985</inkml:trace>
</inkml:ink>
</file>

<file path=ppt/ink/ink1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4:53:12.79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 0 6227,'0'0'112,"0"0"96,0 0-32,0 0-64,0 0-112,0 0-16,0 0-128,-14 0-176,14 0 64,0 3-320,0 2 367,0 0-2608</inkml:trace>
</inkml:ink>
</file>

<file path=ppt/ink/ink1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4:53:17.77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208 38 5779,'0'0'429,"-17"25"267,-60 84 326,62-87-696,1 0 1,1 2-1,2-1 0,0 2 0,1-1 0,1 1 1,2 1-1,0 1-326,0 16 476,2 0 1,1 1-1,3 41-476,1-68 57,1-1-1,0 1 1,1 0-1,1-1 1,0 0-1,2 0 1,0 0-1,6 14-56,-6-21-7,0 1 0,0-1-1,1 0 1,0 0 0,1-1-1,0 0 1,0 0 0,1-1 0,0 0-1,0 0 1,1 0 0,0-1-1,0-1 1,5 3 7,1-2 9,-1-1 1,1 0-1,0-1 1,0 0-1,1-1 1,-1-1-1,1-1 1,-1 0-1,1-1 1,0 0-1,12-3-9,-22 2 4,-1 0 1,1 0-1,0 0 0,0-1 0,-1 0 1,1 0-1,-1 0 0,1-1 0,-1 0 1,0 0-1,0 0 0,0 0 0,-1-1 1,3-2-5,0-1 2,0-1 1,-1 0 0,1 0 0,-2 0 0,1-1 0,-1 0 0,-1 0 0,2-3-3,3-12 68,-1 1 1,-2-1-1,0-1 1,-1 1-1,-2-1 1,1-17-69,-1-13 210,-3 1 0,-4-32-210,2 63 44,-1 1 1,-1 0-1,-1-1 0,-1 1 1,-1 1-1,-1 0 1,-6-11-45,2 9 55,-1 0 0,-1 0 1,-1 2-1,-1 0 0,-19-19-55,28 32-1,0 1-1,0 1 0,-1-1 1,0 1-1,0 1 0,0-1 1,-1 2-1,0-1 0,0 1 1,0 0-1,0 1 0,-1 0 0,0 0 1,1 1-1,-1 0 0,0 1 1,-3 0 1,12 1-136,0 0 0,0 0 1,0 0-1,0 0 0,1 1 0,-1-1 1,0 0-1,0 0 0,0 0 0,0 1 1,0-1-1,1 1 0,-1-1 1,0 0-1,0 1 0,1-1 0,-1 1 1,0 0-1,1-1 0,-1 1 0,0 0 1,1-1-1,-1 1 0,1 0 1,-1-1-1,1 1 0,0 0 0,-1 0 1,1 0-1,0 0 0,-1 0 136,-1 30-3615,2-22 1628,0 14-2095</inkml:trace>
</inkml:ink>
</file>

<file path=ppt/ink/ink1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4:53:18.35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134 241 3650,'0'0'4492,"0"0"-2819,0 0-1017,0 0 190,0 0-347,-22 30-344,22-30-155,-33 46 75,-20 39-75,49-77 3,0 0 0,1 0 0,-1 0 0,2 1 0,-1-1 0,1 1 0,1-1 0,0 1 0,0 0 0,0 0 0,1-1 0,1 1 0,-1 0 0,1 1-3,1 22 14,-1-5 36,0 0 1,2 0 0,0-1-1,2 0 1,1 1 0,5 8-51,-6-19 12,1 0 0,1 0 1,1-1-1,0 0 0,1 0 0,1-1 1,0 0-1,1-1 0,0 0 0,8 5-12,-11-11-12,1-1 0,-1 0-1,2 0 1,-1-1 0,1 0-1,0-1 1,0 0 0,0 0-1,0-1 1,0-1 0,1 0-1,0 0 1,4-1 12,-2 1 12,1-2 1,-1 0-1,1 0 0,0-1 1,-1-1-1,0 0 0,1-1 0,-1 0 1,0-1-1,6-3-12,-6 0 63,1-1 0,-1-1-1,0 1 1,-1-2 0,0 0 0,0 0-1,-1-1 1,0-1 0,7-11-63,-3 4 120,-1-2 0,-1 0 0,-1 0 1,0-1-1,6-22-120,-11 25 102,-1-1-1,-1 0 1,-1 0 0,-1 0 0,-1 0-1,0-1 1,-2 1 0,0-1 0,-1 1-1,-1-1 1,-2 1 0,1 0-1,-2 0 1,-1 0 0,-3-7-102,-6-3 87,-1 1 0,-1 0 0,-2 1 0,-1 1 0,-1 1 0,-8-7-87,-45-42-1442,-31-22 1442,105 96-2834,0 1-3553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09:26:23.15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99 404 320,'0'0'1369,"0"0"2806,0 0-2147,0 0-1012,0 0-258,-17 7 226,-48 18-130,49-19-646,16-6-117,4-3-179,118-116 492,4-15-404,29-29 60,-152 160-61,-2 1 1,0 1 0,1-1 0,-1 0 0,1 1 0,0-1 0,-1 1-1,1 0 1,0 0 0,0 0 0,0 0 0,0 0 0,0 0 0,0 0-1,0 0 1,2 0 0,-3 19 246,-1 31-108,-3 0 1,-2-1 0,-5 22-139,-6 14 88,3 0 0,1 65-88,11 46-1964,1-158-5164</inkml:trace>
</inkml:ink>
</file>

<file path=ppt/ink/ink1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4:53:18.93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253 126 6899,'0'0'1510,"0"0"190,0 0 114,0 0-398,0 0-618,-28 1-520,28-1-278,-46 2 216,-28 6-216,70-7 1,1-1 1,-1 1-1,1 0 1,-1 0-1,1 0 1,-1 1-1,1-1 1,0 1-1,-1 0 1,1 0-1,0 0 1,0 0-1,1 0 1,-1 1-1,0 0 1,1-1-1,-1 1 1,1 0-1,0 0 1,0 0-1,0 0 1,0 1-1,1-1 1,-1 0-1,1 1 1,0-1-1,0 1 1,0-1-1,1 1-1,-4 8 2,-3 11-22,1 1-1,1 0 1,1 1 0,1-1-1,1 22 21,2 36-29,5 7 29,-3-62 1,2 1-1,1-1 1,2 0-1,0 0 1,2-1-1,0 0 0,2 0 1,1-1-1,1-1 1,1 0-1,1-1 1,13 15-1,-21-30-26,0 1 0,0-2 0,0 1 0,1-1 0,0 0 0,1-1 1,-1 0-1,1 0 0,2 0 26,-4-3-19,-1 0 1,1-1-1,0 1 0,0-2 1,-1 1-1,1-1 0,0 0 1,1 0-1,-1-1 1,0 0-1,0 0 0,0 0 1,0-1-1,1 0 19,-3-1-2,0 1-1,0-1 1,0 0-1,0-1 1,0 1-1,-1-1 1,1 0-1,-1 0 1,1 0-1,-1-1 1,0 1-1,0-1 1,-1 0-1,1 0 1,-1 0-1,0-1 1,1-1 2,8-14 37,0-1 0,-2 0 1,3-11-38,-6 16 34,16-44 132,-2 0 0,-4-1-1,-2-1 1,-2 0 0,-4-1 0,-2 0-1,-3-1 1,-2-19-166,-2 64 45,-1 1-1,-1 0 1,0 0-1,-1 0 1,-1 0-1,-2-2-44,4 12 11,-1 0 0,0 1 0,0-1 0,-1 1-1,0 0 1,-1 0 0,1 1 0,-1-1 0,0 1 0,-1 0-1,0 1 1,0-1 0,0 1 0,-4-2-11,8 5-154,-1 0 0,0 1 0,0-1 0,0 1-1,-1-1 1,1 1 0,0 0 0,0 1 0,-1-1 0,1 0 0,0 1 0,-1 0 0,1 0 0,-1 0-1,1 0 1,0 0 0,-1 1 0,1 0 0,0-1 0,-1 1 0,1 1 154,-8 17-5131</inkml:trace>
</inkml:ink>
</file>

<file path=ppt/ink/ink1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4:53:20.01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235 170 10149,'0'0'1702,"0"0"80,0 0-1230,-29 24-432,-33 29-8,1 3-112,54-50 2,1 1 0,0-1 0,0 2 0,0-1 0,1 1 0,1-1 0,-1 1 0,1 1 0,0-1 0,1 0 0,0 1 0,0 0 0,1 0 0,0 0 0,0 6-2,-1 1-6,-3 26-24,2 0 0,2 1 0,2 0 0,3 18 30,-2-48-4,1 0 0,0-1 1,1 1-1,0-1 0,1 0 0,0 0 0,1 0 0,0 0 0,1-1 0,0 0 0,1 0 0,0 0 4,-1-4-20,-1 0-1,1 0 0,0-1 0,0 0 0,1 0 0,0-1 0,0 1 0,0-2 0,0 1 0,1-1 0,0 0 0,0 0 0,0-1 0,0 0 0,1-1 0,-1 0 0,9 1 21,-9-2-56,1 0 0,0 0 0,-1-1 0,1-1 0,0 0 0,-1 0 0,1 0 0,-1-1 0,0 0 0,1-1 0,-1 0 0,0 0 0,0-1 0,6-4 56,-1-1 4,-1 0 0,0-1 1,-1-1-1,0 0 0,-1 0 0,0-1 0,8-13-4,-3 3 72,-1 0 0,-1-1 0,-1 0-1,-1-1 1,-2 0 0,0-1 0,-1 0-1,-2-1 1,2-13-72,-5 20 81,-1 0-1,0 0 1,-2 0 0,0-1-1,-1 1 1,-1 0 0,-1 0-1,-1 0 1,0 0 0,-1 1-1,-1-1 1,-1 1-1,-3-4-80,-8-13-25,-2 1-1,-1 1 0,-19-22 26,29 41-375,0 1 0,-1 0 0,0 1 0,-1 0 0,-1 1 0,0 0 0,0 1 0,-1 1 0,-9-4 375,20 11-3647,4 2-3471</inkml:trace>
</inkml:ink>
</file>

<file path=ppt/ink/ink1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4:53:20.51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215 0 5090,'0'0'4466,"0"0"-1806,0 0-1038,0 0-464,0 0-507,-20 9-368,-9 4-238,-28 17-45,52-27-1,0 1-1,-1 0 1,1 1-1,1-1 0,-1 1 1,1 0-1,0 0 1,0 0-1,0 1 1,1-1-1,-1 1 0,1 0 1,1 0-1,-1 0 1,1 0-1,-1 5 2,-1 1-7,-6 24-18,1 0-1,2 1 1,1 0-1,2 0 1,2 1-1,1-1 1,3 4 25,-2-23-4,1 1 0,0-1 0,2 0 1,0 0-1,2 0 0,0 0 0,0-1 1,2 1-1,0-2 0,7 13 4,-9-20-21,1 0-1,-1-1 1,1 0-1,1 0 1,0-1-1,0 1 1,0-1-1,1-1 1,0 0-1,0 0 1,0 0-1,1-1 1,0 0 0,0-1-1,0 0 1,1 0-1,-1-1 1,1-1-1,0 1 1,2-1 21,2 0-57,0 0 1,1 0 0,-1-2-1,0 0 1,1 0 0,-1-1 0,0-1-1,1-1 1,-1 0 0,0 0-1,-1-2 1,1 0 0,-1 0 0,0-1-1,0-1 1,-1 0 0,1 0-1,-2-2 1,1 1 0,2-4 56,1-4 41,0 0 0,0-1 0,-2-1 0,0 0 1,-1-1-1,-1-1 0,0 1 0,-2-2 0,-1 1 0,0-1 1,-1 0-1,-2-1 0,0 0 0,-1 0 0,-1 0 0,-1 0 1,-1 0-1,-1-1 0,-1 1 0,-1 0 0,-4-16-41,3 26 46,-1-1 0,0 1-1,-1 0 1,-1 0 0,0 1-1,0 0 1,-1 0 0,0 0-1,-1 1 1,-1 0 0,1 0-1,-2 1 1,1 0 0,-1 1-1,0 0 1,-1 0 0,0 1-1,0 1 1,-4-2-46,5 3-272,0 1 0,0 0 0,0 1 0,-1 0 0,1 1 1,-1 0-1,1 0 0,-1 1 0,-3 1 272,-1 3-3677,12 12-2133</inkml:trace>
</inkml:ink>
</file>

<file path=ppt/ink/ink1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4:53:21.13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184 1 10357,'0'0'2163,"0"0"-679,0 0-633,0 0-288,0 0-262,-19 3-239,7-2-63,7-1-2,-1 0 0,1 1 0,0 0 0,-1-1-1,1 2 1,0-1 0,0 0 0,0 1-1,0 0 1,0 1 0,1-1 0,-1 1 0,0-1-1,1 2 1,0-1 0,0 0 0,0 1-1,0-1 1,1 1 0,-1 0 0,1 1 0,0-1-1,0 0 1,-2 5 3,-2 10-38,0 0-1,1 1 1,1 0-1,1 0 0,-1 20 39,0 18-79,4 29 79,1-73-5,1 0 0,1-1 0,0 1 0,1-1 0,0 0 0,1 0 0,0 0 0,1 0 0,1-1 0,4 8 5,-6-13-64,0 0 1,1-1 0,-1 1-1,1-1 1,0 0 0,1 0-1,0-1 1,0 0 0,0 0-1,0 0 1,1-1 0,-1 0-1,1 0 1,0-1 0,1 1-1,-1-2 1,0 1 0,1-1-1,2 1 64,0-2-54,1 0 0,-1 0 0,0-1 0,1 0-1,-1-1 1,0 0 0,0 0 0,1-2 0,-1 1 0,0-1 0,-1 0-1,1-1 1,-1 0 0,1-1 0,-1 0 0,0 0 0,1-2 54,7-6 24,-1 0 1,0-1-1,-1-1 0,-1-1 1,0 0-1,-2-1 0,12-17-24,-18 24 101,-1 0 0,0 0 0,0 0 0,-1-1-1,-1 1 1,0-1 0,0 0 0,-1 0-1,0-5-100,1-13 388,-2 1 0,-1-1 0,-2 0-388,2 20 29,-1 1-1,0-1 1,-1 1 0,0 0 0,0 0 0,-1 0-1,0 0 1,-1 0 0,1 1 0,-1-1 0,-1 1 0,1 0-1,-1 0 1,-1 0 0,1 1 0,-1 0 0,0 0-1,0 0 1,-1 1 0,-1-1-29,6 5-21,0 0 0,0-1 0,0 1 0,0 0 0,0 0 1,0 0-1,0 1 0,0-1 0,-1 0 0,1 1 0,-1-1 21,-11 1-3268,9 0-2633</inkml:trace>
</inkml:ink>
</file>

<file path=ppt/ink/ink1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4:53:21.72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187 171 7924,'0'0'1923,"0"0"-469,0 0-571,-28 20-499,-10 8-302,1 2-1,-1 3-81,34-29 8,0 1 0,0-1 0,0 1 0,1 0 0,-1 0 0,1 0 0,0 1 0,1-1 0,-1 1-1,1-1 1,0 1 0,0 0 0,1 0 0,0 0 0,0 0 0,0 0 0,1 0 0,0 0 0,1 5-8,-2 7 20,0 3-22,1-1 0,0 0 0,3 14 2,-2-27-9,1 0 0,0 0 0,0-1 0,0 1 1,1 0-1,0-1 0,0 0 0,0 0 0,1 0 1,0 0-1,0 0 0,1 0 9,3 3-25,1 0 0,0-1 0,0 0 0,1 0 0,0-1 0,0 0 0,1-1 0,-1 0 0,1 0 0,1-1 0,1-1 25,5 2-38,0-1-1,1-1 1,-1-1 0,1-1 0,0 0 0,16-2 38,-26-1 23,1 0 0,-1-1 0,0 0 1,1-1-1,-1 0 0,-1 0 0,1-1 0,0 0 1,-1-1-1,0 1 0,0-2 0,0 1 1,-1-1-1,1 0 0,-2-1 0,1 0 0,-1 0 1,3-3-24,11-16 274,-1 0 0,-1-1 1,-1-1-1,10-23-274,-12 19 150,-2 0-1,-1-1 1,-2 0 0,-1 0-1,-2-1 1,-1-1 0,-1 1-1,-2-1 1,-2 0 0,-2-22-150,1 54 18,0 1-1,0-1 1,0 1 0,0 0 0,-1-1 0,1 1 0,-1 0 0,1-1 0,-1 1 0,0 0 0,0 0 0,0-1-1,0 1 1,0 0 0,-1 0 0,1 0 0,0 0 0,-1 1 0,0-1 0,1 0 0,-3-1-18,0 1-30,1 1 0,-1-1 1,0 1-1,0 0 1,0 0-1,0 0 1,0 0-1,0 1 1,0 0-1,-1-1 0,-3 2 30,7-1-215,-1-1-1,0 1 1,0 0-1,1 0 1,-1 0-1,0 0 1,0 1-1,1-1 1,-1 0 0,0 1-1,0-1 1,1 1-1,-1 0 1,1 0-1,-1-1 1,0 1-1,1 0 1,0 0-1,-1 0 1,1 1-1,0-1 1,-1 0-1,1 0 1,0 1-1,0-1 1,-1 2 215,-12 21-5888</inkml:trace>
</inkml:ink>
</file>

<file path=ppt/ink/ink1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4:53:22.41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76 0 9893,'0'0'1931,"0"0"-901,-10 29-505,-1-1-471,1-5-52,1 0 0,1 1 1,1 1-1,2-1 0,0 1 1,1 0-1,2 5-2,2-28 0,-4 52-22,3 1 0,2-1 1,7 38 21,-6-78-9,0 1 0,1-1 0,1 0 0,0 0 0,1 0 0,1-1 0,0 1 0,0-1 0,2 0 0,-1-1 0,2 0 0,-1 0 1,2-1-1,-1 0 0,2-1 0,2 3 9,-7-9-17,0 0 0,1 0 0,-1-1 0,1 0 1,0 0-1,-1 0 0,1-1 0,1 0 0,-1 0 1,0-1-1,0 0 0,0 0 0,1-1 0,-1 0 1,0 0-1,1-1 0,3 0 17,-1-1 15,0 0-1,-1 0 1,1-1 0,-1 0-1,1 0 1,-1-1 0,0-1 0,-1 0-1,1 0 1,-1 0 0,0-1-1,2-2-14,3-4 119,0-1-1,-2 0 0,0-1 0,0 0 1,-1-1-1,-1 0 0,-1 0 1,0-1-1,-1 0 0,0-1 0,-1 1 1,0-6-119,1-10 241,-1-1 0,-1 0 0,-2 0 0,-1-1 0,-2 1 0,-1-2-241,0 20 28,-1 0 0,-1 1 0,0-1 0,-1 1 1,0-1-1,-1 1 0,0 0 0,-2 1 0,1-1 0,-2 1 1,0 1-1,0-1 0,-1 1 0,-1 1 0,0 0 1,-2-2-29,9 10-53,0 0 1,-1 0-1,1 0 1,-1 0-1,0 0 0,0 1 1,0 0-1,0 0 1,0 0-1,0 0 1,-3 0 52,-17 2-4318,19 2-2624</inkml:trace>
</inkml:ink>
</file>

<file path=ppt/ink/ink1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4:53:26.93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583 1 6371,'0'0'2020,"0"0"-310,0 0 18,0 0-596,0 0-532,0 7-291,0 10-263,0 0 0,-1 0 0,-2 0 0,1 0 0,-2 0 0,-5 15-46,-13 34 33,-7 7-33,2-4 38,-193 493 133,1-3-14,206-527-592,-14 48 934,25-71-2058,0 1-1,1 1 1,0-1 0,0 5 1559,1-24-4930</inkml:trace>
</inkml:ink>
</file>

<file path=ppt/ink/ink1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4:53:27.63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241 84 5731,'0'0'2377,"0"0"-811,-25 18-334,-84 65-466,100-76-719,1 0 0,1 1 0,-1 0 0,1 0 0,0 1 0,1-1 0,0 2 0,1-1 0,0 1 0,0-1 0,1 1 0,0 1 1,1-1-1,0 1 0,1-1 0,0 1 0,0 5-47,0-8 32,-3 34 83,1 0 0,2-1 0,2 1-1,2 5-114,-2-38 9,1 0 0,0 0 0,1 0 0,0-1 0,0 1 0,1 0 0,0-1-1,0 0 1,1 1 0,0-1 0,0-1 0,1 1 0,0-1 0,1 0 0,-1 0 0,7 6-9,-4-6-6,0-1 1,0 0-1,1 0 1,-1-1 0,1 0-1,0-1 1,1 0-1,-1 0 1,1-1 0,0 0-1,0 0 1,0-1-1,0-1 1,8 1 5,9 0 41,-1-1 0,0-2-1,6-1-40,-21 1 37,0-1 0,0 0 0,0-1-1,0 0 1,0-1 0,-1 0-1,0 0 1,9-6-37,1-3 146,0-2 1,-1 1-1,-1-2 0,-1-1 1,0 0-1,-1-1 0,0-1 1,-2 0-1,-1-1 0,0-1 1,-1 0-1,-1 0 0,-1-1 1,-2-1-1,0 1 0,-1-2 1,-1 1-1,-1-1 0,-1 1 1,0-19-147,-3 15 252,-1-1 1,-2-17-253,1 36 28,-1 1-1,1-1 1,-2 1 0,1-1-1,-1 1 1,0 0 0,-1 0-1,0 1 1,0-1 0,-1 0-28,-4-5 17,0 1 1,0 0-1,-1 0 1,-1 1 0,0 1-1,-1 0 1,0 0 0,-4-1-18,8 6-579,0 0 0,-1 1 0,1 0 0,-1 1 0,-3-1 579,10 3-3644</inkml:trace>
</inkml:ink>
</file>

<file path=ppt/ink/ink1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4:53:29.39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156 26 7924,'0'0'1632,"0"0"-100,0 0-246,0 0-374,0 0-237,-21 25-421,21-25-254,-37 46 32,-12 20-32,43-56 1,0 0 0,1 0 0,0 1 0,0 0 0,1 0 0,1 1 0,0-1 0,0 1 0,1-1 0,1 1 0,-1 0 0,2 6-1,-1-3 4,-1 137 49,2-94-18,0-48-37,0-1 0,1 1 1,1 0-1,-1 0 1,1-1-1,1 1 1,0-1-1,0 1 1,1-1-1,0 0 1,2 1 1,-3-5-14,0 0 0,1 0 0,0 0 1,0-1-1,0 1 0,0-1 1,1 0-1,-1 0 0,1-1 0,0 0 1,0 0-1,0 0 0,1 0 1,-1-1-1,1 0 0,0 0 1,-1 0-1,1-1 0,0 1 14,2-1-8,0 1 1,0-1-1,1 0 0,-1-1 1,0 0-1,0 0 1,0-1-1,0 0 0,0 0 1,0-1-1,0 0 0,0 0 1,-1-1-1,1 0 0,-1 0 1,1-1-1,-1 0 0,0 0 1,-1-1-1,1 0 0,-1 0 1,0-1-1,5-5 8,4-6 74,-1 0 0,0-2 0,-2 1 0,0-2 1,-1 0-1,-1 0 0,-1-1 0,0 0 0,-2 0 0,-1-1 0,0 0 0,-2 0 0,0 0 1,-2-1-1,0 1 0,-2-1 0,0 1 0,-3-16-74,1 25-4,-1 0-1,0 0 1,-1 0 0,0 1 0,-1-1-1,0 1 1,-1 0 0,-1 1 0,1-1-1,-2 1 1,0 1 0,0-1-1,-1 2 1,0-1 0,-1 1 0,0 0-1,0 1 1,-1 0 0,0 1 0,0 0-1,-1 1 1,1 0 0,-2 1 0,1 0-1,-1 0 5,-22 2-1323,32 3-814,3 0-2500</inkml:trace>
</inkml:ink>
</file>

<file path=ppt/ink/ink1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4:53:30.80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158 1 6035,'0'0'611,"0"0"-545,0 0-95,4 21 792,3 25 80,-1 1 0,-1 46-843,-5 1 654,-4-1-1,-5 1 1,-12 51-654,-38 127 673,-22 116-313,80-382-556,-3 19 391,3-7-3049,1-18-798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09:26:23.88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1 151 5891,'0'0'493,"0"0"-285,4-19-125,18-60 69,-21 76-130,0 0 1,0 0-1,0 0 0,1 0 1,-1 1-1,1-1 0,0 1 1,0-1-1,-1 1 0,2 0 0,-1 0 1,0 0-1,0 0 0,1 0 1,-1 0-1,1 0 0,-1 1 1,1-1-1,0 1 0,1-1-22,3 1 45,-1-1 0,0 1 0,0 1 0,0-1 0,1 1 0,-1 0 0,4 1-45,4-1 88,-6 0-22,0 0 0,0 1 1,0-1-1,0 1 1,0 1-1,-1 0 1,1 0-1,6 3-66,-10-3 21,-1 0 1,1 0-1,-1 0 0,0 1 0,1 0 0,-1-1 0,0 1 0,-1 0 1,1 0-1,0 1 0,-1-1 0,0 0 0,0 1 0,0 0 0,0-1 1,0 1-1,-1 0 0,1 1-21,1 6 42,0 1-1,-1 0 1,0 1 0,-1-1-1,0 0 1,-1 0 0,0 1-1,-1-1 1,0 0 0,-2 4-42,0 2 42,-1 0 1,-1-1-1,-1 1 1,-1-1 0,0 0-1,-5 7-42,-49 79 200,33-59 280,2 2-1,1 1 0,1 6-479,23-51 53,0-1 0,1 1 0,-1 0 0,1 0-1,-1 0 1,1 0 0,0 0 0,-1 0 0,1 1-1,0-1 1,1 0 0,-1 0 0,0 2-53,1-3 16,-1 0 0,0 0 0,1 0 0,-1-1 0,1 1 0,0 0 0,-1 0 0,1 0 0,0 0 0,-1 0 0,1-1 0,0 1 0,0 0 0,0-1 0,0 1 0,-1 0-1,1-1 1,0 1 0,0-1-16,5 2 27,0-1 0,1 1-1,-1-1 1,0 0 0,0-1-1,0 0 1,6 0-27,-1 0 67,32 2 72,97-1 108,-121-2-266,-1-1 1,1 0-1,-1-1 1,0-1-1,17-6 19,-19 0-1219,-10-1-3002</inkml:trace>
</inkml:ink>
</file>

<file path=ppt/ink/ink1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4:53:31.94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122 20 10117,'0'0'1448,"0"0"249,0 0-216,0 0-598,0 0-339,-5-2-205,0 0-297,4 2-38,0-1 0,-1 0 0,1 0 0,0 1 0,-1-1 0,1 1 0,-1-1 0,1 1 0,0-1-1,-1 1 1,1 0 0,-1 0 0,1 0 0,-1 0 0,1 0 0,-1 0 0,1 0 0,-1 1 0,1-1 0,-1 0-1,1 1 1,0-1 0,-1 1 0,1-1 0,-1 1 0,1 0 0,0 0 0,0-1 0,0 1 0,-1 0 0,1 0-1,0 0 1,0 1 0,0-1 0,0 0 0,1 0 0,-1 0 0,0 1 0,0-1 0,1 0 0,-1 1-4,-9 22 1,1 0 0,1 0 0,1 1 0,1 0 0,1 1 0,1-1 0,1 1-1,-2 63 9,3 33-9,2-99 0,0 25-30,-1-5-127,2 1-1,2 0 1,3 9 157,-4-40-39,1 0-1,0 0 1,1-1 0,0 1-1,1-1 1,1 0 0,0 0-1,0-1 1,1 1 0,1-1-1,0-1 1,6 7 39,-10-13-66,0 0 1,0 0-1,1 0 0,-1-1 1,1 1-1,0-1 0,0-1 1,0 1-1,0-1 0,0 0 1,0 0-1,1 0 0,-1-1 1,1 1-1,-1-1 0,1-1 1,-1 1-1,1-1 0,0 0 1,-1 0-1,1-1 0,0 0 1,-1 0-1,6-1 66,-1-2-48,0 1 0,1-2 0,-2 1 0,1-2 1,0 1-1,-1-1 0,0 0 0,-1-1 0,1 0 0,-1-1 0,0 0 1,-1 0 47,6-6 81,-1-1 0,-1 0 1,0 0-1,-1-1 0,0-1 1,-2 1-1,0-1 1,-1-1-1,0 0 0,-2 0 1,0 0-1,-1 0 0,0-1 1,-2 0-1,0 0 0,-2-13-81,0 11 117,2 1-41,-2 0 0,-1 0-1,0 0 1,-1 0 0,-1 1-1,-1-1 1,-1 1 0,-1 0-1,-4-8-75,-14-17 106,-3 1 1,-1 2-1,-2 1 0,-2 1 0,-3 0-106,33 37-8,0 0 1,0-1-1,0 1 0,1 0 1,-1-1-1,1 1 0,0-1 1,-1 1-1,1-1 0,0 0 1,1 0 7,-2-12-3875,2 15-508</inkml:trace>
</inkml:ink>
</file>

<file path=ppt/ink/ink1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4:53:33.14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278 137 9845,'0'0'1934,"0"0"-88,0 0-485,0 0-815,0 0-345,-26 7-79,-16 4-106,-25 12-16,60-20-3,0 1 0,0 0-1,0 0 1,1 1-1,0 0 1,-1 0 0,2 1-1,-1-1 1,1 1 0,0 1-1,0-1 1,1 1 0,-1 0-1,2-1 1,-1 2 0,1-1-1,0 0 1,0 1 0,0 2 3,-3 5-6,-2 13-17,0 0 0,2 0 0,1 0 0,1 1 1,1 0-1,2 0 0,2 27 23,-1-42-5,2 0 0,0 0 0,0 0 0,1 0 0,1 0 0,0-1 0,1 0 0,1 0 0,0 0 0,0 0 0,1-1 0,1 0 0,0-1 0,1 0 0,0 0 0,0 0 0,1-1 0,1-1 0,0 0 0,0 0 0,1-1 0,-1-1 0,5 2 5,-5-4-48,0-1 0,0 0 0,0 0 0,0-2 0,1 1 0,0-1 0,-1-1 0,1 0 0,0-1 0,0 0 0,-1 0 0,1-2 0,0 1 0,-1-2 0,1 1 0,-1-1 0,0-1 0,0 0 0,5-3 48,1-4 22,-1-1 0,0 0 1,-1-1-1,0 0 1,-1-2-1,-1 1 0,8-11-22,-5 3 77,0-1 0,-2 0 0,0-1 0,-2-1 0,3-8-77,-8 10 143,-1 0-1,0 0 1,-2 0 0,-1-1-1,-1 0 1,0 1-1,-2-1 1,-1 0 0,-1-1-143,0 10 40,0 0 1,-1 1-1,-1-1 1,0 1 0,-1 0-1,0 0 1,-1 0 0,-1 0-1,0 1 1,-1 0 0,0 1-1,-1 0 1,-2-2-41,-18-19-785,-1 2-1,-1 0 1,-29-20 785,50 46-3820,7 5-3162</inkml:trace>
</inkml:ink>
</file>

<file path=ppt/ink/ink1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4:53:34.55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7171,'0'0'35,"0"0"-123,0 0 251,15 29 330,-5-10-371,39 72 1093,16 17-1215,277 395 1708,-243-376-1414,5-4 1,92 82-295,-168-179 105,1-1 1,30 18-106,-58-42-53,1 0-1,0-1 1,0 1 0,0-1 0,0 1 0,1-1 0,-1 0 0,0 0-1,0 0 1,0 0 0,0 0 0,1-1 53,4 1-3129,-4 0-865</inkml:trace>
</inkml:ink>
</file>

<file path=ppt/ink/ink1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4:53:38.07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985 1 6819,'0'0'630,"0"0"290,0 0 548,0 0-199,0 0-570,0 0-346,-10 23-100,5-12-224,-9 21 23,-2 0 0,-1-1 0,-1 0 0,-9 8-52,-150 213 99,-85 112-59,260-362-40,-127 162-13,-98 163 13,206-288-18,15-27-113,0-1 1,-1 1-1,0-2 0,0 1 0,-1-1 0,-9 9 131,15-18-1371,2-9-2770,0-7 1388,0-12-921</inkml:trace>
</inkml:ink>
</file>

<file path=ppt/ink/ink1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4:53:39.06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313 168 6227,'0'0'1686,"0"0"-123,0 0-271,0 0 47,0 0-392,-24-9-232,-79-27-195,99 35-500,0-1-1,0 1 1,0 0-1,0 0 1,0 1-1,-1-1 1,1 1-1,0 0 1,0 0 0,0 0-1,-1 1 1,1-1-1,0 1 1,0 0-1,0 0 1,0 1-1,0-1 1,0 1-1,0 0 1,1 0-1,-1 0 1,1 0 0,-1 1-1,1-1 1,0 1-1,0 0 1,-3 3-20,-1 4-1,1 0 0,0 0 0,0 1 0,1 0 0,0 0 0,1 0 1,-2 11 0,3-13 12,-4 18-24,0-1 1,2 1-1,1 0 1,0 25 11,4 113-97,1-116 106,0-31-2,0-1-1,1 1 0,1 0 0,1-1 0,0 0 0,1 0 1,6 12-7,-8-22-6,0 0 0,0 0 1,1 0-1,0-1 0,0 0 1,1 0-1,-1 0 0,1 0 1,1-1-1,-1 1 1,1-1-1,0-1 0,0 1 1,0-1-1,1 0 0,-1-1 1,1 1-1,0-1 0,5 1 6,0-1-13,-1-1-1,1 0 1,0-1-1,0 0 1,0-1 0,0 0-1,0-1 1,-1 0-1,1-1 1,0 0-1,0-1 1,-1 0-1,0-1 1,0-1-1,0 1 1,0-2-1,0 1 1,-1-2-1,0 1 1,7-7 13,6-7 24,0-2 1,-1 0-1,-2-1 0,0-1 1,-1 0-1,-2-2 0,0 0 1,-2-2-25,-3 6 27,-2-1 1,0 0 0,-2-1 0,-1 0-1,0 0 1,-2 0 0,-1-1 0,-1 0-1,-1 0 1,-1-4-28,-1-6 42,-1 0-1,-4-13-41,3 35-59,-1-1 0,0 2 0,-1-1 0,0 0 0,-1 1-1,0 0 1,-5-7 59,-12-21-2668,-21-24 2668,27 50-2654,7 10-1319</inkml:trace>
</inkml:ink>
</file>

<file path=ppt/ink/ink1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4:53:39.90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7523,'0'0'1542,"0"0"-528,0 0-395,0 39-483,0-6-99,7 259 620,39 189 848,0-11-1062,-44-432-426,2-1 0,2 1 1,2-1-1,9 29-17,-10-46-1926,1 0-1,1-1 1,4 6 1926,-11-22-4533</inkml:trace>
</inkml:ink>
</file>

<file path=ppt/ink/ink1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4:53:40.41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314 206 10005,'0'0'1715,"0"0"-184,0 0-618,-26-3-505,-81-7-269,104 9-138,-1 1 0,0 0 0,0 0 1,0 0-1,0 0 0,0 1 0,0-1 1,0 1-1,1 0 0,-1 0 0,0 1 0,1-1 1,-1 1-1,0 0 0,1 0 0,0 0 1,0 0-1,-1 0 0,1 1 0,0-1 0,1 1 1,-2 2-2,-3 1-3,-2 4-11,1 0 0,0 0 0,0 0 1,1 1-1,1 0 0,0 1 0,0-1 0,1 1 1,1 0-1,0 0 0,0 1 0,1-1 0,0 8 14,-2 24 39,1 1-1,2-1 1,3 12-39,-1-16 56,1-24-47,0-1 1,1 0-1,0 1 0,2-1 1,-1 0-1,2 0 1,0-1-1,1 1 1,0-1-1,1 0 0,1-1 1,6 9-10,-7-12-9,0 0 0,1-1 1,0 0-1,0 0 0,1-1 0,0 0 1,1-1-1,0 0 0,0-1 1,0 1-1,1-2 0,0 0 0,0 0 1,0-1-1,1 0 0,6 1 9,-6-2-2,1-1 0,-1 0 0,0-1 0,1 0-1,-1-1 1,1-1 0,-1 0 0,0 0 0,1-1 0,-1-1 0,0 0-1,0 0 1,0-1 0,-1-1 0,0 0 0,1-1 0,-2 0 0,1 0 0,-1-1-1,8-7 3,-2-1 47,-1-1 0,-1-1 1,0 0-1,-1-1 0,-1 0 0,-1-1 0,-1-1 0,0 1 0,-1-1 0,-2-1 0,5-15-47,-2-6 163,-2-1-1,-1 0 1,-3 0 0,-1-1 0,-3-19-163,0 46 27,-1 0-1,0 0 1,-2 0 0,0 0 0,-1 0 0,0 1 0,-1-1 0,-1 1 0,-1 0-1,-1 1 1,0 0 0,0 0 0,-3-2-27,-74-115-2201,80 124-1555,4 7-2575</inkml:trace>
</inkml:ink>
</file>

<file path=ppt/ink/ink1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4:53:40.99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6867,'0'0'1657,"0"0"-1054,0 0-475,0 0 37,9 31 166,-7-24-298,16 51 464,3-1 0,2-1-1,12 19-496,217 366 2232,-177-327-1894,5-4 0,71 75-338,-116-145-294,1 2 1126,21 17-832,-47-50-608,-1 0 1,1-1-1,0 0 0,1-1 0,0 0 0,0-1 1,1 0-1,9 3 608,-14-8-3919</inkml:trace>
</inkml:ink>
</file>

<file path=ppt/ink/ink1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4:53:41.61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316 29 9524,'0'0'2001,"0"0"-301,0 0-329,-25-3-453,-80-6-459,100 8-450,0 1-1,-1 0 1,1 1 0,0-1 0,-1 1 0,1 0 0,0 0 0,0 0 0,0 1 0,0 0 0,0 0 0,0 0 0,0 1-1,0 0 1,1 0 0,0 0 0,-1 0 0,1 1 0,0-1 0,-2 4-9,-1 3-2,-1 0 0,1 1 0,1 0-1,0 0 1,1 0 0,-3 10 2,7-20 0,-6 18-6,1 0 0,0 0 0,2 0 0,0 1 1,2 0-1,-1 6 6,1 30-16,4 35 16,-1-80-8,0 0-1,0 0 0,1 0 1,1-1-1,0 1 1,0-1-1,1 0 0,0 0 1,1 0-1,0 0 0,1-1 1,0 0-1,0 0 1,1 0-1,0-1 0,1 0 1,-1-1-1,2 1 0,-1-1 1,1-1-1,0 0 0,0 0 1,1-1-1,-1 0 1,1 0-1,0-1 0,1-1 1,-1 0-1,1 0 0,-1-1 1,1 0-1,0-1 1,0 0-1,5-1 9,-5 1-4,0-1 0,0 0 1,0-1-1,-1 0 0,1-1 0,0 0 1,0-1-1,-1 0 0,0-1 1,1 0-1,-1 0 0,-1-1 0,1 0 1,-1-1-1,9-7 4,-5 3 44,0-2 0,0 0 1,-1 0-1,0-1 0,-2-1 1,1 0-1,-2 0 0,0-1 1,0 0-1,-1-1 0,-1 0 1,-1 0-1,0 0 0,-2-1 1,1 0-1,-2 0 0,0 0 0,-1 0 1,-1 0-1,-1-1 0,0 1 1,-1-1-1,-2-7-44,1 14 27,-1 0 1,-1 0-1,1 0 1,-1 0-1,-1 1 1,0-1-1,-1 1 1,0 1-1,0-1 1,-1 1-1,0 0 0,-1 0 1,0 1-1,-7-6-27,1 2-146,0 1 0,0 0 0,-1 1 0,-1 1 0,1 0 0,-1 1 0,-1 1 0,-16-6 146,18 11-1908,8 2-1784</inkml:trace>
</inkml:ink>
</file>

<file path=ppt/ink/ink1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4:53:43.59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6995,'0'0'1318,"0"0"-72,0 0-443,3 18-368,-2-4-359,1-1-1,1 1 1,1-1 0,0 1-1,0-1 1,1 0 0,1-1-1,0 1 1,1-1 0,1 0-1,1 1-75,32 38 298,3-1 0,2-2 0,2-3 0,2-1 0,2-3 0,37 22-298,18 4 376,3-5 0,2-4 0,8-3-376,80 25 599,15-6-599,135 53 330,-271-94-290,-1 4 0,-2 4 0,22 17-40,-82-47-925,0 0 0,-1 2 0,10 10 925,-19-16-4234,-6-7-2622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09:26:29.41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2018 211 336,'0'0'4082,"0"0"-1539,0 0-1671,-26-13-571,-84-39 161,54 26 35,-1 3 0,0 3 0,-2 2 0,0 3 0,-42-5-497,-3 8 236,-1 4-1,-69 5-235,118 5 35,1 2 0,0 2 0,-17 7-35,-41 12 34,-8 7-34,71-17 52,0 2 1,1 2 0,1 2-1,1 3 1,1 1 0,-22 17-53,46-26-2,1 0 1,0 1 0,2 1-1,0 1 1,0 1 0,2 0-1,1 1 1,0 1 0,2 1-1,0 0 1,2 1 0,0 0-1,-4 17 2,6-7-4,1 0-1,2 1 0,1 0 0,0 27 5,2 143-33,4-144 40,0-35-11,2 1 0,0 0 0,2-1 0,0 0 0,2 0 0,2 1 4,-2-8-7,1-1 0,1 0 0,1 0 0,1 0 0,0-1 0,1-1 0,1 0 0,7 8 7,7 4-24,2-2 1,0 0-1,1-2 1,2-1-1,0-2 0,14 6 24,3 0-6,1-2 1,2-3-1,0-2 0,7 0 6,-8-6-14,1-1 0,0-3 0,1-2 0,0-3 0,0-2 0,0-2 0,1-2 0,17-4 14,-35-1 20,0-1 0,0-1 1,-1-2-1,-1-2 1,0-1-1,0-1 1,6-6-21,36-22 103,-2-2 0,26-25-103,-44 29 32,-2-2 1,-2-3-1,-2-1 0,32-42-32,-54 56 14,-2-2-1,-1-1 1,-2-1-1,-1-1 1,-2 0-1,-2-2 1,-1 0 0,1-10-14,-4-4 22,-2 0 0,-2 0 0,-2-1 1,-3-1-1,-2 1 0,-5-48-22,2 88 48,0 0 1,-1 0-1,0 0 0,-1 1 1,0-1-1,-1 1 0,-1-1 1,0 1-1,-1 1 0,0-1 1,-1 1-1,0 0 0,-1 1 1,-1-1-1,1 1 0,-2 1 1,0 0-1,0 0 0,0 1 1,-1 1-1,-1-1 0,1 2 1,-1 0-1,-1 0 0,1 1 1,-2 0-49,4 2-116,-31-11 867,12 11-3681,31 6-2504,11 9-401</inkml:trace>
</inkml:ink>
</file>

<file path=ppt/ink/ink1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4:53:44.30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387 124 12486,'0'0'907,"0"0"-302,0 0-175,0 0-121,-29-3-229,-90-11-74,112 13 2,0 1 1,0 0 0,0 0-1,0 0 1,0 1-1,0 0 1,0 0-1,1 0 1,-1 1 0,0 1-1,1-1 1,-1 1-1,1 0 1,0 0 0,-1 1-1,2-1 1,-1 1-1,0 1 1,1-1 0,-3 4-9,-1 2-7,1 1 0,0 0 0,0 1 0,1 0 1,1 0-1,0 1 0,0-1 0,0 7 7,-2 3-12,1 1-1,2 0 1,0 0 0,1 1-1,1 5 13,0 43 19,2 6-19,1-63 8,0-3-3,0 1 0,1-1 0,0 0 0,1 1 0,1-1 0,0 0 0,0 0 0,1-1 0,0 1-1,1-1 1,1 0 0,0 0 0,0-1 0,1 1 0,1-1 0,-1-1 0,1 1 0,5 2-5,0 1-18,2 0 0,-1-2 1,1 0-1,1 0 0,0-2 1,0 0-1,1 0 0,1-2 1,-1 0-1,1-1 1,4 0 17,13 2-6,1-2 0,-1-1-1,1-2 1,0-1 0,13-2 6,-30-1 4,0-1-1,-1 0 0,0-1 0,1-1 1,-1-1-1,-1-1 0,1 0 1,-1-1-1,0-1 0,0-1 0,-1 0 1,0-1-1,-1-1 0,11-10-3,-13 10 35,-1-1 0,0 0 0,-1 0-1,-1-1 1,0-1 0,0 0 0,-1 0 0,-1-1 0,-1 0-1,0-1 1,-1 1 0,0-1 0,-2 0 0,0-1 0,0 1-1,-1-11-34,1-7 176,-2 0-1,-2-1 1,-1 1-1,-2-1 1,-4-20-176,3 37 24,0 0 0,-1 0 1,-1 1-1,-1 0 0,-1 0 0,0 0 1,-1 1-1,-1 0 0,0 1 1,-1 0-1,-4-3-24,3 5 17,0 0 0,-1 0 0,0 2 0,-1-1-1,-1 2 1,1 0 0,-2 1 0,1 0 0,-1 1 0,-1 1 0,-6-2-17,10 5-1198,0 1 0,0 0-1,0 1 1,-1 1 0,1 0 0,-3 0 1198,11 1-9002</inkml:trace>
</inkml:ink>
</file>

<file path=ppt/ink/ink1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4:53:51.77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161 2 4114,'0'0'982,"0"0"-262,0 0 99,0 0 115,0 0-88,0 0-166,0 0 16,-6 0 4396,-16 0-3370,22-1-1710,-1 1 1,0 0-1,1 0 0,-1 0 1,1 0-1,-1 0 1,1 0-1,-1 0 0,0 0 1,1 0-1,-1 0 0,1 0 1,-1 0-1,0 0 0,1 1 1,-1-1-1,1 0 1,-1 0-1,1 1 0,-1-1 1,1 0-1,-1 1 0,1-1 1,-1 0-1,1 1 1,-1-1-1,1 1 0,0-1 1,-1 1-1,1-1 0,0 1 1,-1-1-1,1 1-12,-1-1 11,0 1-25,-3 3 11,2 1-1,-1 0 0,0 1 0,1-1 0,0 0 1,0 1-1,1-1 0,0 1 0,0-1 0,0 1 1,0 0-1,1-1 0,0 1 4,-3 18-7,-38 239 258,-5 257-251,45-489-32,11-30-2384,-3-4-3195,-4-10-2543</inkml:trace>
</inkml:ink>
</file>

<file path=ppt/ink/ink1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4:53:52.68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1 379 4882,'0'0'657,"0"0"-212,0 0-143,0 0-124,0 0-82,0 0 40,0 3 22,0 9-62,0-9-53,4-4 151,0-1-182,-1 0-1,1 0 0,-1-1 1,0 1-1,1-1 1,-1 0-1,0 0 0,-1 0 1,1 0-1,0 0 0,-1-1 1,0 1-12,30-51 165,-23 37-104,31-51 157,74-140 527,-114 207-704,1 1-1,-1-1 0,0 0 1,1 0-1,-1 1 0,0-1 1,1 0-1,-1 1 0,1-1 1,-1 1-1,1-1 0,-1 1 1,1-1-1,0 1 1,-1-1-1,1 1 0,-1-1 1,1 1-1,0 0 0,0-1 1,-1 1-1,2 0-40,-2 0 14,1 0 1,0 0-1,-1 0 1,1 0-1,0 1 1,-1-1-1,1 0 1,-1 1-1,1-1 1,-1 0-1,1 1 1,-1-1-1,1 1 1,-1-1-1,1 1 1,-1-1-1,1 1 0,-1-1 1,0 1-1,1-1 1,-1 1-15,18 42 162,-13-28 237,25 62 654,-8-18-61,16 26-992,-30-69-167,0 0 0,2-1 0,-1-1 0,2 1-1,0-2 1,1 1 0,6 4 167,-13-15-3207,-5-3-2486</inkml:trace>
</inkml:ink>
</file>

<file path=ppt/ink/ink1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4:54:36.23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558 1 1505,'0'0'661,"0"0"-226,0 0 61,0 0 315,0 0-168,0 0-352,0 0-125,0 0-89,0 0-42,0 0-6,0 0 46,0 0 26,0 0 3,0 0 70,-40 0-457,38 2 7268,-5-2-3604,-21 1-3140,22-2 514,-22 1-665,0 2-1,1 0 0,-1 2 1,-15 4-90,27-4-12,0 1 1,1 1 0,-1 0-1,1 1 1,0 1 0,1 0-1,0 1 1,-5 5 11,4-3-13,1 1-1,0 0 1,1 2 0,0-1-1,1 1 1,1 1 0,1 0-1,0 1 1,0 0 0,2 0-1,-4 11 14,3-4-43,2 1-1,1-1 1,0 2 0,2-1 0,1 0-1,1 1 1,1 0 0,1 10 43,1-22-5,1 0 1,0 1-1,0-1 1,2 0-1,0-1 1,0 1-1,1-1 1,0 1-1,1-1 1,1-1-1,0 1 0,0-1 1,1-1-1,1 1 1,0-1-1,0-1 1,1 1-1,2 0 5,13 10-35,0-1-1,1-1 0,1-2 1,1 0-1,0-2 0,1-1 1,8 1 35,-3-2-40,1-2 0,0-2 0,0-1 0,1-2 0,0-1 0,0-1 0,0-3 0,0-1 0,0-1 0,10-4 40,-17 0 9,-1-1 1,-1-1 0,1-2 0,-2-1 0,1-1 0,-1-1 0,-1-1 0,-1-1 0,0-2 0,0 0 0,3-6-10,-21 17 8,0 1 1,0-1-1,-1 0 1,0 0-1,-1-1 1,1 1-1,-1-1 1,0 0-1,-1-1 1,0 1-1,0 0 1,0-1-1,-1 0 1,1-3-9,-1-7 92,0-1 0,-1 1 0,-1-1 0,0 1 0,-3-13-92,0 13 32,-1 0 0,0 1-1,-1-1 1,-1 1 0,-1 0 0,0 0 0,-1 1 0,-1 0-1,-1 1 1,0 0 0,-6-7-32,-2 0 30,0 0 1,-1 2-1,-2 0 1,0 2-1,0 0 0,-2 1 1,-4-1-31,13 10 1,-1 0 1,0 2-1,0-1 1,0 2 0,-1 0-1,1 1 1,-1 1-1,-7-1-1,14 2-181,1 1 1,-1 1-1,0-1 0,1 2 0,-1-1 0,1 1 1,-1 0-1,1 1 0,-1 0 0,1 0 0,0 0 0,0 2 1,0-1-1,0 1 0,-6 3 181,12-5-452,-1 1 0,1-1 1,-1 0-1,1 1 0,0-1 0,0 1 1,0-1-1,0 1 0,-1 3 452,-11 22-6864</inkml:trace>
</inkml:ink>
</file>

<file path=ppt/ink/ink1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4:54:37.86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3214 1 4866,'0'0'1737,"0"0"-523,0 0 416,0 0-72,0 0-702,0 0-242,0 0-107,0 0-216,-3 0-129,-17 0-122,-1 0-1,1 2 0,0 0 0,0 1 0,0 1 0,-7 3-39,-36 13 58,-996 288-436,716-229 401,-211 53 468,375-81-285,3 7 0,-7 12-206,134-48-189,1 1 0,1 2-1,1 3 1,2 1 0,-19 18 189,35-24-852,2 1 0,1 1 0,-16 21 852,24-24-1397,1 0 1,1 1-1,1 0 1,2 2-1,-1 1 1397,11-22-2193,2-4 963</inkml:trace>
</inkml:ink>
</file>

<file path=ppt/ink/ink1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4:54:39.13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135 0 3025,'0'0'3618,"0"0"-3010,0 0-416,0 0 113,-5 140-33,-12-72 32,-3 18 64,-2 15 128,-4 1-144,4-6-80,5-15-63,11-25-145,6-18-48,0-10-16,0-8-96,6-13-1041,16-7-1568,-13 0-433</inkml:trace>
</inkml:ink>
</file>

<file path=ppt/ink/ink1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4:54:39.63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6 96,'0'0'5266,"0"0"-3531,0 0-994,0 0-266,0 0-473,0 0 0,0 0 0,0 0 1,1 0-1,-1 0 0,0 0 0,0 0 0,0 0 0,0 0 0,0 0 0,1 0 1,-1 0-1,0 0 0,0-1 0,0 1 0,0 0 0,0 0 0,0 0 0,0 0 0,1 0 1,-1 0-1,0 0 0,0 0 0,0-1 0,0 1 0,0 0 0,0 0 0,0 0 0,0 0 1,0 0-1,0 0 0,0-1 0,0 1 0,0 0 0,0 0 0,0 0 0,0 0 0,0 0 1,0-1-1,0 1 0,0 0 0,0 0 0,0 0 0,0 0 0,0 0 0,0-1 1,0 1-1,0 0 0,0 0 0,0 0 0,0 0 0,0 0 0,0-1-2,33 17-34,-1 0 0,0 3 0,11 8 34,28 16 27,83 45 520,3-8-1,4-6 0,162 49-546,-37-44 2142,20-10-2142,-61-16 349,221 81-349,-456-131-93,30 12 278,-1 0 0,18 12-185,-49-23-165,0 0 0,0 1 1,-1 0-1,0 0 0,0 0 0,0 1 0,-1 0 1,1 0-1,-1 1 0,-1 0 0,0 0 1,0 0-1,0 1 0,2 3 165,-7-11-88,0 1 0,0-1-1,0 0 1,0 0 0,1 0-1,-1 1 1,0-1 0,0 0-1,0 0 1,0 0 0,0 1 0,0-1-1,0 0 1,0 0 0,0 1-1,1-1 1,-1 0 0,0 0 0,0 1-1,0-1 1,0 0 0,0 0-1,-1 1 1,1-1 0,0 0-1,0 0 1,0 1 0,0-1 0,0 0-1,0 0 1,0 1 0,0-1-1,-1 0 1,1 0 0,0 0 0,0 1-1,0-1 1,0 0 0,-1 0-1,1 0 1,0 0 0,0 1 88,-17 4-6246</inkml:trace>
</inkml:ink>
</file>

<file path=ppt/ink/ink1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4:54:40.23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22 2 7059,'0'0'1617,"0"0"-849,0 0-493,0 0-117,-6 0-465,-9-1-40,21 1 186,46 3 140,630 36 1424,43 3 140,-4 36-836,279 109-38,-644-115-556,397 76 47,-709-139-135,97 22 10,-116-25 7,-1 2 1,0 1-1,0 1 0,6 4-42,-27-12 15,-1-1-1,0 1 1,0-1-1,0 1 1,0-1 0,0 1-1,0 0 1,0 0-1,-1 0 1,1 0-1,-1 0 1,1 1 0,-1-1-15,-1-2-63,1 1 0,-1 0 0,0-1 1,0 1-1,0-1 0,0 1 0,0 0 1,0-1-1,0 1 0,0-1 0,0 1 1,0 0-1,0-1 0,0 1 0,0-1 1,0 1-1,0 0 0,-1-1 0,1 1 1,0-1-1,-1 1 0,1-1 0,0 1 1,-1-1-1,1 1 0,0-1 0,-1 1 1,1-1-1,-1 1 0,1-1 0,-1 0 1,1 1-1,-1-1 0,1 0 0,-1 0 1,1 1-1,-1-1 0,1 0 0,-1 0 1,0 0-1,1 1 0,-1-1 0,1 0 1,-1 0-1,0 0 0,1 0 0,-1 0 1,0 0-1,1-1 0,-1 1 63,-27 4-4898</inkml:trace>
</inkml:ink>
</file>

<file path=ppt/ink/ink1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4:54:42.10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537 7 1217,'0'0'5557,"0"0"-3618,0 0-1101,-28-1-176,-93-4-33,107 4-569,-1 2-1,1-1 1,0 2 0,-1 0-1,1 0 1,0 2-1,0 0 1,1 0 0,-1 1-1,1 1 1,0 0-1,0 1 1,1 0 0,0 1-1,0 1 1,1-1-1,0 2 1,1 0 0,0 0-1,0 1 1,-4 7-60,0 1 63,2 0 1,0 1 0,2 0-1,0 1 1,1 0-1,1 1 1,1 0-1,1 0 1,1 0-1,1 1 1,1 0 0,1 7-64,0-1 50,1 1 0,1 0 0,2-1 0,1 1 0,2 4-50,-2-22 4,0 0-1,0-1 0,1 0 0,1 0 1,0 0-1,0 0 0,1-1 0,1 0 1,-1 0-1,2-1 0,-1 0 0,1 0 0,1 0 1,1 0-4,2 1-9,0-1 0,1 0 1,1-1-1,-1 0 0,1-1 1,1-1-1,-1 0 0,1-1 1,0 0-1,1-1 0,-1-1 1,3-1 8,32 4-27,0-3 0,1-2 1,5-2 26,-24-1-2,-1-1 1,1-2 0,-1 0-1,0-3 1,-1 0 0,0-2-1,0-1 1,-1-1 0,0-2-1,23-15 2,-15 8 10,0-2 0,-1-2 0,21-19-10,-48 37 10,-1 0 0,0-1-1,-1 0 1,0 0 0,0-1 0,0 1 0,-1-2 0,-1 1 0,1-1 0,-2 0-1,1 0 1,-1 0 0,-1 0 0,0-1 0,0 1 0,-1-1 0,0-3-10,-1 0 51,-1 1 0,0-1 0,-1 0 0,-3-12-51,3 20 4,-1 0 0,0 0 0,0 0 1,0 0-1,-1 1 0,0-1 0,0 1 1,0-1-1,-1 1 0,0 0 0,-3-3-4,-3-2-41,0 0 0,-1 1-1,-1 0 1,1 0 0,-1 1-1,-1 1 1,1 0 0,-1 1-1,-10-3 42,-40-8-2944,54 16-1172</inkml:trace>
</inkml:ink>
</file>

<file path=ppt/ink/ink1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4:54:42.85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238 0 6579,'0'0'632,"0"0"57,-26 26 23,-82 90-267,99-107-369,1 1 0,1 0-1,0 0 1,0 1 0,1 0-1,0 0 1,1 1 0,1-1-1,0 1 1,0 0 0,0 3-76,-1 3 107,-4 26 181,1 0 0,3 0 1,1 0-1,2 1 0,4 22-288,-2-40 114,-1-21-102,1 1 1,0-1-1,0 1 0,1-1 1,0 1-1,0-1 0,0 1 0,1-1 1,0 0-1,0 0 0,1 0 1,0 0-1,0 0 0,0-1 1,1 1-1,0-1 0,0 0 1,0 0-1,0 0 0,1-1 1,0 1-1,0-1 0,0 0 0,0 0 1,1-1-1,5 3-12,0-1 8,0 0-1,0-1 0,1-1 1,-1 1-1,1-2 1,0 0-1,0 0 0,0-1 1,0 0-1,0-1 1,0-1-1,0 0 0,6-1-7,-2-1 47,-1 0 0,1-1 0,-1-1 0,0 0-1,0-1 1,0 0 0,-1-2 0,0 1 0,10-9-47,-1 0 151,-1-2 0,0-1 0,-2 0 0,0-2 1,15-20-152,-26 29 86,-1 0 1,0-1 0,0 0 0,-2 0 0,0-1 0,0 0 0,-1 0-1,-1 0 1,0-1 0,-1 1 0,-1-1 0,0 0-87,0-4 63,-1 1-1,-1-1 1,-1 1 0,-1-1 0,0 1 0,-2-3-63,1 8-11,-1 1 1,0-1-1,-1 1 1,-1 1-1,0-1 1,0 1 0,-1 0-1,0 0 1,-2-1 10,-2-2-658,-1 0 0,0 1 1,-1 0-1,0 1 0,-1 1 1,-11-8 657,14 15-4194,7 4-2105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09:26:30.17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0 237 9332,'0'0'494,"35"16"-710,-30-13 210,109 48 212,63 18-206,96 18 1372,244 44-1372,-319-93 424,2-10 0,2-8 0,13-8-424,461-12 224,-577-6-167,0-5 0,-1-4 1,0-4-1,-2-4 0,0-5 0,-2-3 0,-1-5 1,-2-4-1,-2-3 0,-1-5 0,54-41-57,-71 36 152,-1-3 1,46-51-153,-107 98-258,24-25 823,-31 32-867,0 0-1,0-1 0,-1 1 0,1-1 0,-1 1 1,0-1-1,0 0 0,0 1 0,0-1 1,0 0-1,0 0 0,-1 0 0,1-2 303,-1 0-4092</inkml:trace>
</inkml:ink>
</file>

<file path=ppt/ink/ink1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4:54:43.63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468 61 6867,'0'0'1411,"0"0"278,0 0-232,0 0-457,-26-9-162,-85-30-320,105 36-480,-1 1 1,1 0 0,-1 1-1,1-1 1,-1 1 0,1 0-1,-1 1 1,0 0 0,0 0-1,1 0 1,-1 1-1,-5 1-38,4 0 28,0 0-17,0 1 0,0 0 0,1 0 0,-1 1 1,1 0-1,0 1 0,0-1 0,0 1 1,0 1-1,1-1 0,0 1 0,0 0 1,1 1-1,0-1 0,0 1 0,0 0 1,1 1-1,-1 0-11,-9 19 0,0 0 0,2 1 0,1 0 0,-2 12 0,-1 12 37,3 0-1,2 1 1,2 0 0,3 0-1,2 1 1,3-1-1,4 36-36,-4-81-1,0 0 0,0 0 0,0 0-1,1 0 1,0-1 0,0 1 0,1-1-1,0 1 1,0-1 0,1 0 0,0 0-1,0 0 1,1-1 0,0 0 0,0 1-1,0-2 1,1 1 0,0-1 0,0 0 0,0 0-1,1 0 1,0-1 0,0 0 0,0 0-1,0-1 1,0 0 0,1 0 0,-1-1-1,1 0 1,3 0 1,5 1 17,0 0-1,0-2 0,0 0 1,0-1-1,1 0 1,-1-2-1,0 0 1,-1 0-1,1-2 1,0 0-1,-1-1 1,0 0-1,0-1 1,0-1-1,-1 0 1,0-1-1,7-5-16,-6 2 93,0 0 0,-1-1-1,-1 0 1,0-1 0,-1 0-1,0-1 1,-1-1 0,0 0 0,-2 0-1,0-1 1,0 0 0,-1 0-1,-1-1 1,-1 0 0,-1-1 0,0 1-1,-1-1 1,-1 0 0,0 0-1,-1-16-92,-1 8 85,-1-1 0,-2 1 0,-2-11-85,3 26 19,-2 0 0,1 0 0,-2 0-1,1 1 1,-2-1 0,1 1 0,-1 0 0,-1 0 0,-1-1-19,-3-4 83,0 1 0,-1 1 0,-1 0 0,0 0 0,-1 1 0,0 1 0,-3-2-83,7 7-274,0 1-1,0 0 1,0 0 0,-1 1-1,-5-2 275,6 3-1216,-1 0 0,1 1 0,-1 1 0,1-1 0,-1 2 0,-5-1 1216,9 1-7147</inkml:trace>
</inkml:ink>
</file>

<file path=ppt/ink/ink1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4:54:46.10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607 32 4418,'0'0'1243,"0"0"182,0 0-8,0 0-313,0 0 33,0 0-308,-31-6-250,-98-16-72,119 21-486,1 0-1,-1 0 1,0 1-1,1 0 1,-1 1 0,0 0-1,1 0 1,-1 1-1,1 0 1,-1 1-1,1 0 1,-4 2-21,-1 3 11,0 0 1,1 0 0,-1 2-1,2 0 1,-8 7-12,6-5 7,-9 7 36,2 1 0,0 2 0,1 0-1,1 1 1,-12 19-43,20-24 31,1 0 0,0 0 0,2 0 0,0 2 0,1-1 0,1 0 0,0 1 0,-1 18-31,2-9 28,2-1 1,2 2-1,0-1 1,2 0-1,1 5-28,0-22 7,0 1-1,0-1 1,1 0 0,1 1-1,0-1 1,1-1-1,0 1 1,0-1-1,2 0 1,-1 0 0,1 0-1,8 8-6,-1-5-5,0-1 0,0 0 0,2-1 0,-1 0 1,2-2-1,-1 0 0,1 0 0,1-2 0,0 0 0,0-1 0,0-1 0,1-1 0,0 0 0,6 0 5,21 1-15,-1-1 0,1-3 0,0-1 0,0-3 0,26-4 15,-32 0 3,0-2 0,0-2 0,-1-1 0,-1-2 0,0-2-1,-1-2 1,0-1 0,-1-1 0,-2-2 0,0-2 0,-1-1 0,-1-2 0,12-13-3,-38 33 68,0-1 0,-1 1 0,1-1 0,-1 0 0,-1 0 0,1 0 0,-1-1 0,0 1 0,-1-1 0,0 0 0,0-1 0,-1 1 0,0 0 0,0-1 0,-1 1 0,0-1 0,-1 1 0,0-1 0,0 1 0,-1-1 0,0 1 0,0-1 0,-1 1 0,0 0 0,0-1 0,-1 1 0,0 0 0,-1 0 0,0 1 0,-4-7-68,-6-4 58,-1 1 0,0 0 0,-2 1 0,0 1-1,0 0 1,-2 1 0,0 1 0,-13-6-58,9 6 102,0 1 0,-2 1 0,1 1 0,-1 1 0,0 1 0,-1 1 0,-12 0-102,-31 6 2118,69 1-2072,0 0-17,0 0 8,0 0 1,0 0 42,0 0-48,0 0-14,0 0 9,0 0-8,0 0-11,0 0-22,0 0 33,0 0 8,0-1-3,-1 0 0,0 0 1,1 0-1,-1 0 0,0 0 0,1 0 1,-1 0-1,0 1 0,0-1 1,0 0-1,1 0 0,-1 1 0,0-1 1,0 1-1,0-1 0,0 1 1,0-1-1,0 1 0,-1 0 0,1-1-24,-12-7-77,11 7 103,1 0 6,0 0-1,0 1 0,0-1 0,0 0 0,0 0 0,0 1 0,0-1 1,0 0-1,0 1 0,-1 0 0,1-1 0,0 1 0,0-1 0,-1 1 1,1 0-1,0 0 0,-1 0 0,0 0-31,2 0-85,0 0-382,13 0-4167,-4 0-1556</inkml:trace>
</inkml:ink>
</file>

<file path=ppt/ink/ink1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4:54:47.81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1320 0 1921,'0'0'814,"0"0"-3,0 0 48,0 0 45,0 0-136,0 0-7,0 0 175,0 0-82,0 0-200,0 0 50,0 0 192,-11 2 2877,-305 294-3492,-31 28-520,-209 152 290,531-457-10,17-13-106,0 1 1,0-1-1,0 1 1,1 1-1,-1-1 1,2 1-1,-1 1 65,6-7-390,-3 9-576,15-8-3507,-5-3 4195,-1 0-1,0-1 1,0 0 0,0 1-1,0-1 1,0-1-1,0 1 1,0-1 0,0 0-1,0 0 1,-1 0 0,1-1-1,-1 0 1,1 0 0,1-1 278,30-30-3421</inkml:trace>
</inkml:ink>
</file>

<file path=ppt/ink/ink1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4:54:48.36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2305,'0'0'101,"0"0"284,15 34 436,0-2-524,90 217 1890,2 88 549,-72-209-1923,6-2 1,6-2-1,7 3-813,-46-111 84,0 1 0,2-1 0,0 0 0,9 9-84,-17-21-133,1-1-1,-1 0 1,1 0-1,0 0 1,1-1-1,-1 1 0,0-1 1,1 0-1,-1 1 1,1-2-1,0 1 1,-1 0-1,1-1 1,0 1-1,0-1 1,0 0-1,0-1 1,0 1-1,0-1 1,1 0-1,-1 0 1,0 0-1,2 0 134,-5-1-104,0 1 0,0 0 1,0 0-1,-1-1 0,1 1 0,0-1 0,0 1 0,0-1 0,-1 1 0,1-1 1,0 1-1,-1-1 0,1 0 0,-1 1 0,1-1 0,-1 0 0,1 1 0,-1-1 1,1 0-1,-1 0 0,1 0 0,-1 1 0,0-1 0,0 0 0,1 0 0,-1 0 1,0 0-1,0 0 0,0 1 0,0-1 0,0 0 0,0 0 0,0 0 0,0 0 1,0 0-1,-1 0 0,1 0 104,0-3-399,0-25-3688</inkml:trace>
</inkml:ink>
</file>

<file path=ppt/ink/ink1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4:54:50.44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8244,'0'0'261,"0"0"14,0 0-27,0 0-32,6 27-24,-1-3-51,1 1-1,1-1 1,1 0-1,1 0 0,1-1 1,1 0-1,1-1 1,13 18-141,15 10 516,2-2 0,2-1 1,2-2-1,18 10-516,208 153 1100,-168-135-919,-4 5 0,-3 4 0,6 15-181,-89-83 83,-1 1 1,-1 1-1,2 3-83,-11-14-288,0 0 1,0 0 0,0 0-1,-1 0 1,1 0-1,-1 1 1,-1 0 0,1-1-1,-1 1 1,0 0-1,0-1 1,-1 1 287,-1-2-4079,-3-4-2415</inkml:trace>
</inkml:ink>
</file>

<file path=ppt/ink/ink1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4:54:52.21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858 0 128,'0'0'648,"0"0"2042,0 0-940,0 0-691,0 0 117,-29 0-74,-202 0 1950,207 2-2831,-1 0 0,0 1 0,1 1 0,0 1 0,0 2 0,0 0 0,1 2 0,0 0 1,0 1-1,1 2 0,-5 4-221,-2 2-8,2 1 1,0 2 0,1 0 0,1 2 0,1 1 0,1 0 0,1 2 0,0 3 7,11-13-2,1 0 1,0 1 0,1 0 0,1 1-1,1 0 1,0 0 0,2 0 0,0 1-1,0 0 1,2 0 0,1 0 0,0 1-1,1-1 1,1 1 0,1-1 0,1 0-1,2 11 2,-1-19-4,1-1-1,0 0 0,0 0 0,1 0 1,1 0-1,-1-1 0,1 1 0,1-2 1,0 1-1,0-1 0,1 0 0,0 0 1,0-1-1,6 4 5,3 2-9,1-1 1,0-1 0,1 0-1,0-2 1,0 0-1,1-1 1,2-1 8,18 3-26,0-2 0,1-1 0,-1-3 0,1-1 0,0-2 1,0-2-1,5-2 26,-14 0 1,0-1 0,-1-1 0,0-2 0,0-1-1,0-2 1,23-11-1,-5-1 30,-1-2-1,-1-2 0,28-22-29,-53 32-5,0 0-1,0-2 1,-2 0 0,0-1 0,1-4 5,-13 13 2,0 0 1,-1 0 0,0 0-1,-1-1 1,0 0 0,0 0-1,-1 0 1,-1-1-1,0 0 1,-1 0 0,0 0-1,0-5-2,0-3 23,-2-1 0,0 1 0,-1-1 0,-2 1-1,0-1 1,-1-3-23,0 12-3,0 1-1,0-1 0,-1 1 1,0-1-1,-1 1 1,-1 1-1,1-1 1,-2 1-1,1 0 1,-9-9 3,-2 0-106,-1 1 0,0 1 1,-2 0-1,0 1 1,-11-5 105,19 12-316,-1 2 1,-1 0-1,1 0 1,-1 1 0,0 1-1,-1 0 1,1 1-1,-1 1 1,-12-2 315,18 4-2535,7 1-2182</inkml:trace>
</inkml:ink>
</file>

<file path=ppt/ink/ink1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4:54:52.77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215 81 496,'0'0'5029,"0"0"-3695,-28 29-883,-31 34 29,1 3-480,51-57 50,0-1 0,1 2 0,0-1 0,0 1 0,1 0 0,1 0 0,-1 0 0,2 1 0,-1-1 1,1 1-1,1 0 0,0 0 0,1 0 0,0 1-50,-1 2 65,-2 34 550,3 42-615,1-65 92,0-11-32,1 0 0,0 0 0,1 0 0,1-1 0,0 1 0,0-1 0,2 1-1,0-1 1,1 1-60,-3-8 32,0 1-1,1-1 0,-1 0 0,2 0 1,-1-1-1,0 1 0,1-1 0,0 0 1,1 0-1,-1 0 0,1-1 0,0 0 1,0 0-1,0-1 0,0 1 0,1-1 1,-1-1-1,7 3-31,2-2 51,0 0 1,1-1-1,-1 0 0,1-1 1,-1-1-1,1-1 1,0 0-1,-1-1 1,0 0-1,1-2 0,-1 1 1,0-2-1,-1 0 1,1-1-1,-1 0 1,0-1-1,0-1 1,6-5-52,11-9 140,0-1 1,-2-2 0,0-1 0,-2-1-1,3-6-140,-18 19 109,-1-1 0,0 0 0,-1 0 0,0-1 0,-1-1 0,-1 1 0,-1-2 0,0 1 0,-1-1 0,-1 0 0,2-12-109,-5 12 69,0 0 0,-1 0 1,0-1-1,-2 1 1,0-1-1,-2 1 0,1 0 1,-2 0-1,-5-15-69,4 20-17,-1 0 0,1 0 0,-2 1 0,0 0 0,0 0 0,-1 1 0,-1 0 0,0 0 0,0 1 0,-1 0 0,0 1 0,-1 0 0,-2-1 17,12 10-118,-31-21-596,15 15-5925,17 6 514</inkml:trace>
</inkml:ink>
</file>

<file path=ppt/ink/ink1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4:54:53.29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407 26 6899,'0'0'1665,"-25"0"-510,-85 1-349,99-1-726,1 0-1,-1 1 1,1 0 0,-1 1 0,1 0-1,0 1 1,0 0 0,0 1 0,0 0-1,1 0 1,-1 1 0,1 0 0,0 1-1,1 0 1,-1 0 0,1 1 0,0 0-1,1 1 1,0 0 0,0 0 0,-3 5-80,1 2 31,0 0 1,1 0 0,1 1 0,1 0 0,0 0 0,1 1-1,1-1 1,0 1 0,1 0 0,1 0 0,0 17-32,0-2 51,2-1 1,1 1-1,1 0 1,7 29-52,-7-51 7,0 0 0,1-1 0,1 1 0,0-1 0,0 0 0,0 0 0,1-1 0,1 1 0,-1-1 0,1 0 0,1-1 0,-1 1 0,1-1 0,1-1 0,-1 1 0,1-1 0,8 4-7,-7-4-4,1-1 0,1 0 0,-1-1 0,1 0 0,0-1 0,0 0 0,0 0 0,1-1 4,16 1 3,1-1 0,19-1-3,-34-2 39,1 0 0,-1-1 0,1-1 0,-1-1 0,0 0 0,0 0 1,0-2-1,-1 1 0,0-2 0,0 0 0,-1 0 0,1-1 0,3-5-39,5-3 128,-2 0 0,0-2 0,-1 0 0,-1-1-1,-1-1 1,0-1 0,3-8-128,-9 12 89,0 0 1,-2-1-1,0-1 1,-1 1-1,-1-1 1,-1 0-1,0-1 1,0-12-90,0-10 111,-2-1 1,-3 1 0,-2-21-112,2 54 19,-1 0 0,0 0 0,-1 0-1,0 0 1,-1 0 0,-1-4-19,2 9-52,1 0 0,-1 0 0,0 1 0,0-1 1,-1 0-1,1 1 0,-1 0 0,1 0 0,-1 0 0,0 0 0,-1 0 0,1 0 0,0 1 0,-3-2 52,-11 0-4244,13 4-198</inkml:trace>
</inkml:ink>
</file>

<file path=ppt/ink/ink1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4:54:55.36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0 256,'0'0'7844,"0"0"-5841,0 0-1274,0 0-108,0 0-599,7 8-279,41 47 547,2-3-1,32 23-289,121 95 1153,-107-96-609,3-4 0,3-5 1,3-4-1,2-5 0,110 40-544,-99-50 127,-20-9 28,-1 4 1,51 31-156,-140-68-21,-1 1 0,1-1 0,-1 2 0,0-1 0,-1 1 0,1-1 0,-1 2 0,0-1 0,-1 1 0,1 0 0,-1 0 0,-1 0 1,1 1-1,-1 0 0,-1 0 0,1 0 0,1 6 21,-3-2-1586,1-1 0,-2 0-1,1 1 1,-2-1 0,1 4 1586,-1-7-7694</inkml:trace>
</inkml:ink>
</file>

<file path=ppt/ink/ink1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4:54:56.27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183 41 9108,'0'0'726,"0"0"42,-25 28-213,25-28-555,-47 56 254,-8 14-254,48-61 22,1 1 1,0-1-1,1 1 1,0 0 0,1 1-1,0-1 1,0 1 0,1 0-1,1 0 1,-1 0 0,2 0-1,0 1 1,0 6-23,0 0 31,-2 119 265,3-91-165,1-24-73,0-1-1,1 0 1,2 0 0,0 0 0,1 0 0,1 0-1,0-1 1,2 0 0,1-1 0,0 1 0,9 12-58,-10-19 27,1-1 0,1 1 0,0-1 0,0-1 0,1 0 0,0-1 1,1 0-1,0 0 0,1-1 0,0-1 0,0 0 0,1-1 0,0-1 0,0 0 1,1 0-1,9 1-27,-3-1 31,1-2 1,0 0 0,1-1-1,-1-1 1,1-1-1,-1-1 1,1-1-1,-1-1 1,0-1 0,1-1-1,-1-1 1,-1 0-1,1-2 1,-1-1 0,0 0-1,-1-2 1,0 0-1,0-2 1,14-10-32,-18 9 52,-1 0 0,0-1 0,-1 0 0,-1-1 0,0-1 0,-1 0 0,-1 0 1,0-1-1,-2-1 0,0 0 0,0 0 0,3-13-52,-4 1 145,0 1 1,-2-1-1,-1-1 1,-2 1-1,-1 0 1,-1-1-1,-3-29-145,0 42 21,-1 1 0,0-1-1,-1 1 1,-1 0 0,-1 0-1,0 0 1,-1 1 0,-1 0-1,0 0 1,-1 1 0,-1 0-1,0 0 1,-1 1 0,-1 1-1,0 0 1,-1 0 0,-8-5-21,4 4-21,1 2 1,-2 0 0,1 1 0,-2 1 0,1 0 0,-2 2 0,1 0 0,-1 1-1,0 1 1,0 1 0,-1 1 0,1 0 0,-1 2 0,-18 0 20,-2 2-1604,26 1-2064,7 5-2940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09:26:30.60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7908,'0'0'162,"0"0"44,0 0 181,29 14 250,97 45 158,-108-51-491,-1 1 1,0 0-1,0 2 0,-1-1 0,0 2 0,-1 0 0,0 1 0,11 13-304,-21-19 71,0-1-1,0 1 1,-1 0 0,0 0-1,0 0 1,-1 1-1,1-1 1,-2 1-1,1 0 1,-1-1-1,0 1 1,-1 0-1,0 1 1,0-1-1,-1 0 1,0 0-1,0 0 1,-1 0-1,0 1 1,0-1-1,-1 0 1,0-1-1,-3 7-70,-1-1 65,-1 0 0,0-1 0,-1 0-1,-1 0 1,0-1 0,-10 10-65,-68 63 104,81-79-98,-39 35-74,-1-3 0,-20 10 68,51-41-1803,7-6-3464</inkml:trace>
</inkml:ink>
</file>

<file path=ppt/ink/ink1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4:54:57.71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192 0 672,'0'0'4464,"0"0"-2351,0 0-419,0 0 235,0 0-179,0 0-608,0 1-566,-1 14-462,-1-1-1,0 0 1,-1 0-1,-1 0 1,0-1 0,-3 5-114,-5 19 124,-47 145 289,23-78 209,-14 78-622,45-156 11,2 1 0,0-1 0,2 1 0,2 6-11,-1-29-4,0-2-68,0-1 0,0 1 0,0 0 1,0-1-1,0 1 0,1 0 0,-1-1 1,1 1-1,-1-1 0,1 1 0,0-1 0,0 1 1,-1-1-1,1 1 0,0-1 0,0 0 1,0 1-1,1-1 0,-1 0 0,0 0 0,0 0 1,1 0-1,-1 0 0,0 0 0,1 0 72,0 0-283,0 0 0,0-1 0,-1 1 0,1-1 0,0 1 0,0-1 0,0 0 1,0 0-1,0 0 0,0 0 0,0 0 0,0 0 0,0-1 0,0 1 0,0 0 0,0-1 0,0 0 0,-1 1 0,1-1 0,0 0 0,0 0 283,-1 0-311,0 0 0,1 0 0,-1 0 0,0 0 0,0 0 0,-1 0 1,1-1-1,0 1 0,0 0 0,0 0 0,-1-1 0,1 1 0,-1 0 0,1-1 0,-1 1 311,9-30-2299</inkml:trace>
</inkml:ink>
</file>

<file path=ppt/ink/ink1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4:54:58.11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0 305 352,'0'0'7585,"28"-21"-5931,3-3-1578,166-117 307,-163 119-347,0 2 1,2 2-1,14-5-36,-32 15-8,1 2 0,0 0 0,0 2 0,0 0 0,1 1 0,0 1 0,18 0 8,-35 2 2,0 0 0,0 0 0,0 1 0,0-1 0,0 1 0,0 0 0,0 0 0,0 0 0,0 0 0,-1 0 0,1 1 0,0-1 0,-1 1-1,1-1 1,-1 1 0,0 0 0,1 1-2,1 1 70,-1 0-1,1 1 0,-1-1 0,0 1 1,0 0-1,0 0 0,-1 0 1,0 0-1,1 2-69,4 16 327,-2 1 0,0-1-1,-1 1 1,-1 9-327,1 0 0,3 9-105,3 21-560,-8-19-3455,-2-37-704</inkml:trace>
</inkml:ink>
</file>

<file path=ppt/ink/ink1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6:51:02.02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108 144 7187,'0'0'1846,"0"0"43,0 4-10,0 8 1111,0-24-1776,-2 10-971,-14 18-51,-55 54-21,53-52-195,20-18-104,35 1 11,-4-1 73,-1-1-1,2-1 45,-23 1-14,1-1 0,-1 0 0,0-1 0,0-1 0,-1 1 0,1-2 0,8-4 14,-3 1-109,0-2 0,-1 0 0,0 0 0,8-8 109,-19 14-84,0 0 0,0 0 0,0 0-1,-1-1 1,1 1 0,-1-1 0,0 0 0,0 1 0,-1-1-1,0-1 1,1 1 0,-2 0 0,1-1 0,-1 1 0,1-1-1,-1-4 85,0 1-50,-2-21 117,1 28-56,0 1 1,-1 0 0,1 0 0,0 0-1,-1 0 1,0-1 0,1 1 0,-1 0-1,1 0 1,-1 0 0,0 0 0,0 0-1,0 1 1,0-1 0,0 0 0,0 0-1,0 0 1,0 1 0,0-1 0,0 0-1,0 1 1,-1-1-12,-8-2 54,0 0 0,0 0 0,-1 1 1,1 0-1,-1 1 0,1 1 0,-1-1 0,1 2 0,-6 0-54,8-1 37,1 1-1,0 0 1,0 1-1,0 0 1,0 0-1,1 0 1,-1 1-1,0 0 1,1 0-1,0 1 0,0 0 1,0 0-1,0 0 1,-1 2-37,-1 3 43,1 0 1,0 0-1,0 1 1,1 0-1,0 0 0,1 1 1,0 0-1,0 0 1,1 0-1,1 0 0,0 0 1,1 1-1,-1 8-43,-2 23 31,3 0-1,1 0 1,3 6-31,-1 11 0,-2-53-2,1 0 0,1 0 0,-1 0 0,1 0 0,0 0 0,0-1 0,1 1 0,0 0 0,1-1 0,-1 1 1,1-1-1,0 1 0,1-1 0,-1 0 0,1-1 0,0 1 0,1-1 0,0 1 0,-1-1 0,1-1 0,1 1 0,-1-1 0,1 0 0,0 0 0,0 0 0,0-1 0,3 1 2,7 1-74,-1 0 0,1-1-1,1-1 1,-1 0 0,0-2 0,1 0 0,-1 0 0,1-2-1,-1 0 1,10-2 74,-14 1-314,-2 0 0,1-1-1,0 0 1,0-1 0,-1 0 0,0-1-1,0 0 1,0-1 0,-1 0 0,1 0-1,-1-1 1,3-3 314,-1 0-756,0-1 1,0 0-1,-1 0 0,0-1 0,-1 0 0,0-1 0,-1 0 0,3-7 756,-10 18-249,0-1-1,0 1 1,-1-1 0,1 1-1,0-1 1,-1 0-1,0 1 1,1-1-1,-1 1 1,0-2 249,0-20-3442</inkml:trace>
</inkml:ink>
</file>

<file path=ppt/ink/ink1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6:51:02.35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31 3410,'0'0'2582,"0"0"105,0 0-401,0 0-368,0 0-917,1-7-719,5-13-257,-6 20-27,0 0 0,1-1 0,-1 1-1,0 0 1,1-1 0,-1 1 0,0 0 0,1 0 0,-1 0-1,0-1 1,1 1 0,-1 0 0,0 0 0,1 0 0,-1 0 0,1 0-1,-1-1 1,0 1 0,1 0 0,-1 0 0,1 0 0,-1 0-1,0 0 1,1 0 0,-1 0 0,1 1 0,-1-1 0,0 0 0,1 0 2,4 3-8,1 0 1,-1 1 0,0-1 0,0 1 0,0 0 0,-1 1-1,2 1 8,66 60 444,3-4 0,35 20-444,-63-50-744,50 23 744,-62-38-1649,1-1 1,1-2-1,6 0 1649,-38-12-4167,-5-2-782</inkml:trace>
</inkml:ink>
</file>

<file path=ppt/ink/ink1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6:51:02.68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0 314 10837,'0'0'1889,"0"0"-1153,0 0-736,0 0-48,0 0-16,0 0 64,51-165 64,-6 125 16,0 2-80,3 5-672,2 5-1249,-35 21-1905,-1 4-416</inkml:trace>
</inkml:ink>
</file>

<file path=ppt/ink/ink1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6:51:03.02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6851,'0'0'1283,"0"0"-376,5 32-128,3 14-508,3 21 654,1 46-925,-2 121 1435,-7-110-1454,16 101 19,-16-220-4327,-2-20 3121,1-26 1244,-3-14 7,2-75-386,9-65 341,-6 155 175,2 1 1,2 0 0,1 0-1,2 1 1,2 1 0,1-1-1,4-3-175,-14 33 72,0 1 0,0-1 0,1 1 0,0 0 0,0 0 0,1 1 0,0 0 0,2-3-72,-4 6 30,0 1 0,0-1 1,0 0-1,0 1 0,1 0 1,-1 0-1,1 0 0,-1 0 0,1 1 1,-1 0-1,1 0 0,0 0 1,0 1-1,-1-1 0,4 1-30,-4 0 14,5 0 63,-1 0-1,0 0 0,0 1 0,0 0 1,0 0-1,3 2-76,-8-2 33,1 1 0,-1-1 0,0 1 0,0 0 0,0 0 0,-1 0 0,1 0 0,0 0 0,-1 1 0,0-1 0,1 1 0,-1-1 0,0 1 0,0 0 0,-1 0 1,2 3-34,1 1 122,-1 0 1,0 1-1,-1 0 1,0 0-1,0 0 1,0 0-1,-1 0 1,-1 0 0,1 3-123,-4 74 825,3-80-792,-1 0 0,0 0 0,0 1 0,0-1 0,-1 0 0,0-1 0,0 1 0,0 0 0,0 0 0,-1-1 0,0 1 0,0-1 0,0 0 0,0 0 0,-1 0 0,0 0 0,1-1 0,-1 1 0,-3 1-33,1-1-10,-1 0 0,0-1 0,0 1 0,0-1 0,0-1 0,0 1 0,-1-1 0,1 0 0,-1-1 0,1 0 0,-1 0 0,1-1 0,-2 0 10,8 0-101,0 0 1,0 0 0,0-1-1,-1 1 1,1 0-1,0-1 1,0 0 0,0 1-1,0-1 1,0 1 0,0-1-1,0 0 1,0 0 0,0 0-1,1 1 1,-1-1 0,0 0-1,0 0 1,1 0-1,-1 0 1,0 0 0,1 0-1,-1-1 1,1 1 0,0 0-1,-1 0 1,1 0 0,0 0-1,0-1 1,-1 1-1,1 0 1,0 0 0,0-1 100,0-48-2865,1 37 2004,-1-11-1722,0 6-122</inkml:trace>
</inkml:ink>
</file>

<file path=ppt/ink/ink1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6:51:04.80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290 0 8484,'0'0'1086,"0"0"144,0 0-118,-28 10-175,-88 35-409,107-42-489,1 1 0,0-1 1,0 1-1,1 1 0,-1 0 1,1 0-1,0 0 0,0 1 1,0 0-1,1 1 0,0-1 1,0 1-1,-1 2-39,0 1 12,2-3-19,1 0 1,-1 0 0,1 1 0,1-1 0,0 1-1,0 0 1,0 0 0,1 1 0,0-1-1,1 0 1,0 1 0,0-1 0,0 0 0,1 1-1,1-1 1,0 1 0,0-1 0,0 1 6,0-8-24,-1 1 0,1-1 1,0 1-1,-1 0 1,1-1-1,0 1 0,0-1 1,0 0-1,0 1 1,0-1-1,1 0 0,-1 0 1,0 1-1,0-1 1,1 0-1,-1 0 0,1-1 1,-1 1-1,1 0 1,-1 0-1,1-1 0,0 1 1,-1-1-1,1 1 1,0-1-1,0 0 24,48 3-1252,-40-3 925,-3 0 206,-1-1 1,0 0-1,1 0 1,-1-1 0,0 1-1,0-2 1,0 1-1,-1 0 1,1-1 0,0 0-1,-1-1 1,0 1-1,0-1 1,0 0 0,0 0-1,-1-1 1,1 1-1,-1-1 1,0 0 0,2-4 120,6-9-45,-1 0 0,0-1 0,-1 0-1,-2-1 1,4-11 45,-9 57 4963,-1-6-5003,-1 1 0,2-1 0,1 1 0,2 6 40,-3-19-83,0 0 1,1 0-1,0 0 1,0-1 0,1 0-1,0 0 1,0 0-1,0 0 1,1-1 0,0 0-1,0 0 1,1 0-1,-1-1 1,1 0 0,1-1-1,-1 1 1,1-1-1,-1 0 1,1-1-1,0 0 1,0 0 0,1-1-1,-1 0 1,0-1-1,1 0 1,-1 0 0,5 0 82,-4-1-329,-1 0 13,0 0 0,0 0 0,0-1 0,0 0 1,8-2 315,-15 2-181,1 1 0,0-1 1,0 0-1,0 0 0,-1 1 1,1-1-1,0-1 0,-1 1 1,1 0-1,-1 0 0,1 0 0,-1-1 1,0 1-1,1-1 0,-1 1 1,0-1-1,0 0 0,0 1 1,0-1-1,-1 0 0,1 0 1,0 0-1,-1 1 0,1-1 1,-1 0-1,1-1 181,0-15-2580</inkml:trace>
</inkml:ink>
</file>

<file path=ppt/ink/ink1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6:51:06.06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20 425 6051,'0'0'1638,"0"0"-208,0 0-240,0 0-230,0 0-58,0 0-43,-7-4 339,7 4-1163,0 0 0,-1 0 0,1 0 0,0 0 1,0 0-1,0 0 0,0 0 0,0-1 0,-1 1 0,1 0 0,0 0 0,0 0 0,0 0 1,-1 0-1,1 0 0,0 0 0,0 0 0,0 0 0,0 0 0,-1 0 0,1 0 0,0 0 1,0 0-1,0 0 0,0 0 0,-1 0 0,1 1 0,0-1 0,0 0 0,0 0 1,0 0-1,-1 0 0,1 0 0,0 0 0,0 0 0,0 0 0,0 1 0,0-1 0,0 0 1,-1 0-1,1 0 0,0 0 0,0 0 0,0 1 0,0-1 0,0 0 0,0 0 0,0 0 1,0 1-36,-3 107 250,1-17-2787,4 15 2537,-1-110-108,0-1 0,1 1-1,-1 0 1,1 0 0,0 0 0,0 0-1,0 1 1,1-1 0,-1 1 0,2-2 108,8-13 2,6-16 78,-12 20-63,2 0 1,-1 1-1,2 0 1,0 0-1,4-4-17,-10 13-2,1 1 0,0 0 0,-1-1 0,1 1 0,1 1 0,-1-1 0,0 1 0,1-1 0,-1 1 0,1 0 0,0 1 0,-1-1 0,1 1 0,0 0 0,0 0 0,0 1 0,0-1-1,4 1 3,-2 0-4,-2 0 7,0-1 1,0 1-1,1 1 0,-1-1 0,0 1 0,0 0 1,0 0-1,0 0 0,0 1 0,0 0 0,0 0 1,0 0-1,4 3-3,44 29-373,2-1 1,26 8 372,-54-29-84,1-1 0,0-1 0,1-1 0,0-2 0,0-1 0,10 0 84,2-2-73,0-2 0,0-2 0,33-4 73,-63 2-12,-1 0 0,1-1 0,-1 0 0,1 0 0,-1-1 0,-1 0 0,1-1-1,0-1 1,-1 1 0,0-1 0,0-1 0,-1 1 0,2-3 12,-4 3 43,0 1 0,-1-1 0,1 0 0,-1-1 0,0 1 0,-1-1 0,0 0 0,0 0 0,0 0 0,-1-1 0,0 1 0,0-1 0,-1 0 0,0 0 0,0 0 0,-1 0 0,0-7-43,-1 14 88,0-1 0,-1 1-1,1-1 1,0 1 0,-1-1 0,1 1-1,-1-1 1,0 1 0,0 0 0,1-1-1,-1 1 1,0 0 0,0 0 0,0 0-1,0 0 1,0 0 0,0 0 0,-1 0-1,1 0 1,0 0 0,-1 0 0,1 0-1,0 1 1,-1-1 0,1 1 0,-1-1-1,1 1 1,0 0 0,-1-1 0,1 1-1,-1 0 1,0 0 0,1 0-88,-12-2 270,0 2 1,1-1-1,-13 2-270,8 0 172,14-1-151,-1 0-1,1 0 0,-1 0 1,1 0-1,-1 1 0,1 0 1,-1-1-1,1 1 1,-1 0-1,1 1 0,0-1 1,0 1-1,-1-1 1,1 1-1,0 0 0,1 0 1,-1 1-1,0-1 0,0 0 1,1 1-1,0 0 1,-1-1-1,1 2-20,-2 3-36,2-1 0,-1 0 1,1 0-1,0 1 0,0 0 0,1-1 0,-1 1 0,2 0 1,-1 0-1,1-1 0,0 6 36,0-9-63,1 1 0,-1-1 0,1 0-1,0 0 1,-1 0 0,1 0 0,1 1 0,-1-1 0,0-1 0,1 1 0,0 0-1,0 0 1,0 0 0,0-1 0,0 1 0,0-1 0,0 0 0,1 0 0,0 0-1,-1 0 1,1 0 0,0 0 0,0-1 0,0 1 0,0-1 0,0 0 0,0 1 63,8 2-481,0-1-1,-1 0 1,1-1 0,0 0 0,0 0 0,0-1 0,9-1 481,-18 0-45,0 0 0,0 0 0,1-1 0,-1 1 1,0-1-1,0 0 0,0 1 0,0-1 0,0 0 0,0 0 0,0 0 0,0 0 0,0-1 0,0 1 0,-1 0 0,1-1 0,-1 1 0,2-2 45,0-1-143,1-1-1,-1 0 0,0 0 1,0 0-1,0 0 0,-1 0 1,2-4 143,3-14-460,-1 0 0,0 0 0,0-12 460,-5 26-21,11-87 558,-3 0-1,-6 0 0,-7-81-536,5 175 116,-1 1 0,0-1 0,0 1 0,-1 0 0,1-1 0,0 1 0,0 0 0,-1-1 0,1 1 0,-1 0 0,1 0 0,-1-1 0,1 1 0,-1 0 0,0 0 0,0 0 0,1 0 0,-1 0 0,0 0 0,0 0 0,0 0 0,0 0 0,0 0 0,-1 0-116,0 0 283,0 0 1,-1 1-1,1-1 1,0 1 0,-1 0-1,1 0 1,0 0-1,0 0 1,-1 0-1,1 0 1,0 0-1,-1 1 1,0 0-284,1-1 16,1 1 0,-1 0-1,1 0 1,0 0 0,0 0 0,-1 0 0,1 0 0,0 0-1,0 1 1,0-1 0,0 0 0,0 0 0,0 1 0,1-1 0,-1 1-1,0-1 1,1 1 0,-1-1 0,1 1 0,-1-1 0,1 1-1,0-1 1,0 1 0,0 0 0,0-1 0,0 1 0,0-1 0,0 1-16,-1 6 39,-6 65 3,4 1 0,4 30-42,-1-36 25,1-17-187,2 0 1,3 0-1,2 0 0,8 26 162,-7-44-1543,1 0-1,2-1 0,1 0 0,5 8 1544,-13-34-3012,-2-6-1299</inkml:trace>
</inkml:ink>
</file>

<file path=ppt/ink/ink1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6:51:06.49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7123,'0'0'3698,"0"0"-2562,0 0-335,0 0-545,11 200-240,-11-119 64,0-7 64,0-6-128,6-20 32,3-15-48,2-15-64,0-16-864,0-2-1714,3-20-431,-11-10 1344,-3-8-2433</inkml:trace>
</inkml:ink>
</file>

<file path=ppt/ink/ink1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6:51:06.81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 46 6355,'0'0'2273,"0"0"-304,0 0-48,0 0-1057,0 0-464,0 0-400,-14-46-1008,14 49-1473,0 7-2962,0 5 2658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09:26:51.87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22347 1 5875,'0'0'3713,"0"0"-2693,3 24-884,-2-11-87,0 1 1,-1-1 0,0 1 0,-1-1 0,0 1-1,-4 11-49,2-18 34,0 0 0,-1 0 0,0 0 0,0 0 0,0-1 0,-1 1 0,0-1 1,-1 0-1,1-1 0,-1 1 0,0-1 0,-3 1-34,-186 158 86,-8-8 0,-6-10 1,-6-9-1,-6-9 1,-10-8-87,-163 62 114,-7-17 1,-8-18 0,-127 16-115,-482 94 736,-16-53-522,558-131-355,-259 43 365,3 25 254,13 50-59,462-104-372,-184 91-47,196-65 34,4 11 0,-126 92-34,265-148-5,4 4-1,3 4 0,3 5 1,4 3-1,3 4 1,-67 93 5,-77 145 49,8-10-61,81-134 13,-87 82-1,137-171 57,-4-3-1,-4-5 1,-51 32-57,16-27 57,-3-6 0,-45 15-57,-293 130 22,236-121 90,-189 54-112,44-50 28,-371 59-28,-407 7 84,212-73-54,-6-22-9,466-42-35,-43 12 41,-369 92-27,-49 80-1,506-94 53,-40 36-52,383-128 156,2 5 0,-32 22-156,74-34 65,2 3-1,2 2 1,1 2-1,-24 27-64,-7 13 32,3 5-1,-48 68-31,74-81 40,3 3-1,4 2 1,-29 63-40,42-63-7,3 2 1,4 1-1,3 1 0,1 16 7,-53 331 8,31-55 24,10 132-32,23 376 56,13-820-53,2 0-1,4-1 0,1 0 1,4 0-1,2-1 0,2-1 1,3 0-1,4 3-2,16 25-1,3-1-1,4-2 1,3-2 0,29 33 1,7-3-3,5-4 0,72 65 3,-67-84-10,3-3-1,3-5 0,77 44 11,-12-23-16,4-6 0,25 2 16,16-6 9,4-8-1,3-10 1,32-3-9,679 132 17,-323-101-14,3-27-1,555-7-2,734-68 30,-980-11 23,790-6 30,478 20-41,-166 59 24,-1279-30-52,1448 1 18,-1282-55-16,-1-38 0,1-41-16,-302 8 21,48-37-21,-220 23 14,357-142-14,-417 105 37,-7-16-1,-8-15 1,-2-19-37,-42 5-8,-9-14 0,-9-12-1,91-100 9,4-44 100,-17-16 1,50-94-101,-147 139 18,-15-12 0,-15-11 0,-16-11 0,98-225-18,-4-75 59,-42-17-20,-229 534-44,-8-3 0,-6-2-1,-7-1 1,-6-2 0,-5-33 5,-11 21 56,-10-97-56,-6 154 28,-6 0 0,-21-94-28,-26-42 121,-86-230-121,-125-230 129,134 387-4,-124-207-125,167 366 9,-6 5 0,-7 4 0,-7 5-1,-12-2-8,-20-5 26,-7 6-1,-6 8 0,-9 4-25,-118-77 130,-128-64-130,179 136 63,-7 10 1,-5 11-1,-5 11 1,-4 11-1,-256-62-63,174 78 168,-3 15 0,-156-4-168,49 31-253,-294 17 253,400 26-1601,301 0-620,0 1 0,-28 6 2221,-32 8-8996</inkml:trace>
</inkml:ink>
</file>

<file path=ppt/ink/ink1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6:51:07.23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94 4338,'0'0'5061,"0"0"-3487,0 0-312,0 0-16,0 0-582,2 17-402,21 248 74,-11-173-792,-12-92 407,0 0 1,0 1-1,0-1 1,0 0-1,0 1 1,0-1-1,1 0 1,-1 0-1,0 1 0,0-1 1,0 0-1,0 0 1,1 1-1,-1-1 1,0 0-1,0 0 1,0 0-1,1 1 1,-1-1-1,0 0 1,0 0-1,1 0 1,-1 0-1,0 1 1,0-1-1,1 0 1,-1 0-1,0 0 1,1 0-1,-1 0 1,0 0-1,0 0 1,1 0-1,-1 0 1,0 0-1,1 0 1,-1 0 48,1 0-106,0-1-1,-1 1 1,1 0 0,0-1 0,0 1 0,-1 0-1,1-1 1,0 1 0,-1-1 0,1 1 0,-1-1 0,1 0-1,-1 1 1,1-1 0,-1 0 0,1 1 0,-1-1-1,1 0 1,-1 0 106,13-28-182,-1-2 1,-1 1-1,5-28 182,-10 32 44,1 2 1,1-1-1,1 1 0,1 0 1,1 1-1,1 0 0,4-4-44,-15 25 3,1-1-1,0 1 1,-1 0-1,1 0 0,0 0 1,0 0-1,0 0 1,0 0-1,1 1 1,-1-1-1,0 1 0,1-1 1,-1 1-1,1 0 1,-1 0-1,1 0 0,0 0 1,-1 1-1,1-1 1,0 1-1,0-1 1,-1 1-1,1 0 0,0 0 1,0 0-1,-1 1 1,1-1-1,0 1 0,0-1 1,-1 1-1,2 0-2,8 5 38,-1-1-1,0 2 0,0-1 1,-1 1-1,0 1 0,6 5-37,15 11 30,-12-11-28,0-1 1,0 0 0,1-2-1,0-1 1,1 0 0,0-1-1,0-1 1,1-2 0,0 0-1,0-1 1,0-1 0,0-1-1,0-1 1,1-1 0,-1-1-1,8-1-2,-22 0 1,-1 0-1,0 0 1,1 0-1,-1-1 1,0 0-1,0 0 1,-1-1-1,1 0 1,-1 0-1,0-1 1,0 0 0,0 0-1,-1 0 1,1 0-1,-1-1 1,0 0-1,-1 0 1,1-2-1,11-17 5,-1-2 0,-2 1 0,-1-2 0,0-3-5,7-14 109,-18 43 798,-1 2 867,0 5-347,1 80-1045,3-1-1,4 1 1,10 36-382,-2-43-1289,-3 2 1,-4 0-1,-2 40 1289,-5-61-1005,-1-32-276,0-1-1,-2 1 1,-1 0-1,-3 13 1282,4-36-383,0 0 0,0 0-1,0 0 1,-1 0 0,0 0-1,1-1 1,-2 1-1,1-1 1,0 1 0,-1 0 383,0-1-311,0-1 1,0 1 0,0-1 0,0 0-1,0 1 1,0-2 0,-4 3 310</inkml:trace>
</inkml:ink>
</file>

<file path=ppt/ink/ink1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6:51:07.56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20 621 3586,'0'0'2353,"0"0"-1041,-19-147-271,19 94 383,11 2-559,25-2 79,10-3-239,4 1-273,6-3 144,1 7-416,-4 5-16,1 3-144,-43 38-1841,-5 3-2801</inkml:trace>
</inkml:ink>
</file>

<file path=ppt/ink/ink1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6:51:09.41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8404,'0'0'894,"0"0"-401,0 0-135,0 0-54,0 0 48,0 0 8,3 8 40,2 9-180,0 0 0,-1 0 0,-1 0 0,-1 1 0,0-1-1,-1 3-219,-2 121 359,-1-61-260,3 35 15,0 25-1733,-3-46-8161,2-94 8123</inkml:trace>
</inkml:ink>
</file>

<file path=ppt/ink/ink1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6:51:10.17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1 719 7892,'0'0'1464,"0"0"-188,0 0-295,0 0-637,6 0-373,83-3 53,-40 3 5,25-5-29,-58 3 9,0 0-1,0-2 1,0 0-1,0 0 1,-1-2-1,10-4-8,-9 2 4,1-1 0,-1-1 0,-1-1 1,0 0-1,-1-1 0,0 0 0,0-1 0,-1-1 0,-1 0 0,-1 0 0,0-1 0,0-1 1,6-13-5,-7 6-32,0 1-1,-1-1 1,-1-1 0,-1 0 0,-1 0 0,-2 0 0,0-1 0,-1 1 0,-2-1 0,-1-4 32,0-148-5,1 175 80,-1 0 0,0 0-1,0 0 1,-1 0 0,1 1 0,0-1-1,-1 0 1,1 0 0,-1 0 0,0 1-1,1-1 1,-1 0 0,0 1 0,0-1-1,0 0 1,0 1 0,0-1 0,-1 1-1,1 0 1,0-1 0,-1 1 0,1 0 0,-1 0-1,1 0 1,-1 0 0,1 0 0,-1 0-1,0 0 1,1 1 0,-1-1 0,0 1-1,0-1 1,0 1 0,1 0 0,-1-1-1,0 1 1,0 0 0,0 0 0,0 0-1,0 0 1,1 1 0,-1-1 0,0 1 0,0-1-1,-1 1-74,2 0 14,0 0 0,0 0-1,0 0 1,0 0 0,0 1-1,0-1 1,0 0 0,0 0 0,0 1-1,1-1 1,-1 0 0,1 1-1,-1-1 1,1 1 0,0-1-1,-1 1 1,1-1 0,0 1 0,0-1-1,0 1 1,0 0-14,-1 4 24,-10 109-367,5 0 0,7 72 343,0-66-253,0 122-1782,-1-241 1998,0 0 0,0 0 0,0 0 0,0 0 0,0 0 0,1-1 0,-1 1 0,1 0-1,0 0 1,-1 0 0,1-1 0,0 1 0,0 0 0,0-1 0,0 1 0,0 0 0,0-1 0,1 1 0,-1-1 0,0 0 0,1 0 0,-1 1 0,1-1 0,0 0 0,-1 0 0,1 0 0,0-1 0,-1 1 0,1 0 0,0 0 0,0-1 0,0 0 0,0 1 0,0-1 0,0 0 0,0 0 0,-1 0 0,1 0 0,0 0 0,0 0 0,0 0 0,0-1 0,0 1 0,0-1 0,-1 0 0,1 1 0,0-1 0,0 0 0,0 0 37,7-5-10,-1 1 0,-1-2 0,1 1 0,-1-1 0,0 0 0,0 0 0,-1-1 0,0 1 0,0-2 0,2-4 10,25-31 28,-30 41-27,0 0 1,0 0 0,0 1 0,0-1 0,1 1-1,-1 0 1,1 0 0,-1 0 0,5-1-2,-7 2 0,1 0 1,-1 1 0,1 0-1,-1-1 1,1 1-1,0 0 1,-1 0 0,1 0-1,-1 0 1,1 0-1,0 0 1,-1 0-1,1 0 1,0 1 0,-1-1-1,1 1 1,-1-1-1,1 1 1,-1 0-1,1-1 1,-1 1 0,0 0-1,1 0 1,-1 0-1,0 0 1,0 0 0,1 1-1,34 43 136,-24-28-89,2-1 0,0 0 0,5 4-47,-15-16-13,1 0 0,-1-1 0,1 1 0,0-1 0,0 0 0,0 0 0,0-1 0,0 0 0,1 0 0,-1 0 0,1 0 0,0-1 1,-1 0-1,2 0 13,5 0-297,0 0 0,0-1 0,0 0 1,4-1 296,-12 0-61,0 0 1,0 0 0,1 0-1,-1 0 1,0-1 0,0 0-1,0 1 1,-1-1-1,1-1 1,0 1 0,-1 0-1,1-1 1,0-1 60,51-59-304,-14 14 277,-40 48 58,0-1 1,0 1-1,1 0 0,-1 0 1,0 0-1,1-1 0,-1 1 1,0 1-1,1-1 0,-1 0 1,1 0-1,0 0 0,-1 1 1,1-1-1,0 1 0,-1-1 0,1 1 1,0 0-1,1 0-31,1 12 1337,0 7-1084,-1-2-234,1-1 0,1 0-1,0 0 1,1 0 0,1 0-1,7 11-18,-13-25-223,0-1-1,0 0 1,0 1-1,0-1 1,0 0-1,0 0 1,1 0-1,-1 0 1,1 0-1,-1 0 1,0-1-1,1 1 1,0 0-1,-1-1 1,1 1-1,-1-1 1,1 1-1,0-1 1,-1 0-1,1 0 0,0 0 1,-1 0-1,1 0 1,0 0-1,1 0 224,-3 0-217,5 0-3315</inkml:trace>
</inkml:ink>
</file>

<file path=ppt/ink/ink1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6:51:10.51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65 134 1633,'0'0'2481,"0"0"-96,0 0-80,-53-131-208,41 128-1633,12 3-224,0 0-240,0 0-704,0 0-2738,0 0-2896</inkml:trace>
</inkml:ink>
</file>

<file path=ppt/ink/ink1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6:51:10.82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262 1 6803,'0'0'862,"0"0"-585,0 0 214,0 0 475,0 0-35,-28 18-227,-86 61-405,110-76-284,-1 0-1,1 1 1,0 0-1,0 0 1,0 0-1,0 1 1,1-1-1,0 1 1,0 0-1,0-1 1,-2 6-15,4-5 13,0-1 0,0 1 0,0 0 0,0 0-1,1-1 1,0 1 0,0 0 0,0 0 0,1 0-13,0 13 12,-1-11-15,0 1-1,0-1 0,1 1 1,0-1-1,1 0 0,-1 1 0,1-1 1,1 0-1,2 5 4,0-2-10,1-1 1,1 0-1,-1 0 1,2 0-1,-1-1 1,3 2 9,12 12-22,-8-9 12,0 1 0,-1 0 0,5 9 10,-15-18 13,0 0 0,0 1 0,0-1 0,0 1 0,-1-1 0,0 1 0,0 0 0,0 0 0,-1 0 0,0 0 0,0 0 0,-1 0 0,0 1-13,1-2 30,-1 1-1,-1-1 1,1 0-1,-1 1 1,0-1-1,0 0 1,0 0-1,-1 0 1,0 0-1,0 0 1,0 0-1,-1-1 1,1 1-1,-1-1-29,-3 3 49,0 0 1,-1-1-1,0 1 0,0-2 0,0 1 0,-1-1 1,-5 3-50,1-1-2,0 0-1,0-1 1,0 0 0,-1-1 0,0 0 0,-3-1 2,4-1-966,1-1 0,-1 0 0,1-1 0,-10 0 966,17-1-2126</inkml:trace>
</inkml:ink>
</file>

<file path=ppt/ink/ink1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6:51:12.47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3810,'0'0'4973,"0"0"-3015,0 0-501,0 0-220,0 0-532,0 0-353,0 4-117,5 141 301,11 27-536,-6-71 32,-2-59-880,-8-42 752,0 1 0,1 0 0,-1 0 0,0-1 0,1 1 0,-1 0 0,1-1-1,-1 1 1,1 0 0,-1-1 0,1 1 0,-1-1 0,1 1 0,-1-1 0,1 1 0,0-1 0,-1 1-1,1-1 1,0 0 0,-1 1 0,2-1 96,-1 0-137,0 0 1,0 0-1,0-1 0,0 1 0,0 0 0,0-1 1,0 1-1,0 0 0,0-1 0,0 1 0,0-1 1,0 0-1,0 1 0,0-1 0,-1 0 0,1 1 1,0-1-1,0 0 0,-1 0 0,1 0 0,0 0 137,11-18-172,-1-1 0,0 1 0,-1-2 0,-1 1 0,-2-1-1,4-12 173,15-38-63,-18 52 40,0 0 1,2 1-1,0 0 0,7-8 23,-17 26-8,0 0-1,0 0 1,0-1 0,1 1-1,-1 0 1,0 0 0,0 0-1,0 0 1,0-1-1,0 1 1,1 0 0,-1 0-1,0 0 1,0 0 0,0 0-1,1 0 1,-1-1-1,0 1 1,0 0 0,1 0-1,-1 0 1,0 0 0,0 0-1,0 0 1,1 0-1,-1 0 1,0 0 0,0 0-1,1 0 1,-1 0-1,0 0 1,0 0 0,1 0-1,-1 0 1,0 1 0,0-1-1,0 0 1,1 0-1,-1 0 1,0 0 0,0 0-1,0 0 1,1 1 8,7 12-99,5 28 227,-11-33-112,2 6 58,1-1 0,0 0 0,1 0 0,0 0 0,1-1-1,0 0 1,7 9-74,-10-17 22,0 1 0,0-1 0,0 0 0,0 0 0,1 0 1,-1-1-1,1 0 0,0 0 0,0 0 0,0 0 0,1-1 0,-1 0 0,0 0 0,1 0 0,0-1 0,-1 1 0,1-1 0,0-1 0,0 1 0,1-1-22,-6 0 0,17 0 31,1 0 0,-1-2 0,10-1-31,-20 1 10,-1 0 0,0 0 0,0-1 0,0 0 0,-1 0 0,1 0-1,-1-1 1,1 0 0,-1 0 0,1-2-10,-1 1 4,12-10 9,1 1-1,1 1 1,4-2-13,-16 11 0,0 0 0,0 1-1,0 0 1,0 1 0,1 0 0,-1 0 0,1 0 0,-1 1-1,1 1 1,4-1 0,72 1 22,-85 0 47,0 0 1,0 0 0,0 0 0,0 0 0,1 0-1,-1 0 1,0 0 0,0 0 0,0 0 0,1 0-1,-1 0 1,0-1 0,0 1 0,0 0 0,0 0-1,1 0 1,-1 0 0,0 0 0,0 0 0,0-1-1,0 1 1,0 0 0,0 0 0,0 0 0,1 0-1,-1-1 1,0 1 0,0 0 0,0 0 0,0 0 0,0-1-1,0 1 1,0 0 0,0 0 0,0 0 0,0-1-1,0 1 1,0 0 0,0 0 0,0 0 0,0 0-1,0-1 1,0 1 0,0 0 0,-1 0 0,1 0-1,0-1 1,0 1 0,0 0 0,0 0 0,0 0-1,0 0 1,-1-1-70,-9-9 2904,-10 5-2658,1 0 0,0 2 0,-1 0 0,0 1-1,0 2 1,1-1 0,-6 3-246,-2-2 63,26 0-120,-1 0 0,1 0 0,-1 0 0,0 0 0,1 1 0,-1-1 0,1 0-1,-1 1 1,1-1 0,-1 1 0,1 0 0,-1 0 0,1-1 0,-1 1-1,1 0 1,0 0 0,-2 1 57,3-1-340,-1 0 0,0 1 0,0-1 0,1 0-1,-1 0 1,1 0 0,-1 1 0,1-1 0,-1 0 0,1 0 0,0 1-1,0-1 1,-1 0 0,1 1 0,0-1 0,0 0 0,0 1-1,1-1 1,-1 0 0,0 0 0,0 1 0,1 0 340,0-1-196,-1 0 0,1 0 1,0 0-1,0 0 0,0 0 0,0 0 1,-1 0-1,1-1 0,0 1 1,0 0-1,0 0 0,1-1 0,-1 1 1,0-1-1,0 1 0,0-1 0,0 0 1,0 1-1,1-1 0,-1 0 0,0 0 1,0 0-1,1 0 0,-1 0 1,0 0-1,0 0 0,0 0 0,1 0 1,0-1 195,3 1-1287,4 0-949</inkml:trace>
</inkml:ink>
</file>

<file path=ppt/ink/ink1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6:51:13.35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207 43 832,'0'0'5936,"0"0"-3671,0 0-632,0 0 240,0 0-643,0 0-590,-26 2-109,-80 4-64,102-6-439,1 0 0,0 0 0,-1 0 0,1 1 0,-1 0 0,1-1 0,0 1 0,0 0 0,-1 0 0,1 1 0,0-1 0,0 1 0,0 0 0,0-1 0,0 1 0,1 0 0,-1 1 0,1-1 0,-1 0 0,-1 3-28,3-1-14,-1-1 0,1 1 0,0-1 0,0 1 0,0 0 0,0 0 0,1-1 0,0 1-1,0 0 1,0 0 0,0 0 0,0 1 14,1 7-135,-1-8 118,1 1 0,0-1-1,0 0 1,0 0 0,1 0-1,-1 0 1,1 0 0,0 0 0,0 0-1,1-1 1,-1 1 0,1-1-1,-1 1 1,1-1 0,0 0 0,0 0-1,1-1 1,-1 1 0,1 0-1,3 1 18,1 1-9,-1 0 0,1-1 0,0 0 0,1-1 0,-1 0 0,1 0 0,-1 0 0,1-1 0,7 0 9,-14-1-3,18 1-142,0-1 0,-1-1 0,10-1 145,-24 0-19,0 1-1,0-1 0,0 0 1,-1 0-1,1-1 1,0 1-1,-1-1 1,1 0-1,-1 0 1,1-1-1,-1 1 1,0-1-1,0 0 1,0 0-1,3-4 20,-6 6 20,0 0-1,1 0 1,-1-1-1,0 1 0,0-1 1,-1 1-1,1 0 1,0-1-1,0 0 0,-1 1 1,1-1-1,-1 1 1,1-1-1,-1 0 0,0 1 1,1-1-1,-1 0 1,0 1-1,0-1 1,0 0-1,-1 1 0,1-1 1,0-1-20,-2 0 53,1 0 0,0 1 0,-1-1 0,1 0 0,-1 1 0,0 0 0,0-1 0,0 1 0,0 0-1,0 0 1,0 0 0,-3-2-53,-7-4 203,-1 1 0,0-1 1,0 2-1,-13-5-203,26 11 0,-75-28 93,74 27-177,1 1 0,-1 0 0,1-1 1,-1 1-1,1-1 0,0 1 0,-1-1 0,1 1 0,0-1 1,-1 0-1,1 1 0,0-1 0,-1 1 0,1-1 1,0 0-1,0 1 0,0-1 0,0 0 0,0 1 0,-1-1 1,1 0-1,0 1 0,1-1 0,-1 0 0,0 1 1,0-1-1,0 0 0,0 1 0,0-1 0,1 0 0,-1 1 1,0-1-1,1 0 84,0-1-261,-1 1-1,1-1 1,0 0 0,0 0-1,1 1 1,-1-1 0,0 1 0,0-1-1,1 1 1,-1 0 0,1-1 0,0 0 261,9-3-479,-1 0 1,1 0-1,0 1 1,0 1-1,0 0 1,1 0 0,-1 1-1,1 0 1,2 1 478,34-2-3291,33 3 3291,-6 1-1352,2-6-163</inkml:trace>
</inkml:ink>
</file>

<file path=ppt/ink/ink1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6:51:13.80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238 436 7091,'0'0'2524,"0"0"-835,0 0-401,0 0-162,0 0-165,-23-3-169,-77-11-328,95 14-438,0-1 0,0 1 0,0-1-1,0 1 1,0 1 0,0-1 0,0 1-1,0 0 1,0 0 0,1 0 0,-1 1-1,0-1 1,1 1 0,-1 1 0,1-1-1,-2 2-25,3-2 3,0 0 1,1 1-1,-1-1 0,1 1 0,0-1 0,0 1 0,0 0 0,0 0 0,0 0 0,1 0 0,-1 1 1,1-1-1,0 0 0,0 0 0,0 1 0,1-1 0,-1 4-3,0-1-44,1 0-1,0 0 1,0 0-1,1 0 1,0 0 0,0 0-1,0 0 1,1-1-1,0 1 1,0 0 0,0-1-1,1 1 1,0-1-1,0 0 1,0 0 0,0 0-1,1 0 1,0-1-1,0 1 1,0-1-1,1 0 1,0 0 44,2 0-141,0 0 0,0 0 0,1-1 0,-1 0 0,1 0 0,0-1 0,0 0 0,0 0 0,0-1 0,3 0 141,11 1-821,0-2 1,1 0 0,2-2 820,-18 1-147,-1-1 0,1 1-1,0-1 1,-1-1 0,0 1 0,1-1-1,-1 0 1,0 0 0,0-1 0,-1 0-1,1 0 1,-1 0 0,0-1 0,0 0 0,0 1-1,-1-2 1,1 1 0,-1-1 0,-1 1-1,1-1 1,-1 0 0,1-2 147,6-13-128,-1 1 0,-1-2 0,-1 1 0,-1-1 0,0 0 0,-1-7 128,2-29 110,-3 1 1,-3-2 0,-2-8-111,0 2 674,2 59-414,-1 0 1,0 0 0,-1 0 0,0 0-1,1 0 1,-2 0 0,1 0 0,-1 1-1,-1-6-260,1 10 232,1-1 0,-1 0-1,1 0 1,-1 1-1,1-1 1,-1 0 0,0 1-1,0 0 1,1-1-1,-1 1 1,0 0 0,0 0-1,0 0 1,-1 0-1,1 1 1,0-1 0,0 0-1,0 1 1,-1 0 0,1-1-1,0 1 1,0 0-1,-1 0 1,1 0 0,-1 1-232,2-1 34,0 0 0,0 0 1,0 0-1,0 0 1,0 1-1,1-1 0,-1 0 1,0 1-1,0-1 1,0 0-1,0 1 0,1-1 1,-1 1-1,0-1 0,0 1 1,1 0-1,-1-1 1,0 1-1,1 0 0,-1 0 1,1-1-1,-1 1 1,1 0-1,-1 0 0,1 0 1,0-1-1,-1 1 1,1 0-1,0 0 0,0 0 1,0 0-1,0 0 0,-1 0 1,1 0-35,0 40-72,1-24 154,-1 481-202,1-481-353,0 1 0,1 0-1,4 15 474,9 6-2717,-13-36 2222,-1-1-1,0 0 1,1 0 0,0 0 0,-1 0-1,1 0 1,0 0 0,0-1-1,0 1 1,0-1 0,0 1 0,1-1-1,-1 0 496,6 1-5506</inkml:trace>
</inkml:ink>
</file>

<file path=ppt/ink/ink1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6:51:14.48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2 174 720,'0'0'7329,"0"0"-4992,0 0-944,0 0-9,0 0-637,-1 20-539,1-3-196,0-1-1,1 0 0,0 1 1,2 2-12,-2-17 0,-1 0 1,1 0 0,0-1-1,-1 1 1,1 0-1,0-1 1,0 1-1,0 0 1,1-1 0,-1 0-1,0 1 1,0-1-1,1 0 1,-1 1 0,1-1-1,-1 0 1,1 0-1,0 0 1,-1 0-1,1-1 1,0 1 0,0 0-1,38 5-5,-31-5 2,12 1-2,0-1 0,0-1 0,0-1 0,1-1 0,-1 0 0,1-2 5,-13 2 0,1-1 1,0 0 0,-1-1 0,0 0-1,0 0 1,0-1 0,-1 0-1,1-1 1,-1 0 0,-1 0-1,1-1 1,-1 0 0,5-6-1,-5 4-10,-1 0 0,0 0 0,0 0-1,-1-1 1,0 0 0,-1 0 0,0 0 0,-1-1 0,0 0 0,-1 1 0,0-1 0,-1 0 0,0 0 0,0 0 0,-1 0 0,-1 0-1,0 0 1,-1-5 10,2 14 8,-1 1-1,1 0 0,0 0 0,-1-1 0,1 1 0,-1 0 0,0 0 0,1-1 0,-1 1 0,0 0 1,0 0-1,0 0 0,0 0 0,0 0 0,0 0 0,0 0 0,0 0 0,0 1 0,0-1 1,-1 0-8,-2-1 34,0 0 1,0 1-1,0 0 1,0-1-1,0 1 1,0 1-1,-3-1-34,-8 0 246,-1 0 0,0 2 0,-7 0-246,23-1 4,-3 1 41,0-1-1,0 1 0,-1-1 1,1 1-1,0 0 0,0 1 0,0-1 1,0 0-1,1 1 0,-1-1 1,0 1-1,1 0 0,-1 0 1,1 0-1,-1 0 0,-1 3-44,0 0 41,0 0 0,0 1 0,1-1 0,0 1 0,0 0 0,0 0 0,1 0 0,-1 3-41,-2 10 29,1-1 0,1 1 0,0 1 0,2-1 0,0 6-29,0 3 11,1-1-1,1 0 1,2 0-1,0 0 1,4 6-11,-6-25-3,2 0 1,-1-1 0,1 1 0,0-1 0,1 1 0,-1-1 0,1-1 0,1 1 0,-1 0 0,1-1 0,1 0-1,-1 0 1,1-1 0,0 1 0,0-1 0,0 0 0,1-1 0,0 0 0,0 0 0,1 1 2,6-1-347,0 0-1,0 0 1,1-1 0,-1-1-1,0 0 1,1-1 0,0-1 0,-1 0-1,1-1 1,-1 0 0,1-1 0,5-3 347,-18 5-293,1-1 1,-1 0 0,1-1-1,-1 1 1,0 0 0,0-1-1,1 1 1,-1-1 0,0 0-1,0 0 1,-1 0 0,1 0-1,0 0 1,0-1 292,19-27-6168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09:16:21.79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9044,'0'0'128,"0"0"-128,206 191 448,-86-80 289,13 15 511,7 18-399,3 10-305,0-1 64,-5-8-352,-13-17-96,-12-22 16,-10-18-159,-11-16 79,-9-13-96,-5-12 48,-8-13-128,-62-34-353,-8 0-6130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9T14:45:32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1 15463,'0'0'240,"0"0"32,0 0-208,0 0 224,0 0-288,0 0-32,0 0-336,-87 50-1072,87-34-865,0-10-1489,0 0 1793</inkml:trace>
</inkml:ink>
</file>

<file path=ppt/ink/ink1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6:51:16.15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136 2009 352,'0'0'320,"0"0"0,0 0 966,0 0 3727,0 0-2937,-22 11-1033,-65 33 134,86-43-1107,-1-1 0,1 1 1,-1 0-1,1-1 0,-1 1 1,1 0-1,0 0 0,-1 0 1,1 0-1,0 0 0,0 0 1,0 0-1,0 0 0,0 0 1,0 1-1,0-1 0,0 0 1,0 1-1,1-1 0,-1 0 1,0 1-1,1-1 0,-1 1 1,1-1-1,0 1-70,0-1-25,0 1-1,1-1 1,-1 0-1,1 0 1,-1 0 0,1 1-1,-1-1 1,1 0-1,0 0 1,0 0-1,-1 0 1,1 0 0,0 0-1,0 0 1,1 1 25,1 0 114,13 13-97,1 0-1,0-2 1,1 0-1,1 0 1,0-2-1,1-1 1,0 0 0,1-1-1,6 1-16,48 14 150,75 14-150,-150-38 0,100 25 18,1-5 1,1-5 0,63 0-19,318-15 117,-359-11-59,0-4 1,6-8-59,114-15 129,800-94 860,-684 96-627,-162 18-153,-87 4 8,-2-5 1,13-8-218,210-63 636,-270 72-586,200-53-8,-32 10 73,37-24-115,626-259 24,-405 119 124,68-28 78,-457 210-124,53-33-102,-101 46 77,-2-1 0,0-2 0,30-30-77,12-13 40,3 5 0,4 4 0,5 2-40,-60 38 60,34-27-60,-62 43 12,0-2-1,-1 0 1,-1-1 0,0 0 0,-1-1 0,6-9-12,-9 11 5,1 1 0,1 0 0,0 0 0,3 0-5,15-18 84,7-3 207,-36 33-264,0 0-3,0 0 21,0 0 19,0 0-16,0-19-5643,0 13 895</inkml:trace>
</inkml:ink>
</file>

<file path=ppt/ink/ink1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34:56.34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18879 754 7700,'0'0'880,"0"0"-189,-6-22-179,-21-70 273,25 87-722,0 0 0,0 0 0,0 0 1,-1 0-1,0 1 0,1-1 0,-2 1 1,1 0-1,0 0 0,-1 0 0,0 0 1,0 1-1,0-1 0,-4-2-63,-1 0 88,-7-5-4,0 1-1,-1 0 0,0 2 1,-1 0-1,0 0 0,0 2 0,0 0 1,-1 2-1,-10-2-83,-39-5 87,0 4 0,-2 2-87,45 4 71,-1032-18 805,723 21-783,-1332-29-21,712-3-53,-372-15 32,5-41-6,744 30-66,-470-38 178,-298 15 28,1 47 83,1304 32-264,-1204 25 251,-907 169-279,540 54 123,1340-196 15,2 11 1,-171 68-115,50 15 27,296-105 11,3 5 0,2 3 1,-4 8-39,17-7 26,3 3 0,1 3 1,3 3-1,-36 42-26,78-71 12,2 2 0,1 0 0,1 2 0,2 0 0,-3 9-12,11-16 9,1 0 0,2 0 0,0 1 0,2 0 1,1 1-1,2-1 0,-2 20-9,4 22 8,2 19-8,1-59 0,1 0 1,1 0 0,1 0 0,2 0 0,1-1 0,1 1 0,2-1 0,1 1-1,6 8-1,0-1 0,3 0 0,1-2 0,24 33 1,1-9-4,2-3 0,3-2 1,2-2-1,2-2 0,44 30 4,28 13-10,5-6 1,3-5 0,3-7-1,4-5 1,44 10 9,27 0 8,3-10 1,3-9 0,85 7-9,757 95 70,9-54-58,-961-99-12,2028 136 8,416-73-8,-389-67 14,-68-80 34,-1050 3-14,-579 18-39,106-40 5,186-78 31,-460 87-46,142-67 15,-235 64 28,-5-8 0,-3-9 0,-6-8 0,170-132-28,-251 162 1,-3-4 0,-4-5 0,3-12-1,-65 60 2,-2-2 1,-1-1 0,-3-2-1,-2-2 1,-2-1 0,-3-1-1,-1-1 1,4-20-3,-16 26 12,-2-1 1,-2 0-1,-3 0 0,-1-1 1,-3 0-1,-2 0 0,-2 0 1,-2-6-13,-1 18 40,-2 0 1,-1 0-1,-2 1 0,-2-1 1,-1 2-1,-1 0 1,-2 0-1,-2 1 0,-1 1 1,-2 1-1,0 0 1,-3 2-1,0 0 0,-16-15-40,4 9 70,-1 2 1,-1 1-1,-1 1 0,-2 3 0,-2 1 0,0 2 1,-2 1-1,0 3 0,-2 1 0,-43-13-70,53 24-217,-1 2 1,1 1-1,-1 2 0,-33-1 217,60 5-987,-1 1 0,1 0 0,0 1 0,-6 1 987,-29 11-10421</inkml:trace>
</inkml:ink>
</file>

<file path=ppt/ink/ink1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35:00.41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10486 1 416,'0'0'4271,"-13"22"-3107,-133 259-756,99-190-1,-4-1 1,-4-3-1,-58 70-407,72-107 426,-3 0 0,-3-3 0,-1-2 0,-2-3 0,-2-1 0,-36 21-426,-79 41 356,-112 48-356,201-115 59,-1-2 0,-2-5 0,-1-3 0,-77 14-59,11-16 56,-2-6 1,-6-6-57,-301 2 196,425-13-185,-928 4 1393,764-5-1186,-123-12 183,-102-26-401,-47-3 50,122 36-63,320 7 14,0 0 1,0 2-1,0 1 1,0 1-1,1 1 1,0 1-1,0 1 0,-12 8-1,-38 21-3,2 4-1,-1 4 4,31-19 1,-553 352 143,68-52 36,226-144 14,-28 11-78,-8-14 0,-246 87-116,411-197 3,-110 48 160,182-71 15,-72 46-178,82-37 2,3 3-1,3 4 1,-63 61-2,-206 216 20,254-242-19,69-69 2,-27 27-9,3 2-1,-9 17 7,49-57-2,1 2-1,1 0 0,1 0 0,0 1 1,2 0-1,0 1 0,2 0 1,0 1-1,-2 17 3,4-2-25,2 1 0,2-1 0,2 20 25,1-43-11,0 14 4,1 0 0,2 0 1,1 0-1,2-1 0,0 0 0,2 0 0,1-1 0,12 22 7,9 13-14,3-2 1,2-1-1,11 8 14,50 67-44,5-5 1,6-5-1,89 77 44,-118-129 6,3-4 1,3-3-1,3-4 0,2-4 1,3-4-1,28 9-6,2-9 12,1-7-1,2-4 1,42 4-12,60 4 53,111 6-53,-60-26 72,120-8-72,281-17 77,-439-6-69,-80 2-5,800-15 69,-618-1 33,704-35 260,2-30-181,171-77-74,-625 50-36,19-32-74,-310 53 33,-4-13 1,25-25-34,572-277 82,-690 298 20,183-120-102,-292 158 52,-3-5 0,-3-3 0,-3-5 0,60-68-52,-58 41 53,-4-4 1,-6-3 0,-2-8-54,204-362 90,-236 398-80,30-54 36,-7-3 0,27-85-46,-72 157 11,-3 0 0,-3-2 0,-3-1 0,-3 0 0,-4 0 0,0-46-11,-8 67 17,-2 0 1,-3 0-1,-2-2-17,1 22 20,-2-1-1,-1 1 0,-1 0 1,-2 1-1,-5-10-19,-16-25 40,-3 1 0,-26-35-40,-90-116 103,7 11-9,-24-62-12,-44-66-5,142 233-60,-4 3 0,-25-20-17,32 46 34,-3 2 1,-3 4 0,-3 3 0,-67-41-35,71 58 12,-1 3 1,-2 3 0,-2 3 0,-1 4-1,-57-14-12,4 10-318,-1 5 0,-2 7 0,0 5 0,-111 1 318,195 17-2577,16 2-2781</inkml:trace>
</inkml:ink>
</file>

<file path=ppt/ink/ink1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4:52:33.19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509 124 6195,'0'0'1174,"0"0"-539,0 0-342,-24 8-119,-171 69 858,175-68-892,1 0-1,0 1 1,1 1-1,0 0 1,0 2-1,2 0 1,-1 1-1,2 0 1,0 1-1,0 1 1,2 1-1,0 0 1,1 0-1,1 1 1,0 1-1,2 0 1,-5 11-140,10-13-39,0-1 1,1 1 0,0 0-1,2 0 1,0 0 0,1 0-1,1 8 39,-1 5-67,1-14 45,0 1 0,1-1 0,1 0 0,0 0 0,1 0 1,1-1-1,0 0 0,1 0 0,1 0 0,0 0 0,1-1 1,1 0-1,0-1 0,1 0 0,0 0 0,1-1 0,1-1 1,0 1-1,11 7 22,-4-5 9,1 0 0,1-1-1,1-1 1,0 0 0,0-2 0,1-1 0,0-1 0,0-1 0,1-1 0,0 0 0,0-2 0,1-1 0,-1-1-9,12 0 61,0-2 1,0-1-1,33-6-61,-52 4 11,0 0 0,0-2 0,-1 0 0,0 0 0,0-2 0,0 0 0,-1-1 0,0-1 0,3-2-11,1-2 39,0-1 1,-1-1-1,-1-1 1,0 0 0,-1-1-1,-1-1 1,0 0 0,-2-1-1,0-1 1,-1 0-1,-1-1 1,-1 0 0,-1 0-1,0-1 1,-2 0 0,-1-1-1,-1 1 1,0-1-1,-2 0 1,1-23-40,-4 11 216,-1 0-1,-1-1 1,-3 1-216,2 18 86,0 1 1,-1-1 0,-1 1 0,-1 0-1,-1 0 1,0 1 0,-3-4-87,-4-5 86,-1 0-1,-1 2 1,-1 0 0,-1 0 0,-1 2-1,0 1 1,-2 0 0,-12-8-86,17 15 56,-1 1 0,0 1 0,-1 0 1,0 1-1,0 1 0,-1 1 0,1 1 1,-2 0-1,1 2 0,-1 0 0,1 1 1,-6 0-57,9 2-6,-54 0 13,65 1-92,0 1 0,1 0 0,-1 0 0,0 0 0,1 0 0,-1 1-1,1 0 1,-1 0 0,1 0 0,0 0 0,0 1 0,0 0 0,-1 0 85,1 0-303,1 0 0,0 0 0,-1 1 0,1-1 1,0 1-1,1 0 0,-1-1 0,1 1 0,0 0 0,0 0 0,0 1 0,0-1 1,1 0-1,-1 1 0,1-1 0,1 1 0,-1 3 303,-2 22-4594</inkml:trace>
</inkml:ink>
</file>

<file path=ppt/ink/ink1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4:52:45.05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181 1 2465,'0'0'0,"0"0"-416,-180 63-1537</inkml:trace>
</inkml:ink>
</file>

<file path=ppt/ink/ink1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4:52:47.16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4866 0 8052,'0'0'536,"0"0"243,-24 2 179,-289 36 1141,23 23-1488,-89 40-611,279-73 75,-1006 307 526,384-111-242,508-160-178,-560 161 273,423-138-176,-83-1-278,380-75-45,-8 1-77,19-9-5178,55-3-134</inkml:trace>
</inkml:ink>
</file>

<file path=ppt/ink/ink1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4:52:48.52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35 8 2945,'0'0'1273,"0"0"-755,0 0 237,0 0 176,0 0-16,0 0-134,-6-1 54,-16-4-162,16 3-166,6 2-129,0 0-201,0 0-236,0 0-253,2 0-72,16 1 359,0 1 0,0 1 0,0 0 0,0 2 1,1 0 24,54 11 36,128 8 53,14-8-89,-73-7 9,591 41 239,676 57 806,-1318-97-953,811 93 383,-513-44 86,116 44-570,-207-19 1375,7 16-1375,-175-56 154,82 18 72,-84-25-623,-125-36-2697,-11-1-3712</inkml:trace>
</inkml:ink>
</file>

<file path=ppt/ink/ink1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4:52:50.07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932 1 4802,'0'0'977,"0"0"-510,0 0 418,0 0 244,0 0-465,-12 35-429,8-24-226,-11 34 7,-3 0 1,-1-1 0,-3 0 0,-1-2 0,-5 4-17,-149 200 128,-64 57-128,75-90 119,-24 27-3127,175-225 655,14-14-360</inkml:trace>
</inkml:ink>
</file>

<file path=ppt/ink/ink1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4:52:50.59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7507,'0'0'-549,"0"0"293,0 0 85,33 12 139,-4-1 48,16 5 22,-1 1 0,-1 3 0,0 2 0,1 3-38,284 188 1584,-144-90-577,171 83-1007,-188-127 277,3-8 0,9-6-277,355 100 251,-515-159-323,43 14 367,-59-19-425,0 0-1,0 1 1,0-1 0,-1 1-1,1 0 1,-1 0 0,1 0 0,-1 0-1,0 0 1,1 1 0,-1-1-1,0 1 1,0-1 0,-1 1-1,1 0 1,1 2 130,-2 5-2582</inkml:trace>
</inkml:ink>
</file>

<file path=ppt/ink/ink1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4:52:51.84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881 68 5282,'-29'0'902,"-7"-1"-487,-5-1-17,-1 3 1,1 1 0,0 2-1,0 1-398,-3 5 80,0 2 0,1 2 0,1 2 0,0 2 0,1 1 0,1 3 0,1 1 0,1 1 0,1 3 0,2 0 0,0 3-80,22-18 9,0 1-1,1 1 0,0 0 0,1 0 0,1 1 0,0 0 0,1 1 0,1 0 0,-2 7-8,5-11-8,1 1 0,1-1 0,0 1 0,0 0 0,2 1 0,-1-1 0,2 0 0,-1 0 0,2 1 0,0-1 0,0 0 0,2 0-1,0 3 9,1-6-10,-1 1 0,2-1 0,0 0 0,0 0 0,1 0 0,0-1-1,1 1 1,0-2 0,0 1 0,1-1 0,0 0 0,0 0-1,1-1 1,0 0 0,0-1 0,1 0 0,7 3 10,13 7-54,1-2 0,0-1 0,1-1 0,0-2 0,14 2 54,32 3-14,1-3 0,0-4 0,0-3 0,1-3 1,-1-4-1,8-4 14,-62 3 58,0 0-1,0-2 1,0-1 0,-1-1 0,0-1-1,0-1 1,-1-2 0,0 0-1,-1-1 1,0-1 0,-1-1 0,0-1-1,-1-1 1,-1-1 0,13-15-58,-16 15 208,-1-1-1,-1 0 1,0-1 0,-2-1 0,0 0 0,-1-1 0,-1 0 0,-1-1-1,-1 0 1,-1 0 0,-1-1 0,-1 1 0,-1-1 0,-1-1 0,-1 1-1,-1 0 1,-1-6-208,-1 15 105,-2 0 0,0 1 0,0-1 0,-1 1 0,-1 0 0,0 0-1,-1 0 1,0 0 0,-1 1 0,0 0 0,-1 1 0,0-1 0,-1 2 0,-1-1 0,1 1-1,-2 1 1,-7-7-105,-2 0-5,1 1-1,-2 1 1,0 1 0,0 1-1,-2 1 1,1 1-1,-1 0 1,0 2-1,-18-3 6,22 7-674,1 2 0,-2 0 0,-17 1 674,37 1-63,0 0-1,0 0 1,0 0-1,-1 0 0,1-1 1,0 1-1,0 0 1,0 0-1,0 0 1,-1 0-1,1 0 1,0 0-1,0 0 1,0 0-1,0 0 1,-1 0-1,1 0 1,0 0-1,0 0 1,0 0-1,0 0 1,-1 0-1,1 0 0,0 0 1,0 0-1,0 0 1,0 0-1,0 0 1,-1 1-1,1-1 1,0 0-1,0 0 1,0 0-1,0 0 1,0 0-1,-1 0 1,1 0-1,0 1 1,0-1-1,0 0 1,0 0-1,0 0 0,0 0 1,0 0-1,0 1 1,0-1-1,0 0 1,0 0-1,0 0 1,-1 0-1,1 1 1,0-1-1,0 0 64,0 15-5434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09:27:07.49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81 32 560,'0'0'579,"0"0"-117,0 0-6,0 0 64,0 0 294,0 0 1171,7 9 5,-91-20 2856,81 11-4055,275 9-767,5 0-13,91-8 122,407-3 75,-430-21-106,-2 0 79,443 25 254,-255 2-53,-217-5-213,334 3 691,-523 2 114,-1 6 0,22 8-974,-83-9 463,1-3 0,51-2-463,-114-4 17,1 0 0,-1 0 0,1 0 0,-1 0 1,1 0-1,-1 0 0,1 1 0,-1-1 0,0 1 0,1-1 1,-1 1-1,0-1 0,1 1 0,-1 0 0,0-1 1,1 1-1,-1 0 0,0 0 0,0 0 0,0 0 0,0 0 1,0 1-18,0 0-333,1 0 0,-2 0 0,1 1 0,0-1 0,0 1 0,-1-1 0,1 0 0,-1 1 0,0-1 0,1 1 0,-1-1 0,-1 2 333,1 1-5224</inkml:trace>
</inkml:ink>
</file>

<file path=ppt/ink/ink1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4:52:52.60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843 55 2305,'-36'1'3482,"36"-1"-3482,-75 3 1091,-6 3-1091,65-4 31,-1 1 0,0 1 0,1 1 0,0 0 0,0 1 0,1 0 0,-1 1 0,1 1 0,-9 7-31,7-5-12,-102 64 84,-80 67-72,183-129 364,1 0 0,0 2 0,1-1 0,0 2 0,-5 7-364,13-13 151,0 0 0,0 0 0,1 1 1,0-1-1,1 1 0,0 0 0,1 0 0,0 0 1,0 1-1,-1 9-151,1 2-28,1 2 1,1-1 0,1 0-1,3 17 28,-2-30-11,0 0 0,1 0-1,1 0 1,0 0-1,0-1 1,1 1 0,0-1-1,0 0 1,1 0-1,0 0 1,7 7 11,1-1-16,0-1-1,2 0 1,-1 0-1,2-2 1,0 0 0,0-1-1,1 0 1,1-2-1,0 0 1,0 0 0,0-2-1,1-1 1,6 2 16,14 1 18,1-1 1,-1-2 0,1-2-1,0-2 1,0-1 0,6-2-19,-13-2 48,-1-1-1,1-1 1,-1-2 0,-1-1 0,1-2 0,-1-1 0,-1-1-1,0-2 1,-1-1 0,0-1 0,-2-1 0,0-2 0,3-3-48,-8 5 98,-2 0 1,0-2 0,-1 0-1,-1 0 1,-1-2 0,-1-1-1,0 0 1,-2 0 0,-1-2 0,0 0-1,-2 0 1,-1-1 0,-1 0-1,-1-1 1,-1 0 0,0-6-99,-3 4 78,-1 0 0,-2 0 0,0 0 0,-3-7-78,1 22 4,0 1 1,-1 0-1,0 1 0,-1-1 1,-1 0-1,0 1 0,0 0 1,-1 0-1,-1 0 0,0 0 1,-1 0-5,-4-3-172,0 1 1,-1 0-1,0 1 1,-1 1 0,-1 0-1,0 1 1,0 0-1,-1 1 1,0 1-1,-1 0 1,0 1-1,0 1 1,0 0 0,-1 1-1,0 1 1,0 0-1,0 2 1,0 0-1,-5 0 172,-15 3-2531,16 8-2213</inkml:trace>
</inkml:ink>
</file>

<file path=ppt/ink/ink1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4:52:53.31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560 12 9156,'0'0'1585,"0"0"130,-26-2-693,-86-7-299,100 8-698,0 1 1,1 0-1,-1 1 0,1 0 0,-1 1 1,1 0-1,0 0 0,0 1 0,0 1 1,0 0-1,0 1 0,1 0 0,-4 2-25,-3 5-143,1 0 0,0 1 0,0 1 0,2 1 0,-14 16 143,12-12-31,1 0-1,0 2 1,2 0-1,0 0 0,2 2 1,0-1-1,2 1 1,0 1-1,1-1 0,-1 14 32,-1 13-21,3 0-1,2 1 0,2-1 0,2 35 22,2-64-2,0-1 0,1 1 0,1-1 0,1 0-1,1 0 1,1 0 0,0-1 0,7 12 2,-7-17-12,1-1 0,1-1 0,0 1 0,0-1-1,1-1 1,1 0 0,0 0 0,1-1 0,0 0 0,0 0 0,1-2 0,6 4 12,-4-4-54,-1-1 1,2-1-1,-1 0 1,1-1-1,-1 0 1,1-1-1,1-1 1,11 1 53,7-1-26,0-1 1,0-2 0,18-3 25,-43 2 10,1 0 0,0-1 1,-1 0-1,1-1 1,-1 0-1,0 0 0,0-1 1,0 0-1,0-1 1,-1 0-1,1 0 1,-1-1-11,4-3 46,-1-1 0,0 0 0,-1-1 0,0 0 0,-1-1 0,0 1 0,6-12-46,-3 0 135,0 0 1,-1 0 0,-2-1-1,0-1 1,-2 1-1,-1-1 1,0-1-1,-2 1 1,-1-7-136,1-11 148,-2-1 1,-2 0 0,-2 0-1,-5-29-148,5 59-94,-1 0 0,0 0 0,-1 1 0,0-1 0,-1 1 0,0 0 0,-1 1 0,-1-1 0,0 1 0,-1 0 0,0 1 0,-1 0 0,0 0 0,0 0 0,-1 2 0,-4-4 94,7 8-295,6 4 122,0-1 0,0 1 1,-1 0-1,1 0 1,-1 0-1,1 0 0,-1 1 1,1-1-1,-1 0 0,1 1 1,-1-1-1,0 0 1,1 1-1,-1 0 0,0-1 1,1 1 172,-3 0-4042</inkml:trace>
</inkml:ink>
</file>

<file path=ppt/ink/ink1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4:52:54.32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411 13 8596,'0'0'1627,"0"0"206,0 0-422,0 0-623,0 0-340,0 0-283,-29-4-136,-1 0-37,1 1-1,-1 2 0,-3 1 9,28 0-5,1 1-1,-1 0 1,1-1 0,-1 2 0,1-1 0,0 1 0,-1-1 0,1 1-1,0 0 1,0 1 0,0-1 0,0 1 0,1 0 0,-4 2 5,0 2-6,1 1 0,-1 0 1,1 0-1,0 1 0,0 1 6,-4 7-1,-10 14-19,2 1 0,2 0 0,1 1 0,1 1-1,2 1 1,1 0 0,2 0 0,-1 14 20,1 10-26,3 0 1,2 1-1,3 0 0,5 46 26,-2-86-2,1 0 0,0 0 0,1-1 0,1 1-1,1-1 1,1 0 0,0-1 0,2 0 0,0 0-1,1-1 1,5 8 2,-7-14-13,1 0-1,0 0 0,1-1 1,0-1-1,0 1 0,1-1 1,1-1-1,-1 0 0,1-1 1,0 0-1,1-1 0,0 0 1,0-1-1,0 0 0,0-1 1,11 1 13,2 0-6,0-1 1,0-1-1,1-2 1,-1-1 0,0 0-1,0-2 1,1-2 0,18-4 5,-26 3 12,1-1 1,-1 0 0,-1-2 0,1 0 0,-1-2 0,-1 1 0,1-2 0,-2-1-1,0 0 1,0-1 0,8-9-13,-6 3 33,0-1 0,-1 0 0,-1-1 0,-2-1 0,0-1 0,-1 0 0,-1 0 0,-1-1 0,5-18-33,-5 6 115,-1-1-1,-2 0 1,-2 0-1,-1-1 1,-2 0 0,-2-15-115,0 15 94,-3 0-1,0 0 1,-4-7-94,4 31 18,-2-1 0,1 1-1,-2 0 1,0 0-1,-1 0 1,0 1 0,-1-1-1,0 2 1,-5-6-18,4 6-79,-1 0 0,-1 0 0,0 1 1,-1 0-1,0 1 0,0 0 0,-1 1 0,0 0 0,-1 1 1,0 1-1,0 0 0,-1 0 0,0 1 0,0 1 0,0 0 1,-1 1-1,0 1 0,1 0 0,-1 1 0,-11 0 79,6 1-529,11 0 258,0 0 1,1 1-1,-1 0 0,0 1 0,0 0 271,5 0-597,-1 0 0,1 0-1,-1 0 1,1 1 0,-1 0-1,1 0 1,-2 1 597,-27 22-6576</inkml:trace>
</inkml:ink>
</file>

<file path=ppt/ink/ink1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4:52:59.02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957 1 8084,'0'0'573,"0"0"-114,0 0-24,-16 28-315,-203 352 46,-407 599 1840,610-956-2054,4-7-78,1 1-1,0 0 1,1 1-1,1 0 0,0 0 1,2 1-1,-2 7 127,7-20-2334,2-9-1615</inkml:trace>
</inkml:ink>
</file>

<file path=ppt/ink/ink1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4:53:01.34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447 1 8484,'0'0'931,"0"0"-429,0 0-132,-15 26-210,0 1-132,-22 39 115,-18 49-143,-16 52 330,8 4 0,8 3 1,7 1-1,-25 181-330,65-297-324,2 33 324,8 1-3905,-2-93 3852,-1 0 0,1 0 1,0 0-1,0 1 0,0-1 0,0 0 0,0 0 0,0 0 0,0 0 1,0 0-1,0 1 0,0-1 0,0 0 0,0 0 0,0 0 0,0 0 0,0 0 1,0 1-1,0-1 0,0 0 0,0 0 0,0 0 0,0 0 0,0 0 0,0 0 1,0 1-1,0-1 0,0 0 0,0 0 0,1 0 0,-1 0 0,0 0 1,0 0-1,0 0 0,0 1 0,0-1 0,0 0 0,0 0 0,0 0 0,1 0 1,-1 0-1,0 0 0,0 0 0,0 0 0,0 0 0,0 0 0,1 0 1,-1 0-1,0 0 0,0 0 0,0 0 0,0 0 0,0 0 0,0 0 0,1 0 1,-1 0-1,0 0 0,0 0 0,0 0 0,0 0 53,10-4-4538</inkml:trace>
</inkml:ink>
</file>

<file path=ppt/ink/ink1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4:53:02.07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1 912,'0'0'2281,"0"0"-1750,0 0-304,0 0 379,11 33 149,-5-15-600,14 42 487,3-2 0,2 0 0,10 11-642,116 199 2123,37 69-1081,-128-218-515,40 115-527,-85-190 90,-5-15-226,1-1 1,1 0-1,5 7 136,-12-30-2329,-2-5-1948</inkml:trace>
</inkml:ink>
</file>

<file path=ppt/ink/ink1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4:53:02.56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16,'0'0'8348,"0"0"-6483,0 0-1873,0 0-331,12 10 13,217 179 763,-33-28 847,-6 9-1284,6 33 942,39 68-942,-158-181 149,-34-38-91,3-3-1,1-1 0,2-3 1,19 11-58,-61-51-83,0 0 0,1-1 0,-1-1-1,1 1 1,0-1 0,0 0 0,0-1 0,0 0 0,0 0 0,0-1 0,1 0 0,-1 0 0,1-1 0,4 0 83,-13 0-46,0 0 0,0 0 1,0 0-1,1 0 0,-1 0 1,0 0-1,0 0 0,0 0 1,0 0-1,0 0 1,0 0-1,0 0 0,1 0 1,-1 0-1,0 0 0,0 0 1,0 0-1,0 0 0,0 0 1,0 0-1,1 0 0,-1 0 1,0 0-1,0 0 1,0 0-1,0 0 0,0 0 1,0 0-1,1 0 0,-1 0 1,0 0-1,0 0 0,0 0 1,0 0-1,0-1 1,0 1-1,0 0 0,0 0 1,0 0-1,0 0 0,0 0 1,1 0-1,-1 0 0,0-1 1,0 1-1,0 0 0,0 0 1,0 0-1,0 0 1,0 0-1,0 0 0,0-1 1,0 1-1,0 0 0,0 0 1,0 0 45,0-15-3805</inkml:trace>
</inkml:ink>
</file>

<file path=ppt/ink/ink1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4:53:03.49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1046 0 10229,'0'0'784,"0"0"-90,-21 37-404,8-15-272,-58 96 13,-33 38-31,31-56 33,-267 379 587,233-323-725,-7-4-1,-43 37 106,138-170-35,16-17-292,0 1 0,0 0 0,0 0 0,1 0 1,-1 0-1,1 0 0,0 0 0,0 1 0,-1 2 327,10-23-5253</inkml:trace>
</inkml:ink>
</file>

<file path=ppt/ink/ink1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4:53:05.64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70 1 4850,'0'0'606,"0"0"-459,0 3-214,0 0-15,-1 23-371,1-26 475,0 1 1,0 0 0,-1-1-1,1 1 1,0 0-1,0 0 1,0-1-1,-1 1 1,1 0-1,0-1 1,-1 1 0,1 0-1,0-1 1,-1 1-1,1-1 1,-1 1-1,1-1 1,-1 1-1,0-1 1,1 1 0,-1-1-1,1 1 1,-1-1-1,0 0 1,1 1-1,-1-1 1,0 0-1,1 0 1,-1 1 0,0-1-1,1 0 1,-1 0-23,0 0 731,1 0 306,0 0-215,0 0-216,0 0-1,0 0-170,0 0-272,0 0-64,0 10-37,-2 264 2493,-13 25-2555,-9 24 792,14 20-792,9-301 10,1 32 52,0-69-99,1 1 0,0-1 0,0 0 0,0 1 0,1-1 0,0 0 0,0 0-1,0 0 1,1 0 0,-1 0 0,2 1 37,-3-5-139,-1 0 0,1 1 0,0-1 0,0 0 0,0 0 0,1 0 0,-1 0 0,0 0 0,0 0 0,1 0 0,-1 0 1,0 0-1,1 0 0,-1-1 0,1 1 0,-1-1 0,1 1 0,-1-1 0,1 1 0,0-1 0,-1 0 0,1 0 0,0 0 139,3-3-2492,-2-12-696</inkml:trace>
</inkml:ink>
</file>

<file path=ppt/ink/ink1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4:53:06.22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4274,'0'0'112,"0"0"896,17 23 126,178 247 1033,-32-59-918,37 53 263,-161-206-1181,-3 1 0,-3 2-1,20 50-330,-25-36 171,-19-47-111,2 0-1,1-1 0,0-1 1,13 18-60,-24-42-76,0 0 1,1 0 0,-1 1 0,1-2-1,-1 1 1,1 0 0,0 0 0,0 0 0,0-1-1,0 1 1,0-1 0,0 1 0,0-1 0,0 0-1,1 0 1,-1 0 0,0 0 0,1-1-1,-1 1 1,1 0 0,-1-1 0,1 0 0,-1 1-1,1-1 1,-1 0 0,3-1 75,-5 1-98,0 0 0,1 0 0,-1-1 0,0 1 1,1 0-1,-1 0 0,0-1 0,0 1 0,1 0 0,-1 0 0,0-1 0,0 1 1,0 0-1,1-1 0,-1 1 0,0 0 0,0-1 0,0 1 0,0 0 0,0-1 0,0 1 1,0 0-1,0-1 0,0 1 0,0 0 0,0-1 0,0 1 0,0 0 0,0-1 1,0 1 97,0-1-151,2-28-3149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09:27:14.76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354 0 8500,'0'0'1683,"0"0"-317,0 0-80,0 0 35,0 0-339,0 0-329,-6 19-90,-94 256-328,85-236-215,-121 316 19,109-271-45,3 1-1,4 0 1,0 26 6,15-47-111,4-37-5914,1-43 2741,0-15 429</inkml:trace>
</inkml:ink>
</file>

<file path=ppt/ink/ink1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4:53:06.69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5394,'0'0'1972,"0"0"-1457,0 0-355,0 0 53,19 27 449,-17-24-638,21 30 216,2-1 0,1-1 0,2-1 1,0-1-1,2-2 0,3 1-240,156 106 1592,52 21-1592,210 108 1422,38 23-421,-465-270-1049,34 20 322,25 9-274,-67-37-58,1 0 0,0-2 0,0 0 1,0-1-1,1 0 0,0-2 0,10 2 58,-22-5-2790,-6 0-1722</inkml:trace>
</inkml:ink>
</file>

<file path=ppt/ink/ink1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4:53:10.14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8372,'0'0'667,"0"0"-502,0 0-269,6 11 37,68 131 3279,23 73-3212,-13-27 729,135 282 341,-208-447-1068,-7-12-5,0-1 1,1 0-1,0 1 0,1-2 0,0 1 0,0-1 0,1 0 0,0 0 0,1-1 0,5 5 3,-13-12-126,0-1 1,0 0-1,0 0 0,1 0 1,-1 1-1,0-1 0,0 0 0,1 0 1,-1 0-1,0 1 0,0-1 1,1 0-1,-1 0 0,0 0 1,1 0-1,-1 0 0,0 0 0,1 1 1,-1-1-1,0 0 0,0 0 1,1 0-1,-1 0 0,0 0 1,1 0-1,-1 0 0,0-1 0,1 1 1,-1 0-1,0 0 0,1 0 1,-1 0-1,0 0 0,0 0 1,1 0-1,-1-1 0,0 1 126,2-12-5779,-2 9 5978,0-23-3985</inkml:trace>
</inkml:ink>
</file>

<file path=ppt/ink/ink1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4:53:12.79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 0 6227,'0'0'112,"0"0"96,0 0-32,0 0-64,0 0-112,0 0-16,0 0-128,-14 0-176,14 0 64,0 3-320,0 2 367,0 0-2608</inkml:trace>
</inkml:ink>
</file>

<file path=ppt/ink/ink1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4:53:17.77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208 38 5779,'0'0'429,"-17"25"267,-60 84 326,62-87-696,1 0 1,1 2-1,2-1 0,0 2 0,1-1 0,1 1 1,2 1-1,0 1-326,0 16 476,2 0 1,1 1-1,3 41-476,1-68 57,1-1-1,0 1 1,1 0-1,1-1 1,0 0-1,2 0 1,0 0-1,6 14-56,-6-21-7,0 1 0,0-1-1,1 0 1,0 0 0,1-1-1,0 0 1,0 0 0,1-1 0,0 0-1,0 0 1,1 0 0,0-1-1,0-1 1,5 3 7,1-2 9,-1-1 1,1 0-1,0-1 1,0 0-1,1-1 1,-1-1-1,1-1 1,-1 0-1,1-1 1,0 0-1,12-3-9,-22 2 4,-1 0 1,1 0-1,0 0 0,0-1 0,-1 0 1,1 0-1,-1 0 0,1-1 0,-1 0 1,0 0-1,0 0 0,0 0 0,-1-1 1,3-2-5,0-1 2,0-1 1,-1 0 0,1 0 0,-2 0 0,1-1 0,-1 0 0,-1 0 0,2-3-3,3-12 68,-1 1 1,-2-1-1,0-1 1,-1 1-1,-2-1 1,1-17-69,-1-13 210,-3 1 0,-4-32-210,2 63 44,-1 1 1,-1 0-1,-1-1 0,-1 1 1,-1 1-1,-1 0 1,-6-11-45,2 9 55,-1 0 0,-1 0 1,-1 2-1,-1 0 0,-19-19-55,28 32-1,0 1-1,0 1 0,-1-1 1,0 1-1,0 1 0,0-1 1,-1 2-1,0-1 0,0 1 1,0 0-1,0 1 0,-1 0 0,0 0 1,1 1-1,-1 0 0,0 1 1,-3 0 1,12 1-136,0 0 0,0 0 1,0 0-1,0 0 0,1 1 0,-1-1 1,0 0-1,0 0 0,0 0 0,0 1 1,0-1-1,1 1 0,-1-1 1,0 0-1,0 1 0,1-1 0,-1 1 1,0 0-1,1-1 0,-1 1 0,0 0 1,1-1-1,-1 1 0,1 0 1,-1-1-1,1 1 0,0 0 0,-1 0 1,1 0-1,0 0 0,-1 0 136,-1 30-3615,2-22 1628,0 14-2095</inkml:trace>
</inkml:ink>
</file>

<file path=ppt/ink/ink1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4:53:18.35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134 241 3650,'0'0'4492,"0"0"-2819,0 0-1017,0 0 190,0 0-347,-22 30-344,22-30-155,-33 46 75,-20 39-75,49-77 3,0 0 0,1 0 0,-1 0 0,2 1 0,-1-1 0,1 1 0,1-1 0,0 1 0,0 0 0,0 0 0,1-1 0,1 1 0,-1 0 0,1 1-3,1 22 14,-1-5 36,0 0 1,2 0 0,0-1-1,2 0 1,1 1 0,5 8-51,-6-19 12,1 0 0,1 0 1,1-1-1,0 0 0,1 0 0,1-1 1,0 0-1,1-1 0,0 0 0,8 5-12,-11-11-12,1-1 0,-1 0-1,2 0 1,-1-1 0,1 0-1,0-1 1,0 0 0,0 0-1,0-1 1,0-1 0,1 0-1,0 0 1,4-1 12,-2 1 12,1-2 1,-1 0-1,1 0 0,0-1 1,-1-1-1,0 0 0,1-1 0,-1 0 1,0-1-1,6-3-12,-6 0 63,1-1 0,-1-1-1,0 1 1,-1-2 0,0 0 0,0 0-1,-1-1 1,0-1 0,7-11-63,-3 4 120,-1-2 0,-1 0 0,-1 0 1,0-1-1,6-22-120,-11 25 102,-1-1-1,-1 0 1,-1 0 0,-1 0 0,-1 0-1,0-1 1,-2 1 0,0-1 0,-1 1-1,-1-1 1,-2 1 0,1 0-1,-2 0 1,-1 0 0,-3-7-102,-6-3 87,-1 1 0,-1 0 0,-2 1 0,-1 1 0,-1 1 0,-8-7-87,-45-42-1442,-31-22 1442,105 96-2834,0 1-3553</inkml:trace>
</inkml:ink>
</file>

<file path=ppt/ink/ink1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4:53:18.93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253 126 6899,'0'0'1510,"0"0"190,0 0 114,0 0-398,0 0-618,-28 1-520,28-1-278,-46 2 216,-28 6-216,70-7 1,1-1 1,-1 1-1,1 0 1,-1 0-1,1 0 1,-1 1-1,1-1 1,0 1-1,-1 0 1,1 0-1,0 0 1,0 0-1,1 0 1,-1 1-1,0 0 1,1-1-1,-1 1 1,1 0-1,0 0 1,0 0-1,0 0 1,0 1-1,1-1 1,-1 0-1,1 1 1,0-1-1,0 1 1,0-1-1,1 1-1,-4 8 2,-3 11-22,1 1-1,1 0 1,1 1 0,1-1-1,1 22 21,2 36-29,5 7 29,-3-62 1,2 1-1,1-1 1,2 0-1,0 0 1,2-1-1,0 0 0,2 0 1,1-1-1,1-1 1,1 0-1,1-1 1,13 15-1,-21-30-26,0 1 0,0-2 0,0 1 0,1-1 0,0 0 0,1-1 1,-1 0-1,1 0 0,2 0 26,-4-3-19,-1 0 1,1-1-1,0 1 0,0-2 1,-1 1-1,1-1 0,0 0 1,1 0-1,-1-1 1,0 0-1,0 0 0,0 0 1,0-1-1,1 0 19,-3-1-2,0 1-1,0-1 1,0 0-1,0-1 1,0 1-1,-1-1 1,1 0-1,-1 0 1,1 0-1,-1-1 1,0 1-1,0-1 1,-1 0-1,1 0 1,-1 0-1,0-1 1,1-1 2,8-14 37,0-1 0,-2 0 1,3-11-38,-6 16 34,16-44 132,-2 0 0,-4-1-1,-2-1 1,-2 0 0,-4-1 0,-2 0-1,-3-1 1,-2-19-166,-2 64 45,-1 1-1,-1 0 1,0 0-1,-1 0 1,-1 0-1,-2-2-44,4 12 11,-1 0 0,0 1 0,0-1 0,-1 1-1,0 0 1,-1 0 0,1 1 0,-1-1 0,0 1 0,-1 0-1,0 1 1,0-1 0,0 1 0,-4-2-11,8 5-154,-1 0 0,0 1 0,0-1 0,0 1-1,-1-1 1,1 1 0,0 0 0,0 1 0,-1-1 0,1 0 0,0 1 0,-1 0 0,1 0 0,-1 0-1,1 0 1,0 0 0,-1 1 0,1 0 0,0-1 0,-1 1 0,1 1 154,-8 17-5131</inkml:trace>
</inkml:ink>
</file>

<file path=ppt/ink/ink1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4:53:20.01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235 170 10149,'0'0'1702,"0"0"80,0 0-1230,-29 24-432,-33 29-8,1 3-112,54-50 2,1 1 0,0-1 0,0 2 0,0-1 0,1 1 0,1-1 0,-1 1 0,1 1 0,0-1 0,1 0 0,0 1 0,0 0 0,1 0 0,0 0 0,0 6-2,-1 1-6,-3 26-24,2 0 0,2 1 0,2 0 0,3 18 30,-2-48-4,1 0 0,0-1 1,1 1-1,0-1 0,1 0 0,0 0 0,1 0 0,0 0 0,1-1 0,0 0 0,1 0 0,0 0 4,-1-4-20,-1 0-1,1 0 0,0-1 0,0 0 0,1 0 0,0-1 0,0 1 0,0-2 0,0 1 0,1-1 0,0 0 0,0 0 0,0-1 0,0 0 0,1-1 0,-1 0 0,9 1 21,-9-2-56,1 0 0,0 0 0,-1-1 0,1-1 0,0 0 0,-1 0 0,1 0 0,-1-1 0,0 0 0,1-1 0,-1 0 0,0 0 0,0-1 0,6-4 56,-1-1 4,-1 0 0,0-1 1,-1-1-1,0 0 0,-1 0 0,0-1 0,8-13-4,-3 3 72,-1 0 0,-1-1 0,-1 0-1,-1-1 1,-2 0 0,0-1 0,-1 0-1,-2-1 1,2-13-72,-5 20 81,-1 0-1,0 0 1,-2 0 0,0-1-1,-1 1 1,-1 0 0,-1 0-1,-1 0 1,0 0 0,-1 1-1,-1-1 1,-1 1-1,-3-4-80,-8-13-25,-2 1-1,-1 1 0,-19-22 26,29 41-375,0 1 0,-1 0 0,0 1 0,-1 0 0,-1 1 0,0 0 0,0 1 0,-1 1 0,-9-4 375,20 11-3647,4 2-3471</inkml:trace>
</inkml:ink>
</file>

<file path=ppt/ink/ink1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4:53:20.51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215 0 5090,'0'0'4466,"0"0"-1806,0 0-1038,0 0-464,0 0-507,-20 9-368,-9 4-238,-28 17-45,52-27-1,0 1-1,-1 0 1,1 1-1,1-1 0,-1 1 1,1 0-1,0 0 1,0 0-1,0 1 1,1-1-1,-1 1 0,1 0 1,1 0-1,-1 0 1,1 0-1,-1 5 2,-1 1-7,-6 24-18,1 0-1,2 1 1,1 0-1,2 0 1,2 1-1,1-1 1,3 4 25,-2-23-4,1 1 0,0-1 0,2 0 1,0 0-1,2 0 0,0 0 0,0-1 1,2 1-1,0-2 0,7 13 4,-9-20-21,1 0-1,-1-1 1,1 0-1,1 0 1,0-1-1,0 1 1,0-1-1,1-1 1,0 0-1,0 0 1,0 0-1,1-1 1,0 0 0,0-1-1,0 0 1,1 0-1,-1-1 1,1-1-1,0 1 1,2-1 21,2 0-57,0 0 1,1 0 0,-1-2-1,0 0 1,1 0 0,-1-1 0,0-1-1,1-1 1,-1 0 0,0 0-1,-1-2 1,1 0 0,-1 0 0,0-1-1,0-1 1,-1 0 0,1 0-1,-2-2 1,1 1 0,2-4 56,1-4 41,0 0 0,0-1 0,-2-1 0,0 0 1,-1-1-1,-1-1 0,0 1 0,-2-2 0,-1 1 0,0-1 1,-1 0-1,-2-1 0,0 0 0,-1 0 0,-1 0 0,-1 0 1,-1 0-1,-1-1 0,-1 1 0,-1 0 0,-4-16-41,3 26 46,-1-1 0,0 1-1,-1 0 1,-1 0 0,0 1-1,0 0 1,-1 0 0,0 0-1,-1 1 1,-1 0 0,1 0-1,-2 1 1,1 0 0,-1 1-1,0 0 1,-1 0 0,0 1-1,0 1 1,-4-2-46,5 3-272,0 1 0,0 0 0,0 1 0,-1 0 0,1 1 1,-1 0-1,1 0 0,-1 1 0,-3 1 272,-1 3-3677,12 12-2133</inkml:trace>
</inkml:ink>
</file>

<file path=ppt/ink/ink1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4:53:21.13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184 1 10357,'0'0'2163,"0"0"-679,0 0-633,0 0-288,0 0-262,-19 3-239,7-2-63,7-1-2,-1 0 0,1 1 0,0 0 0,-1-1-1,1 2 1,0-1 0,0 0 0,0 1-1,0 0 1,0 1 0,1-1 0,-1 1 0,0-1-1,1 2 1,0-1 0,0 0 0,0 1-1,0-1 1,1 1 0,-1 0 0,1 1 0,0-1-1,0 0 1,-2 5 3,-2 10-38,0 0-1,1 1 1,1 0-1,1 0 0,-1 20 39,0 18-79,4 29 79,1-73-5,1 0 0,1-1 0,0 1 0,1-1 0,0 0 0,1 0 0,0 0 0,1 0 0,1-1 0,4 8 5,-6-13-64,0 0 1,1-1 0,-1 1-1,1-1 1,0 0 0,1 0-1,0-1 1,0 0 0,0 0-1,0 0 1,1-1 0,-1 0-1,1 0 1,0-1 0,1 1-1,-1-2 1,0 1 0,1-1-1,2 1 64,0-2-54,1 0 0,-1 0 0,0-1 0,1 0-1,-1-1 1,0 0 0,0 0 0,1-2 0,-1 1 0,0-1 0,-1 0-1,1-1 1,-1 0 0,1-1 0,-1 0 0,0 0 0,1-2 54,7-6 24,-1 0 1,0-1-1,-1-1 0,-1-1 1,0 0-1,-2-1 0,12-17-24,-18 24 101,-1 0 0,0 0 0,0 0 0,-1-1-1,-1 1 1,0-1 0,0 0 0,-1 0-1,0-5-100,1-13 388,-2 1 0,-1-1 0,-2 0-388,2 20 29,-1 1-1,0-1 1,-1 1 0,0 0 0,0 0 0,-1 0-1,0 0 1,-1 0 0,1 1 0,-1-1 0,-1 1 0,1 0-1,-1 0 1,-1 0 0,1 1 0,-1 0 0,0 0-1,0 0 1,-1 1 0,-1-1-29,6 5-21,0 0 0,0-1 0,0 1 0,0 0 0,0 0 1,0 0-1,0 1 0,0-1 0,-1 0 0,1 1 0,-1-1 21,-11 1-3268,9 0-2633</inkml:trace>
</inkml:ink>
</file>

<file path=ppt/ink/ink1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4:53:21.72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187 171 7924,'0'0'1923,"0"0"-469,0 0-571,-28 20-499,-10 8-302,1 2-1,-1 3-81,34-29 8,0 1 0,0-1 0,0 1 0,1 0 0,-1 0 0,1 0 0,0 1 0,1-1 0,-1 1-1,1-1 1,0 1 0,0 0 0,1 0 0,0 0 0,0 0 0,0 0 0,1 0 0,0 0 0,1 5-8,-2 7 20,0 3-22,1-1 0,0 0 0,3 14 2,-2-27-9,1 0 0,0 0 0,0-1 0,0 1 1,1 0-1,0-1 0,0 0 0,0 0 0,1 0 1,0 0-1,0 0 0,1 0 9,3 3-25,1 0 0,0-1 0,0 0 0,1 0 0,0-1 0,0 0 0,1-1 0,-1 0 0,1 0 0,1-1 0,1-1 25,5 2-38,0-1-1,1-1 1,-1-1 0,1-1 0,0 0 0,16-2 38,-26-1 23,1 0 0,-1-1 0,0 0 1,1-1-1,-1 0 0,-1 0 0,1-1 0,0 0 1,-1-1-1,0 1 0,0-2 0,0 1 1,-1-1-1,1 0 0,-2-1 0,1 0 0,-1 0 1,3-3-24,11-16 274,-1 0 0,-1-1 1,-1-1-1,10-23-274,-12 19 150,-2 0-1,-1-1 1,-2 0 0,-1 0-1,-2-1 1,-1-1 0,-1 1-1,-2-1 1,-2 0 0,-2-22-150,1 54 18,0 1-1,0-1 1,0 1 0,0 0 0,-1-1 0,1 1 0,-1 0 0,1-1 0,-1 1 0,0 0 0,0 0 0,0-1-1,0 1 1,0 0 0,-1 0 0,1 0 0,0 0 0,-1 1 0,0-1 0,1 0 0,-3-1-18,0 1-30,1 1 0,-1-1 1,0 1-1,0 0 1,0 0-1,0 0 1,0 0-1,0 1 1,0 0-1,-1-1 0,-3 2 30,7-1-215,-1-1-1,0 1 1,0 0-1,1 0 1,-1 0-1,0 0 1,0 1-1,1-1 1,-1 0 0,0 1-1,0-1 1,1 1-1,-1 0 1,1 0-1,-1-1 1,0 1-1,1 0 1,0 0-1,-1 0 1,1 1-1,0-1 1,-1 0-1,1 0 1,0 1-1,0-1 1,-1 2 215,-12 21-5888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09:27:15.22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40 1 6179,'0'0'1102,"0"0"-235,-7 23-171,6-16-634,-8 20 315,3 1 0,0-1 0,1 1 0,2 0 1,0 26-378,6-16 349,0 0 1,3-1-1,1 1 1,1-1-1,3 0 1,0-1-1,3 0 1,1-1-1,1-1 1,6 6-350,-18-32 16,1 0 1,1 0-1,-1-1 1,1 0-1,0 0 1,1 0-1,0-1 1,0 1 0,0-2-1,4 3-16,-4-4 13,0-1 0,1 1 0,0-1-1,-1-1 1,1 1 0,0-1 0,0-1 0,0 0 0,1 0 0,-1 0-1,7-1-12,-6-1 8,0 1 0,1-2-1,-1 1 1,0-1-1,0-1 1,0 0 0,0 0-1,-1 0 1,4-3-8,4-3 15,0 0 0,0-1 0,-1-1 0,8-8-15,11-11-79,-2-3-1,-1-1 1,4-8 79,-24 28-526,0-1-1,-1-1 1,2-4 526,19-37-3589</inkml:trace>
</inkml:ink>
</file>

<file path=ppt/ink/ink1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4:53:22.41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76 0 9893,'0'0'1931,"0"0"-901,-10 29-505,-1-1-471,1-5-52,1 0 0,1 1 1,1 1-1,2-1 0,0 1 1,1 0-1,2 5-2,2-28 0,-4 52-22,3 1 0,2-1 1,7 38 21,-6-78-9,0 1 0,1-1 0,1 0 0,0 0 0,1 0 0,1-1 0,0 1 0,0-1 0,2 0 0,-1-1 0,2 0 0,-1 0 1,2-1-1,-1 0 0,2-1 0,2 3 9,-7-9-17,0 0 0,1 0 0,-1-1 0,1 0 1,0 0-1,-1 0 0,1-1 0,1 0 0,-1 0 1,0-1-1,0 0 0,0 0 0,1-1 0,-1 0 1,0 0-1,1-1 0,3 0 17,-1-1 15,0 0-1,-1 0 1,1-1 0,-1 0-1,1 0 1,-1-1 0,0-1 0,-1 0-1,1 0 1,-1 0 0,0-1-1,2-2-14,3-4 119,0-1-1,-2 0 0,0-1 0,0 0 1,-1-1-1,-1 0 0,-1 0 1,0-1-1,-1 0 0,0-1 0,-1 1 1,0-6-119,1-10 241,-1-1 0,-1 0 0,-2 0 0,-1-1 0,-2 1 0,-1-2-241,0 20 28,-1 0 0,-1 1 0,0-1 0,-1 1 1,0-1-1,-1 1 0,0 0 0,-2 1 0,1-1 0,-2 1 1,0 1-1,0-1 0,-1 1 0,-1 1 0,0 0 1,-2-2-29,9 10-53,0 0 1,-1 0-1,1 0 1,-1 0-1,0 0 0,0 1 1,0 0-1,0 0 1,0 0-1,0 0 1,-3 0 52,-17 2-4318,19 2-2624</inkml:trace>
</inkml:ink>
</file>

<file path=ppt/ink/ink1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4:53:26.93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583 1 6371,'0'0'2020,"0"0"-310,0 0 18,0 0-596,0 0-532,0 7-291,0 10-263,0 0 0,-1 0 0,-2 0 0,1 0 0,-2 0 0,-5 15-46,-13 34 33,-7 7-33,2-4 38,-193 493 133,1-3-14,206-527-592,-14 48 934,25-71-2058,0 1-1,1 1 1,0-1 0,0 5 1559,1-24-4930</inkml:trace>
</inkml:ink>
</file>

<file path=ppt/ink/ink1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4:53:27.63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241 84 5731,'0'0'2377,"0"0"-811,-25 18-334,-84 65-466,100-76-719,1 0 0,1 1 0,-1 0 0,1 0 0,0 1 0,1-1 0,0 2 0,1-1 0,0 1 0,0-1 0,1 1 0,0 1 1,1-1-1,0 1 0,1-1 0,0 1 0,0 5-47,0-8 32,-3 34 83,1 0 0,2-1 0,2 1-1,2 5-114,-2-38 9,1 0 0,0 0 0,1 0 0,0-1 0,0 1 0,1 0 0,0-1-1,0 0 1,1 1 0,0-1 0,0-1 0,1 1 0,0-1 0,1 0 0,-1 0 0,7 6-9,-4-6-6,0-1 1,0 0-1,1 0 1,-1-1 0,1 0-1,0-1 1,1 0-1,-1 0 1,1-1 0,0 0-1,0 0 1,0-1-1,0-1 1,8 1 5,9 0 41,-1-1 0,0-2-1,6-1-40,-21 1 37,0-1 0,0 0 0,0-1-1,0 0 1,0-1 0,-1 0-1,0 0 1,9-6-37,1-3 146,0-2 1,-1 1-1,-1-2 0,-1-1 1,0 0-1,-1-1 0,0-1 1,-2 0-1,-1-1 0,0-1 1,-1 0-1,-1 0 0,-1-1 1,-2-1-1,0 1 0,-1-2 1,-1 1-1,-1-1 0,-1 1 1,0-19-147,-3 15 252,-1-1 1,-2-17-253,1 36 28,-1 1-1,1-1 1,-2 1 0,1-1-1,-1 1 1,0 0 0,-1 0-1,0 1 1,0-1 0,-1 0-28,-4-5 17,0 1 1,0 0-1,-1 0 1,-1 1 0,0 1-1,-1 0 1,0 0 0,-4-1-18,8 6-579,0 0 0,-1 1 0,1 0 0,-1 1 0,-3-1 579,10 3-3644</inkml:trace>
</inkml:ink>
</file>

<file path=ppt/ink/ink1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4:53:29.39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156 26 7924,'0'0'1632,"0"0"-100,0 0-246,0 0-374,0 0-237,-21 25-421,21-25-254,-37 46 32,-12 20-32,43-56 1,0 0 0,1 0 0,0 1 0,0 0 0,1 0 0,1 1 0,0-1 0,0 1 0,1-1 0,1 1 0,-1 0 0,2 6-1,-1-3 4,-1 137 49,2-94-18,0-48-37,0-1 0,1 1 1,1 0-1,-1 0 1,1-1-1,1 1 1,0-1-1,0 1 1,1-1-1,0 0 1,2 1 1,-3-5-14,0 0 0,1 0 0,0 0 1,0-1-1,0 1 0,0-1 1,1 0-1,-1 0 0,1-1 0,0 0 1,0 0-1,0 0 0,1 0 1,-1-1-1,1 0 0,0 0 1,-1 0-1,1-1 0,0 1 14,2-1-8,0 1 1,0-1-1,1 0 0,-1-1 1,0 0-1,0 0 1,0-1-1,0 0 0,0 0 1,0-1-1,0 0 0,0 0 1,-1-1-1,1 0 0,-1 0 1,1-1-1,-1 0 0,0 0 1,-1-1-1,1 0 0,-1 0 1,0-1-1,5-5 8,4-6 74,-1 0 0,0-2 0,-2 1 0,0-2 1,-1 0-1,-1 0 0,-1-1 0,0 0 0,-2 0 0,-1-1 0,0 0 0,-2 0 0,0 0 1,-2-1-1,0 1 0,-2-1 0,0 1 0,-3-16-74,1 25-4,-1 0-1,0 0 1,-1 0 0,0 1 0,-1-1-1,0 1 1,-1 0 0,-1 1 0,1-1-1,-2 1 1,0 1 0,0-1-1,-1 2 1,0-1 0,-1 1 0,0 0-1,0 1 1,-1 0 0,0 1 0,0 0-1,-1 1 1,1 0 0,-2 1 0,1 0-1,-1 0 5,-22 2-1323,32 3-814,3 0-2500</inkml:trace>
</inkml:ink>
</file>

<file path=ppt/ink/ink1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4:53:30.80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158 1 6035,'0'0'611,"0"0"-545,0 0-95,4 21 792,3 25 80,-1 1 0,-1 46-843,-5 1 654,-4-1-1,-5 1 1,-12 51-654,-38 127 673,-22 116-313,80-382-556,-3 19 391,3-7-3049,1-18-798</inkml:trace>
</inkml:ink>
</file>

<file path=ppt/ink/ink1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4:53:31.94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122 20 10117,'0'0'1448,"0"0"249,0 0-216,0 0-598,0 0-339,-5-2-205,0 0-297,4 2-38,0-1 0,-1 0 0,1 0 0,0 1 0,-1-1 0,1 1 0,-1-1 0,1 1 0,0-1-1,-1 1 1,1 0 0,-1 0 0,1 0 0,-1 0 0,1 0 0,-1 0 0,1 0 0,-1 1 0,1-1 0,-1 0-1,1 1 1,0-1 0,-1 1 0,1-1 0,-1 1 0,1 0 0,0 0 0,0-1 0,0 1 0,-1 0 0,1 0-1,0 0 1,0 1 0,0-1 0,0 0 0,1 0 0,-1 0 0,0 1 0,0-1 0,1 0 0,-1 1-4,-9 22 1,1 0 0,1 0 0,1 1 0,1 0 0,1 1 0,1-1 0,1 1-1,-2 63 9,3 33-9,2-99 0,0 25-30,-1-5-127,2 1-1,2 0 1,3 9 157,-4-40-39,1 0-1,0 0 1,1-1 0,0 1-1,1-1 1,1 0 0,0 0-1,0-1 1,1 1 0,1-1-1,0-1 1,6 7 39,-10-13-66,0 0 1,0 0-1,1 0 0,-1-1 1,1 1-1,0-1 0,0-1 1,0 1-1,0-1 0,0 0 1,0 0-1,1 0 0,-1-1 1,1 1-1,-1-1 0,1-1 1,-1 1-1,1-1 0,0 0 1,-1 0-1,1-1 0,0 0 1,-1 0-1,6-1 66,-1-2-48,0 1 0,1-2 0,-2 1 0,1-2 1,0 1-1,-1-1 0,0 0 0,-1-1 0,1 0 0,-1-1 0,0 0 1,-1 0 47,6-6 81,-1-1 0,-1 0 1,0 0-1,-1-1 0,0-1 1,-2 1-1,0-1 1,-1-1-1,0 0 0,-2 0 1,0 0-1,-1 0 0,0-1 1,-2 0-1,0 0 0,-2-13-81,0 11 117,2 1-41,-2 0 0,-1 0-1,0 0 1,-1 0 0,-1 1-1,-1-1 1,-1 1 0,-1 0-1,-4-8-75,-14-17 106,-3 1 1,-1 2-1,-2 1 0,-2 1 0,-3 0-106,33 37-8,0 0 1,0-1-1,0 1 0,1 0 1,-1-1-1,1 1 0,0-1 1,-1 1-1,1-1 0,0 0 1,1 0 7,-2-12-3875,2 15-508</inkml:trace>
</inkml:ink>
</file>

<file path=ppt/ink/ink1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4:53:33.14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278 137 9845,'0'0'1934,"0"0"-88,0 0-485,0 0-815,0 0-345,-26 7-79,-16 4-106,-25 12-16,60-20-3,0 1 0,0 0-1,0 0 1,1 1-1,0 0 1,-1 0 0,2 1-1,-1-1 1,1 1 0,0 1-1,0-1 1,1 1 0,-1 0-1,2-1 1,-1 2 0,1-1-1,0 0 1,0 1 0,0 2 3,-3 5-6,-2 13-17,0 0 0,2 0 0,1 0 0,1 1 1,1 0-1,2 0 0,2 27 23,-1-42-5,2 0 0,0 0 0,0 0 0,1 0 0,1 0 0,0-1 0,1 0 0,1 0 0,0 0 0,0 0 0,1-1 0,1 0 0,0-1 0,1 0 0,0 0 0,0 0 0,1-1 0,1-1 0,0 0 0,0 0 0,1-1 0,-1-1 0,5 2 5,-5-4-48,0-1 0,0 0 0,0 0 0,0-2 0,1 1 0,0-1 0,-1-1 0,1 0 0,0-1 0,0 0 0,-1 0 0,1-2 0,0 1 0,-1-2 0,1 1 0,-1-1 0,0-1 0,0 0 0,5-3 48,1-4 22,-1-1 0,0 0 1,-1-1-1,0 0 1,-1-2-1,-1 1 0,8-11-22,-5 3 77,0-1 0,-2 0 0,0-1 0,-2-1 0,3-8-77,-8 10 143,-1 0-1,0 0 1,-2 0 0,-1-1-1,-1 0 1,0 1-1,-2-1 1,-1 0 0,-1-1-143,0 10 40,0 0 1,-1 1-1,-1-1 1,0 1 0,-1 0-1,0 0 1,-1 0 0,-1 0-1,0 1 1,-1 0 0,0 1-1,-1 0 1,-2-2-41,-18-19-785,-1 2-1,-1 0 1,-29-20 785,50 46-3820,7 5-3162</inkml:trace>
</inkml:ink>
</file>

<file path=ppt/ink/ink1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4:53:34.55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7171,'0'0'35,"0"0"-123,0 0 251,15 29 330,-5-10-371,39 72 1093,16 17-1215,277 395 1708,-243-376-1414,5-4 1,92 82-295,-168-179 105,1-1 1,30 18-106,-58-42-53,1 0-1,0-1 1,0 1 0,0-1 0,0 1 0,1-1 0,-1 0 0,0 0-1,0 0 1,0 0 0,0 0 0,1-1 53,4 1-3129,-4 0-865</inkml:trace>
</inkml:ink>
</file>

<file path=ppt/ink/ink1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4:53:38.07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985 1 6819,'0'0'630,"0"0"290,0 0 548,0 0-199,0 0-570,0 0-346,-10 23-100,5-12-224,-9 21 23,-2 0 0,-1-1 0,-1 0 0,-9 8-52,-150 213 99,-85 112-59,260-362-40,-127 162-13,-98 163 13,206-288-18,15-27-113,0-1 1,-1 1-1,0-2 0,0 1 0,-1-1 0,-9 9 131,15-18-1371,2-9-2770,0-7 1388,0-12-921</inkml:trace>
</inkml:ink>
</file>

<file path=ppt/ink/ink1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4:53:39.06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313 168 6227,'0'0'1686,"0"0"-123,0 0-271,0 0 47,0 0-392,-24-9-232,-79-27-195,99 35-500,0-1-1,0 1 1,0 0-1,0 0 1,0 1-1,-1-1 1,1 1-1,0 0 1,0 0 0,0 0-1,-1 1 1,1-1-1,0 1 1,0 0-1,0 0 1,0 1-1,0-1 1,0 1-1,0 0 1,1 0-1,-1 0 1,1 0 0,-1 1-1,1-1 1,0 1-1,0 0 1,-3 3-20,-1 4-1,1 0 0,0 0 0,0 1 0,1 0 0,0 0 0,1 0 1,-2 11 0,3-13 12,-4 18-24,0-1 1,2 1-1,1 0 1,0 25 11,4 113-97,1-116 106,0-31-2,0-1-1,1 1 0,1 0 0,1-1 0,0 0 0,1 0 1,6 12-7,-8-22-6,0 0 0,0 0 1,1 0-1,0-1 0,0 0 1,1 0-1,-1 0 0,1 0 1,1-1-1,-1 1 1,1-1-1,0-1 0,0 1 1,0-1-1,1 0 0,-1-1 1,1 1-1,0-1 0,5 1 6,0-1-13,-1-1-1,1 0 1,0-1-1,0 0 1,0-1 0,0 0-1,0-1 1,-1 0-1,1-1 1,0 0-1,0-1 1,-1 0-1,0-1 1,0-1-1,0 1 1,0-2-1,0 1 1,-1-2-1,0 1 1,7-7 13,6-7 24,0-2 1,-1 0-1,-2-1 0,0-1 1,-1 0-1,-2-2 0,0 0 1,-2-2-25,-3 6 27,-2-1 1,0 0 0,-2-1 0,-1 0-1,0 0 1,-2 0 0,-1-1 0,-1 0-1,-1 0 1,-1-4-28,-1-6 42,-1 0-1,-4-13-41,3 35-59,-1-1 0,0 2 0,-1-1 0,0 0 0,-1 1-1,0 0 1,-5-7 59,-12-21-2668,-21-24 2668,27 50-2654,7 10-1319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09:27:28.76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103 0 2385,'0'0'1099,"0"0"-362,0 0-126,0 0 128,0 0-102,0 0-135,0 0-134,0 0 24,-4 0 168,-8 0-149,3 0 2305,9 19-2644,0 0-39,1 73 67,-5 0 0,-3 0 1,-6 10-101,-11 7 207,10-53 426,-3 38-633,17-61 8,0-32-61,0-1-33,0 0-108,0-11-1071,0-3 190,0-13-1477,0 10-2092,0 16 2886</inkml:trace>
</inkml:ink>
</file>

<file path=ppt/ink/ink1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4:53:39.90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7523,'0'0'1542,"0"0"-528,0 0-395,0 39-483,0-6-99,7 259 620,39 189 848,0-11-1062,-44-432-426,2-1 0,2 1 1,2-1-1,9 29-17,-10-46-1926,1 0-1,1-1 1,4 6 1926,-11-22-4533</inkml:trace>
</inkml:ink>
</file>

<file path=ppt/ink/ink1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4:53:40.41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314 206 10005,'0'0'1715,"0"0"-184,0 0-618,-26-3-505,-81-7-269,104 9-138,-1 1 0,0 0 0,0 0 1,0 0-1,0 0 0,0 1 0,0-1 1,0 1-1,1 0 0,-1 0 0,0 1 0,1-1 1,-1 1-1,0 0 0,1 0 0,0 0 1,0 0-1,-1 0 0,1 1 0,0-1 0,1 1 1,-2 2-2,-3 1-3,-2 4-11,1 0 0,0 0 0,0 0 1,1 1-1,1 0 0,0 1 0,0-1 0,1 1 1,1 0-1,0 0 0,0 1 0,1-1 0,0 8 14,-2 24 39,1 1-1,2-1 1,3 12-39,-1-16 56,1-24-47,0-1 1,1 0-1,0 1 0,2-1 1,-1 0-1,2 0 1,0-1-1,1 1 1,0-1-1,1 0 0,1-1 1,6 9-10,-7-12-9,0 0 0,1-1 1,0 0-1,0 0 0,1-1 0,0 0 1,1-1-1,0 0 0,0-1 1,0 1-1,1-2 0,0 0 0,0 0 1,0-1-1,1 0 0,6 1 9,-6-2-2,1-1 0,-1 0 0,0-1 0,1 0-1,-1-1 1,1-1 0,-1 0 0,0 0 0,1-1 0,-1-1 0,0 0-1,0 0 1,0-1 0,-1-1 0,0 0 0,1-1 0,-2 0 0,1 0 0,-1-1-1,8-7 3,-2-1 47,-1-1 0,-1-1 1,0 0-1,-1-1 0,-1 0 0,-1-1 0,-1-1 0,0 1 0,-1-1 0,-2-1 0,5-15-47,-2-6 163,-2-1-1,-1 0 1,-3 0 0,-1-1 0,-3-19-163,0 46 27,-1 0-1,0 0 1,-2 0 0,0 0 0,-1 0 0,0 1 0,-1-1 0,-1 1 0,-1 0-1,-1 1 1,0 0 0,0 0 0,-3-2-27,-74-115-2201,80 124-1555,4 7-2575</inkml:trace>
</inkml:ink>
</file>

<file path=ppt/ink/ink1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4:53:40.99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6867,'0'0'1657,"0"0"-1054,0 0-475,0 0 37,9 31 166,-7-24-298,16 51 464,3-1 0,2-1-1,12 19-496,217 366 2232,-177-327-1894,5-4 0,71 75-338,-116-145-294,1 2 1126,21 17-832,-47-50-608,-1 0 1,1-1-1,0 0 0,1-1 0,0 0 0,0-1 1,1 0-1,9 3 608,-14-8-3919</inkml:trace>
</inkml:ink>
</file>

<file path=ppt/ink/ink1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4:53:41.61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316 29 9524,'0'0'2001,"0"0"-301,0 0-329,-25-3-453,-80-6-459,100 8-450,0 1-1,-1 0 1,1 1 0,0-1 0,-1 1 0,1 0 0,0 0 0,0 0 0,0 1 0,0 0 0,0 0 0,0 0 0,0 1-1,0 0 1,1 0 0,0 0 0,-1 0 0,1 1 0,0-1 0,-2 4-9,-1 3-2,-1 0 0,1 1 0,1 0-1,0 0 1,1 0 0,-3 10 2,7-20 0,-6 18-6,1 0 0,0 0 0,2 0 0,0 1 1,2 0-1,-1 6 6,1 30-16,4 35 16,-1-80-8,0 0-1,0 0 0,1 0 1,1-1-1,0 1 1,0-1-1,1 0 0,0 0 1,1 0-1,0 0 0,1-1 1,0 0-1,0 0 1,1 0-1,0-1 0,1 0 1,-1-1-1,2 1 0,-1-1 1,1-1-1,0 0 0,0 0 1,1-1-1,-1 0 1,1 0-1,0-1 0,1-1 1,-1 0-1,1 0 0,-1-1 1,1 0-1,0-1 1,0 0-1,5-1 9,-5 1-4,0-1 0,0 0 1,0-1-1,-1 0 0,1-1 0,0 0 1,0-1-1,-1 0 0,0-1 1,1 0-1,-1 0 0,-1-1 0,1 0 1,-1-1-1,9-7 4,-5 3 44,0-2 0,0 0 1,-1 0-1,0-1 0,-2-1 1,1 0-1,-2 0 0,0-1 1,0 0-1,-1-1 0,-1 0 1,-1 0-1,0 0 0,-2-1 1,1 0-1,-2 0 0,0 0 0,-1 0 1,-1 0-1,-1-1 0,0 1 1,-1-1-1,-2-7-44,1 14 27,-1 0 1,-1 0-1,1 0 1,-1 0-1,-1 1 1,0-1-1,-1 1 1,0 1-1,0-1 1,-1 1-1,0 0 0,-1 0 1,0 1-1,-7-6-27,1 2-146,0 1 0,0 0 0,-1 1 0,-1 1 0,1 0 0,-1 1 0,-1 1 0,-16-6 146,18 11-1908,8 2-1784</inkml:trace>
</inkml:ink>
</file>

<file path=ppt/ink/ink1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4:53:43.59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6995,'0'0'1318,"0"0"-72,0 0-443,3 18-368,-2-4-359,1-1-1,1 1 1,1-1 0,0 1-1,0-1 1,1 0 0,1-1-1,0 1 1,1-1 0,1 0-1,1 1-75,32 38 298,3-1 0,2-2 0,2-3 0,2-1 0,2-3 0,37 22-298,18 4 376,3-5 0,2-4 0,8-3-376,80 25 599,15-6-599,135 53 330,-271-94-290,-1 4 0,-2 4 0,22 17-40,-82-47-925,0 0 0,-1 2 0,10 10 925,-19-16-4234,-6-7-2622</inkml:trace>
</inkml:ink>
</file>

<file path=ppt/ink/ink1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4:53:44.30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387 124 12486,'0'0'907,"0"0"-302,0 0-175,0 0-121,-29-3-229,-90-11-74,112 13 2,0 1 1,0 0 0,0 0-1,0 0 1,0 1-1,0 0 1,0 0-1,1 0 1,-1 1 0,0 1-1,1-1 1,-1 1-1,1 0 1,0 0 0,-1 1-1,2-1 1,-1 1-1,0 1 1,1-1 0,-3 4-9,-1 2-7,1 1 0,0 0 0,0 1 0,1 0 1,1 0-1,0 1 0,0-1 0,0 7 7,-2 3-12,1 1-1,2 0 1,0 0 0,1 1-1,1 5 13,0 43 19,2 6-19,1-63 8,0-3-3,0 1 0,1-1 0,0 0 0,1 1 0,1-1 0,0 0 0,0 0 0,1-1 0,0 1-1,1-1 1,1 0 0,0 0 0,0-1 0,1 1 0,1-1 0,-1-1 0,1 1 0,5 2-5,0 1-18,2 0 0,-1-2 1,1 0-1,1 0 0,0-2 1,0 0-1,1 0 0,1-2 1,-1 0-1,1-1 1,4 0 17,13 2-6,1-2 0,-1-1-1,1-2 1,0-1 0,13-2 6,-30-1 4,0-1-1,-1 0 0,0-1 0,1-1 1,-1-1-1,-1-1 0,1 0 1,-1-1-1,0-1 0,0-1 0,-1 0 1,0-1-1,-1-1 0,11-10-3,-13 10 35,-1-1 0,0 0 0,-1 0-1,-1-1 1,0-1 0,0 0 0,-1 0 0,-1-1 0,-1 0-1,0-1 1,-1 1 0,0-1 0,-2 0 0,0-1 0,0 1-1,-1-11-34,1-7 176,-2 0-1,-2-1 1,-1 1-1,-2-1 1,-4-20-176,3 37 24,0 0 0,-1 0 1,-1 1-1,-1 0 0,-1 0 0,0 0 1,-1 1-1,-1 0 0,0 1 1,-1 0-1,-4-3-24,3 5 17,0 0 0,-1 0 0,0 2 0,-1-1-1,-1 2 1,1 0 0,-2 1 0,1 0 0,-1 1 0,-1 1 0,-6-2-17,10 5-1198,0 1 0,0 0-1,0 1 1,-1 1 0,1 0 0,-3 0 1198,11 1-9002</inkml:trace>
</inkml:ink>
</file>

<file path=ppt/ink/ink1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4:54:36.23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558 1 1505,'0'0'661,"0"0"-226,0 0 61,0 0 315,0 0-168,0 0-352,0 0-125,0 0-89,0 0-42,0 0-6,0 0 46,0 0 26,0 0 3,0 0 70,-40 0-457,38 2 7268,-5-2-3604,-21 1-3140,22-2 514,-22 1-665,0 2-1,1 0 0,-1 2 1,-15 4-90,27-4-12,0 1 1,1 1 0,-1 0-1,1 1 1,0 1 0,1 0-1,0 1 1,-5 5 11,4-3-13,1 1-1,0 0 1,1 2 0,0-1-1,1 1 1,1 1 0,1 0-1,0 1 1,0 0 0,2 0-1,-4 11 14,3-4-43,2 1-1,1-1 1,0 2 0,2-1 0,1 0-1,1 1 1,1 0 0,1 10 43,1-22-5,1 0 1,0 1-1,0-1 1,2 0-1,0-1 1,0 1-1,1-1 1,0 1-1,1-1 1,1-1-1,0 1 0,0-1 1,1-1-1,1 1 1,0-1-1,0-1 1,1 1-1,2 0 5,13 10-35,0-1-1,1-1 0,1-2 1,1 0-1,0-2 0,1-1 1,8 1 35,-3-2-40,1-2 0,0-2 0,0-1 0,1-2 0,0-1 0,0-1 0,0-3 0,0-1 0,0-1 0,10-4 40,-17 0 9,-1-1 1,-1-1 0,1-2 0,-2-1 0,1-1 0,-1-1 0,-1-1 0,-1-1 0,0-2 0,0 0 0,3-6-10,-21 17 8,0 1 1,0-1-1,-1 0 1,0 0-1,-1-1 1,1 1-1,-1-1 1,0 0-1,-1-1 1,0 1-1,0 0 1,0-1-1,-1 0 1,1-3-9,-1-7 92,0-1 0,-1 1 0,-1-1 0,0 1 0,-3-13-92,0 13 32,-1 0 0,0 1-1,-1-1 1,-1 1 0,-1 0 0,0 0 0,-1 1 0,-1 0-1,-1 1 1,0 0 0,-6-7-32,-2 0 30,0 0 1,-1 2-1,-2 0 1,0 2-1,0 0 0,-2 1 1,-4-1-31,13 10 1,-1 0 1,0 2-1,0-1 1,0 2 0,-1 0-1,1 1 1,-1 1-1,-7-1-1,14 2-181,1 1 1,-1 1-1,0-1 0,1 2 0,-1-1 0,1 1 1,-1 0-1,1 1 0,-1 0 0,1 0 0,0 0 0,0 2 1,0-1-1,0 1 0,-6 3 181,12-5-452,-1 1 0,1-1 1,-1 0-1,1 1 0,0-1 0,0 1 1,0-1-1,0 1 0,-1 3 452,-11 22-6864</inkml:trace>
</inkml:ink>
</file>

<file path=ppt/ink/ink1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4:54:37.86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3214 1 4866,'0'0'1737,"0"0"-523,0 0 416,0 0-72,0 0-702,0 0-242,0 0-107,0 0-216,-3 0-129,-17 0-122,-1 0-1,1 2 0,0 0 0,0 1 0,0 1 0,-7 3-39,-36 13 58,-996 288-436,716-229 401,-211 53 468,375-81-285,3 7 0,-7 12-206,134-48-189,1 1 0,1 2-1,1 3 1,2 1 0,-19 18 189,35-24-852,2 1 0,1 1 0,-16 21 852,24-24-1397,1 0 1,1 1-1,1 0 1,2 2-1,-1 1 1397,11-22-2193,2-4 963</inkml:trace>
</inkml:ink>
</file>

<file path=ppt/ink/ink1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4:54:39.13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135 0 3025,'0'0'3618,"0"0"-3010,0 0-416,0 0 113,-5 140-33,-12-72 32,-3 18 64,-2 15 128,-4 1-144,4-6-80,5-15-63,11-25-145,6-18-48,0-10-16,0-8-96,6-13-1041,16-7-1568,-13 0-433</inkml:trace>
</inkml:ink>
</file>

<file path=ppt/ink/ink1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4:54:39.63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6 96,'0'0'5266,"0"0"-3531,0 0-994,0 0-266,0 0-473,0 0 0,0 0 0,0 0 1,1 0-1,-1 0 0,0 0 0,0 0 0,0 0 0,0 0 0,0 0 0,1 0 1,-1 0-1,0 0 0,0-1 0,0 1 0,0 0 0,0 0 0,0 0 0,0 0 0,1 0 1,-1 0-1,0 0 0,0 0 0,0-1 0,0 1 0,0 0 0,0 0 0,0 0 0,0 0 1,0 0-1,0 0 0,0-1 0,0 1 0,0 0 0,0 0 0,0 0 0,0 0 0,0 0 1,0-1-1,0 1 0,0 0 0,0 0 0,0 0 0,0 0 0,0 0 0,0-1 1,0 1-1,0 0 0,0 0 0,0 0 0,0 0 0,0 0 0,0-1-2,33 17-34,-1 0 0,0 3 0,11 8 34,28 16 27,83 45 520,3-8-1,4-6 0,162 49-546,-37-44 2142,20-10-2142,-61-16 349,221 81-349,-456-131-93,30 12 278,-1 0 0,18 12-185,-49-23-165,0 0 0,0 1 1,-1 0-1,0 0 0,0 0 0,0 1 0,-1 0 1,1 0-1,-1 1 0,-1 0 0,0 0 1,0 0-1,0 1 0,2 3 165,-7-11-88,0 1 0,0-1-1,0 0 1,0 0 0,1 0-1,-1 1 1,0-1 0,0 0-1,0 0 1,0 0 0,0 1 0,0-1-1,0 0 1,0 0 0,0 1-1,1-1 1,-1 0 0,0 0 0,0 1-1,0-1 1,0 0 0,0 0-1,-1 1 1,1-1 0,0 0-1,0 0 1,0 1 0,0-1 0,0 0-1,0 0 1,0 1 0,0-1-1,-1 0 1,1 0 0,0 0 0,0 1-1,0-1 1,0 0 0,-1 0-1,1 0 1,0 0 0,0 1 88,-17 4-6246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09:27:29.82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455 118 112,'0'0'958,"0"0"274,-25 7 897,-83 23-781,98-27-1230,1 0 1,-1 1 0,1 1-1,0 0 1,0 0 0,0 0 0,1 1-1,0 1 1,-3 2-119,-7 6 250,-5 3 233,0 1 1,1 1 0,1 1 0,1 1 0,1 1-1,-12 19-483,24-31 65,0 1 0,1 0 0,0 1-1,1-1 1,0 1 0,1 0 0,0 0-1,2 1 1,-1-1 0,1 1-1,1-1 1,1 1 0,0 0 0,0-1-1,3 11-64,-2-18 6,1 0-1,0 0 0,0 0 1,0 0-1,1-1 0,0 1 1,0-1-1,1 1 1,0-1-1,-1 0 0,2-1 1,-1 1-1,0-1 0,1 1 1,0-1-1,0-1 0,0 1 1,1-1-1,0 1-5,13 6-1,0-1 1,0 0-1,0-1 1,1-2-1,6 2 1,22 2 3,1-2-1,0-2 1,0-2 0,1-3-1,4-2-2,-35 2 16,0-2 0,0 0 0,0-2 0,0 0 0,-1-1 0,0 0 0,1-2 0,-2 0 0,1-1 0,-1-1 0,0 0 0,0-2 1,12-9-17,-7 3-49,-1-2 1,-1 0-1,-1-1 1,-1-1-1,0-1 1,-2 0 0,0-2-1,-2 0 1,0 0-1,-1-1 1,-2-1-1,0 0 1,-2 0 0,-1-1-1,-1 0 1,-1-1-1,-1 1 1,-2-1-1,0 0 1,-2-11 48,-1 32-1,0 1 0,0 0-1,-1 0 1,1 0 0,-1 0 0,-1 0-1,1 0 1,-1 0 0,0 0-1,0 0 1,0 1 0,0-1 0,-1 1-1,0-1 1,0 1 0,0 0 0,-1-1 1,-4-2 44,-1 0 1,1 1-1,-1 0 1,0 0 0,0 1-1,-1 0 1,-7-3-45,-24-7 651,-1 1 1,0 2-1,-12-1-651,26 7 380,13 3-166,1 1 0,-1 1 0,1 0 0,-11 2-214,7-1 265,18 0-196,0 0-45,0 0-21,-1 0 48,-1 0 7,2 0-18,0 0 3,0 0-11,0 0-11,0 0 14,0 0 10,0 0-50,0 0-22,0 0-213,5 3-4685,3 2 3210,-1 7-2212</inkml:trace>
</inkml:ink>
</file>

<file path=ppt/ink/ink1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4:54:40.23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22 2 7059,'0'0'1617,"0"0"-849,0 0-493,0 0-117,-6 0-465,-9-1-40,21 1 186,46 3 140,630 36 1424,43 3 140,-4 36-836,279 109-38,-644-115-556,397 76 47,-709-139-135,97 22 10,-116-25 7,-1 2 1,0 1-1,0 1 0,6 4-42,-27-12 15,-1-1-1,0 1 1,0-1-1,0 1 1,0-1 0,0 1-1,0 0 1,0 0-1,-1 0 1,1 0-1,-1 0 1,1 1 0,-1-1-15,-1-2-63,1 1 0,-1 0 0,0-1 1,0 1-1,0-1 0,0 1 0,0 0 1,0-1-1,0 1 0,0-1 0,0 1 1,0 0-1,0-1 0,0 1 0,0-1 1,0 1-1,0 0 0,-1-1 0,1 1 1,0-1-1,-1 1 0,1-1 0,0 1 1,-1-1-1,1 1 0,0-1 0,-1 1 1,1-1-1,-1 1 0,1-1 0,-1 0 1,1 1-1,-1-1 0,1 0 0,-1 0 1,1 1-1,-1-1 0,1 0 0,-1 0 1,0 0-1,1 1 0,-1-1 0,1 0 1,-1 0-1,0 0 0,1 0 0,-1 0 1,0 0-1,1-1 0,-1 1 63,-27 4-4898</inkml:trace>
</inkml:ink>
</file>

<file path=ppt/ink/ink1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4:54:42.10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537 7 1217,'0'0'5557,"0"0"-3618,0 0-1101,-28-1-176,-93-4-33,107 4-569,-1 2-1,1-1 1,0 2 0,-1 0-1,1 0 1,0 2-1,0 0 1,1 0 0,-1 1-1,1 1 1,0 0-1,0 1 1,1 0 0,0 1-1,0 1 1,1-1-1,0 2 1,1 0 0,0 0-1,0 1 1,-4 7-60,0 1 63,2 0 1,0 1 0,2 0-1,0 1 1,1 0-1,1 1 1,1 0-1,1 0 1,1 0-1,1 1 1,1 0 0,1 7-64,0-1 50,1 1 0,1 0 0,2-1 0,1 1 0,2 4-50,-2-22 4,0 0-1,0-1 0,1 0 0,1 0 1,0 0-1,0 0 0,1-1 0,1 0 1,-1 0-1,2-1 0,-1 0 0,1 0 0,1 0 1,1 0-4,2 1-9,0-1 0,1 0 1,1-1-1,-1 0 0,1-1 1,1-1-1,-1 0 0,1-1 1,0 0-1,1-1 0,-1-1 1,3-1 8,32 4-27,0-3 0,1-2 1,5-2 26,-24-1-2,-1-1 1,1-2 0,-1 0-1,0-3 1,-1 0 0,0-2-1,0-1 1,-1-1 0,0-2-1,23-15 2,-15 8 10,0-2 0,-1-2 0,21-19-10,-48 37 10,-1 0 0,0-1-1,-1 0 1,0 0 0,0-1 0,0 1 0,-1-2 0,-1 1 0,1-1 0,-2 0-1,1 0 1,-1 0 0,-1 0 0,0-1 0,0 1 0,-1-1 0,0-3-10,-1 0 51,-1 1 0,0-1 0,-1 0 0,-3-12-51,3 20 4,-1 0 0,0 0 0,0 0 1,0 0-1,-1 1 0,0-1 0,0 1 1,0-1-1,-1 1 0,0 0 0,-3-3-4,-3-2-41,0 0 0,-1 1-1,-1 0 1,1 0 0,-1 1-1,-1 1 1,1 0 0,-1 1-1,-10-3 42,-40-8-2944,54 16-1172</inkml:trace>
</inkml:ink>
</file>

<file path=ppt/ink/ink1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4:54:42.85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238 0 6579,'0'0'632,"0"0"57,-26 26 23,-82 90-267,99-107-369,1 1 0,1 0-1,0 0 1,0 1 0,1 0-1,0 0 1,1 1 0,1-1-1,0 1 1,0 0 0,0 3-76,-1 3 107,-4 26 181,1 0 0,3 0 1,1 0-1,2 1 0,4 22-288,-2-40 114,-1-21-102,1 1 1,0-1-1,0 1 0,1-1 1,0 1-1,0-1 0,0 1 0,1-1 1,0 0-1,0 0 0,1 0 1,0 0-1,0 0 0,0-1 1,1 1-1,0-1 0,0 0 1,0 0-1,0 0 0,1-1 1,0 1-1,0-1 0,0 0 0,0 0 1,1-1-1,5 3-12,0-1 8,0 0-1,0-1 0,1-1 1,-1 1-1,1-2 1,0 0-1,0 0 0,0-1 1,0 0-1,0-1 1,0-1-1,0 0 0,6-1-7,-2-1 47,-1 0 0,1-1 0,-1-1 0,0 0-1,0-1 1,0 0 0,-1-2 0,0 1 0,10-9-47,-1 0 151,-1-2 0,0-1 0,-2 0 0,0-2 1,15-20-152,-26 29 86,-1 0 1,0-1 0,0 0 0,-2 0 0,0-1 0,0 0 0,-1 0-1,-1 0 1,0-1 0,-1 1 0,-1-1 0,0 0-87,0-4 63,-1 1-1,-1-1 1,-1 1 0,-1-1 0,0 1 0,-2-3-63,1 8-11,-1 1 1,0-1-1,-1 1 1,-1 1-1,0-1 1,0 1 0,-1 0-1,0 0 1,-2-1 10,-2-2-658,-1 0 0,0 1 1,-1 0-1,0 1 0,-1 1 1,-11-8 657,14 15-4194,7 4-2105</inkml:trace>
</inkml:ink>
</file>

<file path=ppt/ink/ink1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4:54:43.63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468 61 6867,'0'0'1411,"0"0"278,0 0-232,0 0-457,-26-9-162,-85-30-320,105 36-480,-1 1 1,1 0 0,-1 1-1,1-1 1,-1 1 0,1 0-1,-1 1 1,0 0 0,0 0-1,1 0 1,-1 1-1,-5 1-38,4 0 28,0 0-17,0 1 0,0 0 0,1 0 0,-1 1 1,1 0-1,0 1 0,0-1 0,0 1 1,0 1-1,1-1 0,0 1 0,0 0 1,1 1-1,0-1 0,0 1 0,0 0 1,1 1-1,-1 0-11,-9 19 0,0 0 0,2 1 0,1 0 0,-2 12 0,-1 12 37,3 0-1,2 1 1,2 0 0,3 0-1,2 1 1,3-1-1,4 36-36,-4-81-1,0 0 0,0 0 0,0 0-1,1 0 1,0-1 0,0 1 0,1-1-1,0 1 1,0-1 0,1 0 0,0 0-1,0 0 1,1-1 0,0 0 0,0 1-1,0-2 1,1 1 0,0-1 0,0 0 0,0 0-1,1 0 1,0-1 0,0 0 0,0 0-1,0-1 1,0 0 0,1 0 0,-1-1-1,1 0 1,3 0 1,5 1 17,0 0-1,0-2 0,0 0 1,0-1-1,1 0 1,-1-2-1,0 0 1,-1 0-1,1-2 1,0 0-1,-1-1 1,0 0-1,0-1 1,0-1-1,-1 0 1,0-1-1,7-5-16,-6 2 93,0 0 0,-1-1-1,-1 0 1,0-1 0,-1 0-1,0-1 1,-1-1 0,0 0 0,-2 0-1,0-1 1,0 0 0,-1 0-1,-1-1 1,-1 0 0,-1-1 0,0 1-1,-1-1 1,-1 0 0,0 0-1,-1-16-92,-1 8 85,-1-1 0,-2 1 0,-2-11-85,3 26 19,-2 0 0,1 0 0,-2 0-1,1 1 1,-2-1 0,1 1 0,-1 0 0,-1 0 0,-1-1-19,-3-4 83,0 1 0,-1 1 0,-1 0 0,0 0 0,-1 1 0,0 1 0,-3-2-83,7 7-274,0 1-1,0 0 1,0 0 0,-1 1-1,-5-2 275,6 3-1216,-1 0 0,1 1 0,-1 1 0,1-1 0,-1 2 0,-5-1 1216,9 1-7147</inkml:trace>
</inkml:ink>
</file>

<file path=ppt/ink/ink1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4:54:46.10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607 32 4418,'0'0'1243,"0"0"182,0 0-8,0 0-313,0 0 33,0 0-308,-31-6-250,-98-16-72,119 21-486,1 0-1,-1 0 1,0 1-1,1 0 1,-1 1 0,0 0-1,1 0 1,-1 1-1,1 0 1,-1 1-1,1 0 1,-4 2-21,-1 3 11,0 0 1,1 0 0,-1 2-1,2 0 1,-8 7-12,6-5 7,-9 7 36,2 1 0,0 2 0,1 0-1,1 1 1,-12 19-43,20-24 31,1 0 0,0 0 0,2 0 0,0 2 0,1-1 0,1 0 0,0 1 0,-1 18-31,2-9 28,2-1 1,2 2-1,0-1 1,2 0-1,1 5-28,0-22 7,0 1-1,0-1 1,1 0 0,1 1-1,0-1 1,1-1-1,0 1 1,0-1-1,2 0 1,-1 0 0,1 0-1,8 8-6,-1-5-5,0-1 0,0 0 0,2-1 0,-1 0 1,2-2-1,-1 0 0,1 0 0,1-2 0,0 0 0,0-1 0,0-1 0,1-1 0,0 0 0,6 0 5,21 1-15,-1-1 0,1-3 0,0-1 0,0-3 0,26-4 15,-32 0 3,0-2 0,0-2 0,-1-1 0,-1-2 0,0-2-1,-1-2 1,0-1 0,-1-1 0,-2-2 0,0-2 0,-1-1 0,-1-2 0,12-13-3,-38 33 68,0-1 0,-1 1 0,1-1 0,-1 0 0,-1 0 0,1 0 0,-1-1 0,0 1 0,-1-1 0,0 0 0,0-1 0,-1 1 0,0 0 0,0-1 0,-1 1 0,0-1 0,-1 1 0,0-1 0,0 1 0,-1-1 0,0 1 0,0-1 0,-1 1 0,0 0 0,0-1 0,-1 1 0,0 0 0,-1 0 0,0 1 0,-4-7-68,-6-4 58,-1 1 0,0 0 0,-2 1 0,0 1-1,0 0 1,-2 1 0,0 1 0,-13-6-58,9 6 102,0 1 0,-2 1 0,1 1 0,-1 1 0,0 1 0,-1 1 0,-12 0-102,-31 6 2118,69 1-2072,0 0-17,0 0 8,0 0 1,0 0 42,0 0-48,0 0-14,0 0 9,0 0-8,0 0-11,0 0-22,0 0 33,0 0 8,0-1-3,-1 0 0,0 0 1,1 0-1,-1 0 0,0 0 0,1 0 1,-1 0-1,0 1 0,0-1 1,0 0-1,1 0 0,-1 1 0,0-1 1,0 1-1,0-1 0,0 1 1,0-1-1,0 1 0,-1 0 0,1-1-24,-12-7-77,11 7 103,1 0 6,0 0-1,0 1 0,0-1 0,0 0 0,0 0 0,0 1 0,0-1 1,0 0-1,0 1 0,-1 0 0,1-1 0,0 1 0,0-1 0,-1 1 1,1 0-1,0 0 0,-1 0 0,0 0-31,2 0-85,0 0-382,13 0-4167,-4 0-1556</inkml:trace>
</inkml:ink>
</file>

<file path=ppt/ink/ink1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4:54:47.81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1320 0 1921,'0'0'814,"0"0"-3,0 0 48,0 0 45,0 0-136,0 0-7,0 0 175,0 0-82,0 0-200,0 0 50,0 0 192,-11 2 2877,-305 294-3492,-31 28-520,-209 152 290,531-457-10,17-13-106,0 1 1,0-1-1,0 1 1,1 1-1,-1-1 1,2 1-1,-1 1 65,6-7-390,-3 9-576,15-8-3507,-5-3 4195,-1 0-1,0-1 1,0 0 0,0 1-1,0-1 1,0-1-1,0 1 1,0-1 0,0 0-1,0 0 1,-1 0 0,1-1-1,-1 0 1,1 0 0,1-1 278,30-30-3421</inkml:trace>
</inkml:ink>
</file>

<file path=ppt/ink/ink1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4:54:48.36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2305,'0'0'101,"0"0"284,15 34 436,0-2-524,90 217 1890,2 88 549,-72-209-1923,6-2 1,6-2-1,7 3-813,-46-111 84,0 1 0,2-1 0,0 0 0,9 9-84,-17-21-133,1-1-1,-1 0 1,1 0-1,0 0 1,1-1-1,-1 1 0,0-1 1,1 0-1,-1 1 1,1-2-1,0 1 1,-1 0-1,1-1 1,0 1-1,0-1 1,0 0-1,0-1 1,0 1-1,0-1 1,1 0-1,-1 0 1,0 0-1,2 0 134,-5-1-104,0 1 0,0 0 1,0 0-1,-1-1 0,1 1 0,0-1 0,0 1 0,0-1 0,-1 1 0,1-1 1,0 1-1,-1-1 0,1 0 0,-1 1 0,1-1 0,-1 0 0,1 1 0,-1-1 1,1 0-1,-1 0 0,1 0 0,-1 1 0,0-1 0,0 0 0,1 0 0,-1 0 1,0 0-1,0 0 0,0 1 0,0-1 0,0 0 0,0 0 0,0 0 0,0 0 1,0 0-1,-1 0 0,1 0 104,0-3-399,0-25-3688</inkml:trace>
</inkml:ink>
</file>

<file path=ppt/ink/ink1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4:54:50.44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8244,'0'0'261,"0"0"14,0 0-27,0 0-32,6 27-24,-1-3-51,1 1-1,1-1 1,1 0-1,1 0 0,1-1 1,1 0-1,1-1 1,13 18-141,15 10 516,2-2 0,2-1 1,2-2-1,18 10-516,208 153 1100,-168-135-919,-4 5 0,-3 4 0,6 15-181,-89-83 83,-1 1 1,-1 1-1,2 3-83,-11-14-288,0 0 1,0 0 0,0 0-1,-1 0 1,1 0-1,-1 1 1,-1 0 0,1-1-1,-1 1 1,0 0-1,0-1 1,-1 1 287,-1-2-4079,-3-4-2415</inkml:trace>
</inkml:ink>
</file>

<file path=ppt/ink/ink1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4:54:52.21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858 0 128,'0'0'648,"0"0"2042,0 0-940,0 0-691,0 0 117,-29 0-74,-202 0 1950,207 2-2831,-1 0 0,0 1 0,1 1 0,0 1 0,0 2 0,0 0 0,1 2 0,0 0 1,0 1-1,1 2 0,-5 4-221,-2 2-8,2 1 1,0 2 0,1 0 0,1 2 0,1 1 0,1 0 0,1 2 0,0 3 7,11-13-2,1 0 1,0 1 0,1 0 0,1 1-1,1 0 1,0 0 0,2 0 0,0 1-1,0 0 1,2 0 0,1 0 0,0 1-1,1-1 1,1 1 0,1-1 0,1 0-1,2 11 2,-1-19-4,1-1-1,0 0 0,0 0 0,1 0 1,1 0-1,-1-1 0,1 1 0,1-2 1,0 1-1,0-1 0,1 0 0,0 0 1,0-1-1,6 4 5,3 2-9,1-1 1,0-1 0,1 0-1,0-2 1,0 0-1,1-1 1,2-1 8,18 3-26,0-2 0,1-1 0,-1-3 0,1-1 0,0-2 1,0-2-1,5-2 26,-14 0 1,0-1 0,-1-1 0,0-2 0,0-1-1,0-2 1,23-11-1,-5-1 30,-1-2-1,-1-2 0,28-22-29,-53 32-5,0 0-1,0-2 1,-2 0 0,0-1 0,1-4 5,-13 13 2,0 0 1,-1 0 0,0 0-1,-1-1 1,0 0 0,0 0-1,-1 0 1,-1-1-1,0 0 1,-1 0 0,0 0-1,0-5-2,0-3 23,-2-1 0,0 1 0,-1-1 0,-2 1-1,0-1 1,-1-3-23,0 12-3,0 1-1,0-1 0,-1 1 1,0-1-1,-1 1 1,-1 1-1,1-1 1,-2 1-1,1 0 1,-9-9 3,-2 0-106,-1 1 0,0 1 1,-2 0-1,0 1 1,-11-5 105,19 12-316,-1 2 1,-1 0-1,1 0 1,-1 1 0,0 1-1,-1 0 1,1 1-1,-1 1 1,-12-2 315,18 4-2535,7 1-2182</inkml:trace>
</inkml:ink>
</file>

<file path=ppt/ink/ink1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4:54:52.77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215 81 496,'0'0'5029,"0"0"-3695,-28 29-883,-31 34 29,1 3-480,51-57 50,0-1 0,1 2 0,0-1 0,0 1 0,1 0 0,1 0 0,-1 0 0,2 1 0,-1-1 1,1 1-1,1 0 0,0 0 0,1 0 0,0 1-50,-1 2 65,-2 34 550,3 42-615,1-65 92,0-11-32,1 0 0,0 0 0,1 0 0,1-1 0,0 1 0,0-1 0,2 1-1,0-1 1,1 1-60,-3-8 32,0 1-1,1-1 0,-1 0 0,2 0 1,-1-1-1,0 1 0,1-1 0,0 0 1,1 0-1,-1 0 0,1-1 0,0 0 1,0 0-1,0-1 0,0 1 0,1-1 1,-1-1-1,7 3-31,2-2 51,0 0 1,1-1-1,-1 0 0,1-1 1,-1-1-1,1-1 1,0 0-1,-1-1 1,0 0-1,1-2 0,-1 1 1,0-2-1,-1 0 1,1-1-1,-1 0 1,0-1-1,0-1 1,6-5-52,11-9 140,0-1 1,-2-2 0,0-1 0,-2-1-1,3-6-140,-18 19 109,-1-1 0,0 0 0,-1 0 0,0-1 0,-1-1 0,-1 1 0,-1-2 0,0 1 0,-1-1 0,-1 0 0,2-12-109,-5 12 69,0 0 0,-1 0 1,0-1-1,-2 1 1,0-1-1,-2 1 0,1 0 1,-2 0-1,-5-15-69,4 20-17,-1 0 0,1 0 0,-2 1 0,0 0 0,0 0 0,-1 1 0,-1 0 0,0 0 0,0 1 0,-1 0 0,0 1 0,-1 0 0,-2-1 17,12 10-118,-31-21-596,15 15-5925,17 6 514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09:27:31.49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45 4 0,'0'0'240,"0"0"62,0 0 4,0 0-12,0 0-30,0 0-8,-5 0-171,-6-1-679,-17-1 6184,28 2-5534,0 0 1,0 0 0,0 0-1,0 0 1,0 0-1,0 0 1,0 0 0,0 0-1,0 0 1,0 0 0,0 0-1,0 0 1,0 1-1,0-1 1,0 0 0,0 0-1,0 0 1,0 0 0,0 0-1,0 0 1,0 0-1,0 0 1,0 0 0,0 0-1,0 0 1,0 0 0,0 0-1,0 0 1,0 0-1,0 0 1,0 0 0,0 1-1,0-1 1,0 0 0,0 0-1,0 0 1,0 0-1,0 0 1,-1 0 0,1 0-1,0 0 1,0 0 0,0 0-1,0 0 1,0 0 0,0 0-58,18 6-86,23 3 183,0-1-1,0-3 1,31 1-96,-33-4 39,0 2 1,0 2 0,0 1 0,10 5-40,-28-5 82,1 1 1,-2 1 0,1 1 0,16 11-83,-13-10 63,4 3 50,-26-14-106,-1 1 0,1-1 0,-1 1 1,1-1-1,-1 0 0,1 0 0,-1 0 1,0 0-1,1 0 0,-1 0 0,1 0 1,-1 0-1,1 0 0,0-1-7,4 1-8,14 0-1271,12 0-6526,-25 0 6583</inkml:trace>
</inkml:ink>
</file>

<file path=ppt/ink/ink1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4:54:53.29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407 26 6899,'0'0'1665,"-25"0"-510,-85 1-349,99-1-726,1 0-1,-1 1 1,1 0 0,-1 1 0,1 0-1,0 1 1,0 0 0,0 1 0,0 0-1,1 0 1,-1 1 0,1 0 0,0 1-1,1 0 1,-1 0 0,1 1 0,0 0-1,1 1 1,0 0 0,0 0 0,-3 5-80,1 2 31,0 0 1,1 0 0,1 1 0,1 0 0,0 0 0,1 1-1,1-1 1,0 1 0,1 0 0,1 0 0,0 17-32,0-2 51,2-1 1,1 1-1,1 0 1,7 29-52,-7-51 7,0 0 0,1-1 0,1 1 0,0-1 0,0 0 0,0 0 0,1-1 0,1 1 0,-1-1 0,1 0 0,1-1 0,-1 1 0,1-1 0,1-1 0,-1 1 0,1-1 0,8 4-7,-7-4-4,1-1 0,1 0 0,-1-1 0,1 0 0,0-1 0,0 0 0,0 0 0,1-1 4,16 1 3,1-1 0,19-1-3,-34-2 39,1 0 0,-1-1 0,1-1 0,-1-1 0,0 0 0,0 0 1,0-2-1,-1 1 0,0-2 0,0 0 0,-1 0 0,1-1 0,3-5-39,5-3 128,-2 0 0,0-2 0,-1 0 0,-1-1-1,-1-1 1,0-1 0,3-8-128,-9 12 89,0 0 1,-2-1-1,0-1 1,-1 1-1,-1-1 1,-1 0-1,0-1 1,0-12-90,0-10 111,-2-1 1,-3 1 0,-2-21-112,2 54 19,-1 0 0,0 0 0,-1 0-1,0 0 1,-1 0 0,-1-4-19,2 9-52,1 0 0,-1 0 0,0 1 0,0-1 1,-1 0-1,1 1 0,-1 0 0,1 0 0,-1 0 0,0 0 0,-1 0 0,1 0 0,0 1 0,-3-2 52,-11 0-4244,13 4-198</inkml:trace>
</inkml:ink>
</file>

<file path=ppt/ink/ink1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4:54:55.36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0 256,'0'0'7844,"0"0"-5841,0 0-1274,0 0-108,0 0-599,7 8-279,41 47 547,2-3-1,32 23-289,121 95 1153,-107-96-609,3-4 0,3-5 1,3-4-1,2-5 0,110 40-544,-99-50 127,-20-9 28,-1 4 1,51 31-156,-140-68-21,-1 1 0,1-1 0,-1 2 0,0-1 0,-1 1 0,1-1 0,-1 2 0,0-1 0,-1 1 0,1 0 0,-1 0 0,-1 0 1,1 1-1,-1 0 0,-1 0 0,1 0 0,1 6 21,-3-2-1586,1-1 0,-2 0-1,1 1 1,-2-1 0,1 4 1586,-1-7-7694</inkml:trace>
</inkml:ink>
</file>

<file path=ppt/ink/ink1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4:54:56.27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183 41 9108,'0'0'726,"0"0"42,-25 28-213,25-28-555,-47 56 254,-8 14-254,48-61 22,1 1 1,0-1-1,1 1 1,0 0 0,1 1-1,0-1 1,0 1 0,1 0-1,1 0 1,-1 0 0,2 0-1,0 1 1,0 6-23,0 0 31,-2 119 265,3-91-165,1-24-73,0-1-1,1 0 1,2 0 0,0 0 0,1 0 0,1 0-1,0-1 1,2 0 0,1-1 0,0 1 0,9 12-58,-10-19 27,1-1 0,1 1 0,0-1 0,0-1 0,1 0 0,0-1 1,1 0-1,0 0 0,1-1 0,0-1 0,0 0 0,1-1 0,0-1 0,0 0 1,1 0-1,9 1-27,-3-1 31,1-2 1,0 0 0,1-1-1,-1-1 1,1-1-1,-1-1 1,1-1-1,-1-1 1,0-1 0,1-1-1,-1-1 1,-1 0-1,1-2 1,-1-1 0,0 0-1,-1-2 1,0 0-1,0-2 1,14-10-32,-18 9 52,-1 0 0,0-1 0,-1 0 0,-1-1 0,0-1 0,-1 0 0,-1 0 1,0-1-1,-2-1 0,0 0 0,0 0 0,3-13-52,-4 1 145,0 1 1,-2-1-1,-1-1 1,-2 1-1,-1 0 1,-1-1-1,-3-29-145,0 42 21,-1 1 0,0-1-1,-1 1 1,-1 0 0,-1 0-1,0 0 1,-1 1 0,-1 0-1,0 0 1,-1 1 0,-1 0-1,0 0 1,-1 1 0,-1 1-1,0 0 1,-1 0 0,-8-5-21,4 4-21,1 2 1,-2 0 0,1 1 0,-2 1 0,1 0 0,-2 2 0,1 0 0,-1 1-1,0 1 1,0 1 0,-1 1 0,1 0 0,-1 2 0,-18 0 20,-2 2-1604,26 1-2064,7 5-2940</inkml:trace>
</inkml:ink>
</file>

<file path=ppt/ink/ink1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4:55:18.60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4338,'0'0'384,"0"0"-384,0 0-192,0 0-2241</inkml:trace>
</inkml:ink>
</file>

<file path=ppt/ink/ink1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4:57:14.027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442 61 10085,'0'0'1304,"0"0"92,0 0 76,0 0-647,0 0-359,-10 0-89,-25 0 50,-20-2 946,-39 6-1373,86-3-10,0 1-1,0 1 1,1-1-1,-1 1 0,1 1 1,0-1-1,0 1 0,0 1 1,1-1-1,-1 1 0,1 0 1,0 0-1,1 1 0,-2 2 12,-6 5-27,2 1 1,0 0 0,0 1 0,1 1 0,-6 13 25,11-17-38,0 0 0,1 0 1,0 1-1,1-1 0,0 1 1,1 0-1,0 0 0,1 0 1,1 9 37,0-19-34,0 0 0,0 0-1,1 1 1,-1-1 0,1 0 0,0 0 0,0 0 0,0 0-1,1 0 1,-1 0 0,0 0 0,1-1 0,0 1 0,0-1 0,0 1-1,0-1 1,0 1 0,0-1 0,1 0 0,-1 0 0,1 0-1,0 0 1,-1-1 0,1 1 0,0-1 0,0 1 0,0-1 0,0 0-1,0 0 1,2 0 34,12 3-187,-1-1 0,1-1 0,0 0 0,0-1 0,5-1 187,-16 0-46,7 1-36,-1 0 1,1-1-1,-1-1 1,0 0 0,1 0-1,-1-1 1,0-1 0,0 0-1,0-1 1,0 0 0,-1-1-1,0 0 1,0-1-1,4-2 82,1-4-204,0 0 0,-1 0-1,0-1 1,0-1-1,-2-1 1,0 0 0,7-11 204,-13 16-100,-1 0 1,0-1-1,0 0 0,-1 0 1,-1 0-1,0-1 1,0 1-1,-1-1 1,-1 0-1,0 0 1,-1 0-1,1-12 100,-2 21 11,-1 0-1,1 1 0,0-1 1,-1 0-1,0 1 0,1-1 1,-1 1-1,0-1 1,-1 1-1,1-1 0,0 1 1,-1 0-1,1-1 0,-1 1 1,1 0-1,-1 0 1,0 0-1,0 0 0,0 1 1,0-1-1,-1 0 0,1 1 1,0-1-1,-1 1 1,1 0-1,-1 0 0,1 0 1,-1 0-1,1 1 0,-1-1 1,0 0-1,-2 1-10,-12-3 222,0 1 0,0 1 0,-1 1 0,-15 1-222,15 0 157,10 0-131,0 0 1,0 1-1,1 0 0,-1 0 1,0 0-1,1 1 1,0 1-1,0-1 0,0 1 1,0 0-1,0 0 1,1 1-1,0 0 1,0 0-1,0 1 0,0 0 1,1 0-1,0 0 1,0 0-1,-2 6-26,-2 2 6,0 1 0,1 0 1,1 0-1,1 0 0,0 1 0,1 0 1,1 0-1,0 0 0,0 9-6,1-6-10,1 0-1,1 0 0,0 1 1,2-1-1,0 0 1,2 1 10,-2-14-13,0 0 0,0-1 0,1 0 0,0 1 0,0-1 1,1 0-1,-1 0 0,1 0 0,0 0 0,1-1 0,-1 1 0,1-1 1,0 0-1,0 0 0,0 0 0,0 0 0,1-1 0,0 0 0,-1 0 0,1 0 1,5 2 12,4 0-98,0-1 0,0 0 1,0-1-1,0-1 0,0 0 1,1-1-1,-1-1 0,13-1 98,-24 1-13,2 0-16,1 0 0,-1 0 1,1-1-1,0 0 1,-1 0-1,1-1 1,-1 1-1,0-1 0,0 0 1,1-1-1,-1 1 1,-1-1-1,1 0 0,0 0 1,-1-1-1,1 1 1,-1-1-1,0 0 1,3-4 28,-3 2-23,1-1 1,-1 1 0,0-1 0,-1-1 0,1 1-1,-1 0 1,-1-1 0,0 1 0,0-1 0,0 0-1,-1 0 1,0 0 0,0 1 0,-1-2 22,0 9 1,0-20 66,0 0 0,-2-17-67,1 30 11,-1 0 0,1 1 1,-1-1-1,0 0 1,-1 1-1,0-1 0,0 1 1,0 0-1,-4-6-11,0 2 30,0 1 0,-1 0 1,0 0-1,0 1 0,-1-1 0,0 2 0,-1-1 0,1 2 0,-1-1 0,-1 1 0,-5-2-30,2 2 146,0 1-1,0 1 0,-1 0 1,1 1-1,-1 0 1,0 1-1,0 1 0,-14 1-145,22 0 30,0 0 0,1 1 0,-1 0 0,1 0 0,0 1 0,-1-1-1,1 1 1,0 1 0,0-1 0,0 1 0,0 0 0,1 1 0,-1-1-1,-2 4-29,0-1 22,0 1 0,1 0 0,1 1 0,-1 0 0,1 0-1,0 1 1,1-1 0,0 1 0,0 1-22,-4 9 3,2 1 0,0-1 1,1 1-1,1 1 0,1-1 0,1 1 0,0-1 1,2 22-4,0-37-11,1 1 0,0 0 0,1-1 0,0 1 0,0-1 0,0 1 1,0-1-1,1 1 0,0-1 0,0 0 0,0 0 0,1 0 0,0 0 0,0 0 1,0 0-1,0-1 0,1 1 0,0-1 0,0 0 0,0 0 0,0-1 0,0 1 1,1-1-1,0 0 0,0 0 0,0 0 0,4 1 11,6 2-75,0-1 0,1 0 0,0-1 0,0 0 0,0-1-1,0-1 1,0-1 0,0 0 0,1-2 0,-1 1 0,0-2 0,0 0 0,2-1 75,-11 1-97,0 0 1,-1-1 0,1 0-1,0 0 1,-1 0-1,0-1 1,0 1 0,0-2-1,0 1 1,0-1 0,-1 1-1,0-2 1,0 1-1,-1 0 1,1-1 0,-1 0-1,0 0 1,-1 0-1,1-1 1,0-3 96,0 1-27,0-1 0,-1 0 0,0 0 0,-1-1 0,0 1 0,-1 0 0,0-1 0,0 1 0,-1-1 0,-1 1 0,0-1 0,0 1 0,-3-10 27,2 13 49,0 1 1,-1-1-1,0 1 0,0 0 0,0-1 0,-1 1 0,0 1 1,0-1-1,-1 1 0,1 0 0,-1-1 0,0 2 0,0-1 1,-1 1-1,0 0 0,1 0 0,-1 0 0,-1 1 0,1 0 1,0 0-1,-7-1-49,-6-2 288,0 0 1,-1 2-1,1 0 1,-1 2-1,0 0 1,0 1-1,-2 1-288,17 0 23,1 0 0,-1 1 0,0-1 0,1 1 0,-1 0 0,1 0 0,-1 1 0,1 0 0,0-1 0,-1 1 0,1 1-1,0-1 1,0 1 0,0-1 0,-1 2-23,0 2 9,-1-1-1,1 1 1,0 0-1,0 0 0,1 0 1,0 1-1,0 0 1,1-1-1,-1 2-8,-3 9-14,1 0 0,1 0 1,1 1-1,0-1 0,1 1 0,1 0 0,0 14 14,2-28-7,-1 11-19,1 0 0,0-1 0,1 1 0,1-1 0,2 12 26,-2-21-9,0 0 1,0 0 0,0 0 0,0 0-1,1-1 1,0 1 0,0-1 0,0 0 0,1 0-1,-1 0 1,1 0 0,0-1 0,0 0-1,0 1 1,0-1 0,1-1 0,3 3 8,4 0-78,1 0-1,0 0 1,0-1 0,1-1 0,-1 0 0,1-1-1,-1-1 1,1 0 0,0 0 0,-1-2 0,1 0-1,0 0 1,2-2 78,-11 2-24,1 0 0,0 0 0,-1-1 0,0 0 0,1 0 0,-1 0 0,0-1 0,0 0 0,0 0 0,-1 0 0,1-1 0,-1 1 0,1-1 0,-1 0 0,-1 0 0,1-1 0,0 1 0,-1-1 0,0 0 0,0 0 0,0 0 0,-1 0 0,0 0 0,0 0 0,0-1 0,-1 1 0,1-2 24,3-17 16,-1 0 0,-1 0 0,0 0 0,-2 0 0,-2-20-16,0 33 7,0 0-1,-1 1 1,0 0-1,0-1 1,-1 1-1,-1 0 1,1 0-1,-2 1 1,1-1 0,-1 1-1,-1 0 1,0 0-1,0 0-6,-4-3 8,0 0 0,-1 1 0,0 0 0,0 0 0,-1 1 0,-1 1 0,1 0 0,-11-4-8,14 9 50,0 0-1,0 0 1,0 1-1,-1 0 1,0 0-1,0 1 0,1 1 1,-4 0-50,8 0 45,0 1 1,0-1-1,0 1 0,1 1 0,-1-1 1,0 1-1,0-1 0,0 2 1,0-1-1,1 0 0,-1 1 1,0 0-1,1 0 0,-1 0 1,1 1-1,0-1 0,-3 3-45,-1 4-5,0 1 0,1 0 0,-1 0 0,2 1 0,0 0 0,0 0 0,1 0 0,0 1 0,1-1 0,0 1 0,1 1 0,0 4 5,-4 18-58,3-1 0,0 1-1,2 31 60,2-48-28,0 0 5,0 1 0,1 0 0,1-1 0,2 8 22,-2-19-6,0-1 0,0 0 1,0 0-1,1 0 0,0 0 0,0 0 1,1-1-1,-1 1 0,1-1 1,0 0-1,1 0 0,-1 0 0,1-1 1,2 2 5,1 0-21,0-1 1,1 1-1,0-2 1,0 1-1,0-1 1,0-1 0,1 0-1,-1 0 1,1-1-1,0 0 1,0 0-1,0-1 1,0-1-1,0 0 1,9-1 20,-16 1 4,-1 0 1,0 0-1,0-1 1,0 1-1,0-1 1,0 0-1,0 0 0,0 1 1,0-1-1,0 0 1,0-1-1,-1 1 1,1 0-1,0 0 0,-1-1 1,1 1-1,-1-1 1,1 0-1,-1 1 1,0-1-1,0 0 0,0 0 1,0 1-1,0-1 1,0 0-1,0 0 1,0 0-1,-1 0 1,1-1-1,-1 1-4,3-10 64,0-1 0,-1 0 0,-1 0 0,0-8-64,1-5 75,-2 0 0,-1-1-1,-1 1 1,-4-21-75,2 32 16,1 1-1,-2 0 1,0 0 0,0 1 0,-2-1-1,1 1 1,-2 1 0,0-1 0,-4-4-16,4 6 10,-1 1 1,0 0 0,-1 0 0,0 1 0,0 0 0,-8-4-11,14 10 43,0 0 0,0 0 0,-1 1 0,1-1 0,-1 1 0,0 1 0,0-1 0,0 1 0,0-1 0,0 1 0,0 1 0,0-1 0,0 1 0,0 0 0,0 0 1,0 0-1,0 1 0,0 0 0,-3 0-43,5 1 4,1-1-1,-1 1 1,1-1 0,-1 1 0,1 0 0,0 0-1,0 0 1,0 0 0,0 0 0,0 0 0,0 0-1,0 1 1,1-1 0,-1 1 0,1 0 0,0-1-1,0 1 1,0 0 0,0 0 0,0 0-4,-13 61-53,13-61 51,-3 21-31,1 0 0,2 1 0,0-1 0,1 0 0,3 16 33,-2-30-8,1-1-1,0 1 1,0-1-1,1 0 1,1 0 0,-1 0-1,1 0 1,1 0 0,0-1-1,0 0 1,0 0-1,1 0 1,0-1 0,1 0-1,3 3 9,0-2-19,-1-1 0,2 0 0,-1-1-1,1 0 1,-1-1 0,2 0 0,-1-1 0,0 0-1,1-1 1,0 0 0,7 1 19,-10-3-17,0 1 0,-1-1 0,1-1 0,0 0 0,0 0 0,-1-1 0,1 0 0,0 0 0,-1-1 0,1 0 0,-1-1 0,0 0 0,1 0 0,-1-1 0,-1 0 0,5-2 17,-2-3-22,0 1 0,-1-1 0,1-1 0,-2 0 1,0 0-1,0-1 0,0 1 0,-2-2 0,1 1 0,-1-1 0,-1 0 0,0 0 0,-1-1 0,0 1 0,0-4 22,1-12 9,0-1 0,-1 1 0,-2-1 0,-1 0 0,-2 0 1,-2-15-10,2 34 7,0 0 0,-1 0 0,0 0 0,-1 0 0,-1 0 0,1 0 0,-1 0 0,-1 1 0,0 0 0,0 0 1,-1 0-1,0 1 0,0 0 0,-1 0 0,0 0 0,-1 1 0,1 0 0,-1 1 0,-1 0 0,1 0 0,-1 0 0,0 1 1,-1 1-1,1-1 0,-1 1 0,1 1 0,-1 0 0,0 1 0,-1-1 0,1 2 0,0 0 0,-1 0-7,7 0 10,0 1-1,0 0 1,1 0-1,-1 0 1,0 0-1,0 1 0,1-1 1,-1 1-1,0 0 1,1 0-1,-1 0 1,1 1-1,-1-1 0,1 1 1,-1 0-1,1 0 1,0 0-1,0 0 1,0 1-1,0-1 0,1 1 1,-1 0-1,0-1 1,1 1-1,0 1 1,0-1-1,0 0 0,-1 2-9,-8 17-12,1 0-1,1 1 0,0 1 0,2-1 0,1 1 0,1 1 0,1-1 0,1 1 0,1-1 0,1 1 0,1 0 0,1 0 0,2-1 13,-2-15-7,0-1 0,1 0-1,1 0 1,-1 0 0,1-1-1,1 1 1,-1-1 0,1 1-1,1-1 1,-1 0 0,1-1-1,0 1 1,1-1 0,-1 0-1,1 0 1,1-1 0,-1 1-1,1-1 1,0-1 0,0 0-1,2 2 8,1-1-20,0 0 0,0-1 0,0 0 0,0 0-1,1-1 1,0-1 0,0 0 0,-1 0-1,1-1 1,0 0 0,0-1 0,0 0 0,0-1-1,0 0 1,0-1 0,2 0 20,-8 0-17,1 0 1,-1 0-1,0 0 0,-1 0 1,1-1-1,0 0 1,-1 0-1,0 0 0,1-1 1,-1 1-1,0-1 1,3-4 16,-1 0-8,0-1 1,0 1-1,-1-1 1,0 0-1,0-1 1,2-7 7,0-5 25,0 1 1,-2-1-1,-1 0 1,0-1 0,-2 1-1,0-5-25,-2 20 6,1-20 17,-1-1 0,-2-14-23,1 33 2,0 1 0,-1-1 0,0 1 0,0-1 0,-1 1 0,0 0 0,-1 0 0,0 0 0,-4-6-2,1 4-5,0 1 1,0 1 0,-1 0 0,0 0 0,0 0 0,-1 1 0,0 0 0,0 0 0,0 1 0,-8-3 4,11 6 13,-1 0 0,0 0 0,0 1 0,1-1 0,-2 2 0,1-1 0,0 1-1,0 0 1,0 0 0,-1 1 0,1 0 0,0 0 0,0 1 0,-1 0 0,1 0-1,0 1 1,-2 0-13,4 1 5,-1 0 1,1 0-1,0 1 0,0-1 0,0 1 0,1 0 0,-1 0 1,1 1-1,0-1 0,0 1 0,1 0 0,0 0 0,-1 0 0,1 0 1,1 1-1,-3 4-5,-3 10-16,1-1 0,1 1 0,0 0 0,0 8 16,1 7 6,1 1 0,2-1 0,1 1 0,4 30-6,-2-59-4,0 0 1,0 0-1,1 0 1,0 0-1,0 0 1,1 0-1,0-1 1,0 0-1,1 1 1,-1-1-1,1 0 1,1 0-1,-1-1 1,1 1-1,0-1 1,0 0-1,1-1 1,-1 1-1,1-1 1,0 0-1,0 0 1,0-1-1,1 0 0,0 0 1,6 2 3,-4-2-16,-1 0 0,1-1 1,0 0-1,0-1 0,0 1 0,0-2 1,0 1-1,0-1 0,0-1 1,0 0-1,0 0 0,0-1 0,0 0 1,0 0-1,0-1 0,-1 0 0,1 0 1,-1-1-1,0-1 0,5-2 16,-2-2-67,-1 0 0,0 0-1,0-1 1,-1 0 0,0 0-1,-1-1 1,0 0 0,-1-1 0,0 0-1,-1 0 1,0 0 0,-1-1 0,1-3 67,-1 0-63,0 0-1,-2-1 1,0 1 0,0-1 0,-2 0 0,0 0 0,-1 1 0,0-1 0,-2 0 0,-2-11 63,3 23-16,0-1 0,-1 0 0,1 1 0,-1-1 0,-1 1 0,1 0 0,-1 0 0,0-1 0,0 2 0,-1-1 0,1 0 0,-1 1 0,0 0-1,-1-1 1,1 2 0,0-1 0,-1 0 0,0 1 0,0 0 0,0 0 0,0 0 0,-1 1 0,-2-1 16,-8-2 36,0 0 1,-1 1-1,0 1 0,0 1 1,0 0-1,0 2 1,-8 0-37,19 0 18,1 1 0,-1 0-1,0 1 1,0-1 0,1 1 0,-1 0 0,1 0 0,0 1 0,-1 0 0,1 0 0,1 0 0,-1 0 0,0 1 0,1 0 0,-1 0 0,1 0 0,0 0 0,1 1 0,-1 0-1,1-1 1,0 1 0,0 1 0,0 0-18,-8 15 44,1-1-1,1 2 1,1-1-1,1 1 0,-1 11-43,1 4 207,1 1 0,2 0 0,2 1-1,2 19-206,0-52 7,0-1 1,0 1-1,1-1 0,0 1 0,0-1 0,0 1 0,0-1 0,1 0 0,0 0 0,0 0 1,0 0-1,1 0 0,0 0 0,0 0 0,0-1 0,0 1 0,1-1 0,0 0 1,0 0-1,0 0 0,0-1 0,1 1 0,-1-1 0,1 0 0,0-1 0,0 1 0,3 1-7,7 1 4,-1 0-1,1-1 0,-1-1 0,1 0 1,0-1-1,0-1 0,0 0 1,0-1-1,6-1-3,-13 1 10,0-1-16,1 1-1,-1-1 0,0 0 0,0-1 0,0 0 0,0 0 0,0-1 0,0 0 1,0 0-1,-1-1 0,1 0 0,-1 0 0,0-1 0,0 0 0,-1 0 0,0-1 1,0 1-1,0-1 0,0-1 0,-1 1 0,0-1 0,0 0 0,-1 0 0,0 0 1,1-3 6,3-9 1,0 0 1,-1-1 0,-1 0 0,0 0 0,-2 0 0,0-1 0,-2 1 0,0-1 0,-1-15-2,-1 23-6,0-3-17,0 0 0,-1 0 1,-1 0-1,-3-16 23,3 27 0,1-1-1,-2 1 1,1-1 0,-1 1-1,1 0 1,-2 0 0,1 0 0,0 0-1,-1 0 1,0 1 0,0-1-1,0 1 1,-1 0 0,1 1-1,-2-2 1,0 2 33,1 0-1,-1 0 0,0 0 0,0 0 1,0 1-1,0 0 0,-1 0 1,1 1-1,-6-1-32,8 1 36,1 1 1,0 0-1,0 0 0,0-1 1,0 2-1,-1-1 0,1 0 1,0 1-1,0-1 0,0 1 1,0 0-1,0 0 0,0 0 1,0 0-1,0 1 0,0-1 1,1 1-1,-1 0 0,0 0 1,1 0-1,-2 1-36,-3 7 1,1 0-1,0 1 1,0 0-1,1 0 1,0 0-1,1 0 1,0 1-1,1 0 1,0-1-1,1 1 1,0 4-1,-3 28-47,2 0 0,3 20 47,-1-53-12,2 0 0,-1 0 0,1-1-1,1 1 1,0 0 0,1 0 0,0-1 0,0 0-1,6 10 13,-7-15-14,1 0 0,1 0 0,-1 0 0,1-1 0,0 1 0,0-1 0,0 0 0,0-1 0,1 1 0,0-1 0,-1 1 0,1-1 0,1-1 0,-1 1 0,0-1 0,1 0 0,-1 0 0,1 0 0,2-1 14,1 1-3,-1 0-1,1-1 1,-1 0-1,1 0 1,-1-1 0,1 0-1,-1-1 1,6-1 3,-9 1-10,-1 0 1,1 0-1,-1-1 1,0 1-1,1-1 1,-1 0-1,0-1 1,0 1 0,-1-1-1,1 1 1,0-1-1,-1 0 1,0 0-1,0-1 1,0 1-1,2-3 10,3-6-25,1-2-1,-2 1 0,1-1 1,-2-1-1,0 1 0,-1-1 1,0 0-1,-1 0 1,-1-1 25,2-18-28,-1 0 1,-1-1 0,-3-19 27,1 49-1,-1-1 1,-1 1-1,1-1 0,-1 0 0,1 1 1,-2 0-1,1-1 0,-1 1 0,1-1 1,-1 1-1,-1 0 0,1 0 0,-1 0 1,0 1-1,0-1 0,0 1 0,-1-1 1,0 1-1,0 0 0,0 0 0,0 1 1,0-1-1,-1 1 0,1 0 1,-1 0-1,0 0 0,0 1 0,0 0 1,0 0-1,-1 0 0,1 0 0,-1 1 1,1 0-1,-1 0 0,1 1 0,-4-1 1,4 1 25,0 0-1,0 0 0,0 0 1,0 0-1,0 1 0,0 0 0,0 0 1,0 0-1,0 1 0,0-1 1,0 1-1,1 0 0,-1 1 1,0-1-25,0 3 2,0-1 0,0 1 0,0 1 0,1-1 0,-1 0 0,1 1 0,0 0 0,1 0 0,0 0 0,-1 2-2,-5 10 15,1 0 1,1 1 0,0 1 0,2-1-1,0 1 1,-1 12-16,1 11 41,2 0 0,1 25-41,2-64-6,0 0 0,0 0 0,0 0 0,1 0 0,-1 0 0,1 0 0,0 0 0,0 0 0,0 0 0,1 0 0,-1-1 0,1 1 0,0 0 0,0-1 0,0 0 0,0 1 0,1-1 0,-1 0 0,1 0 0,0 0 0,0-1 0,0 1 0,1-1 0,-1 1 0,0-1 0,1 0 0,-1 0 0,1-1 0,0 1 0,0-1 0,0 0 0,-1 0 0,1 0 0,0 0 0,0-1 0,4 1 6,-1 0 3,-1-1 0,1 0 0,0 0 0,-1 0 0,1-1 0,-1 0 1,1 0-1,-1 0 0,1-1 0,-1 0 0,0 0 0,0-1 0,0 0 1,0 0-1,2-2-3,-2 1 0,0-1 0,-1 0 1,1-1-1,-1 1 0,0-1 0,-1 0 1,0 0-1,0-1 0,0 1 0,0-1 1,-1 0-1,0 0 0,1-5 0,2-8 16,-1 0 0,-1 0-1,0-1 1,-2 0 0,0 0-1,-2 0 1,0 0 0,-1 0 0,-2-8-16,2 24 6,0 1 0,0-1 0,0 0 0,-1 1 0,1-1 0,-1 1 0,0-1 0,0 1 0,-1 0 1,1 0-1,-1 0 0,0 0 0,0 0 0,0 1 0,-1-1 0,1 1 0,-1 0 0,0 0 0,0 0 1,0 1-7,-3-2 24,-1 0 1,1 1-1,-1 1 1,0-1-1,0 1 1,0 0 0,0 1-1,0 0 1,0 0-1,0 1 1,-3 0-25,8 1 8,0-1 0,0 1 0,-1 0 0,1 0 0,1 0 0,-1 1 1,0-1-1,0 1 0,0-1 0,1 1 0,-1 0 0,1 0 0,-1 0 0,1 1 1,0-1-1,0 0 0,0 1 0,0-1 0,0 1 0,0 0 0,1 0 0,0 0 1,-1 0-1,1 0-8,-7 16-5,0 0 0,1 1 1,-1 8 4,6-18 6,-7 24-16,3 1 1,1-1 0,1 1 0,2 0 0,2 18 9,0-50-9,-1 1-1,2 0 0,-1-1 1,0 1-1,1-1 0,-1 1 1,1 0-1,0-1 0,1 1 1,-1-1-1,0 0 0,1 1 1,0-1-1,0 0 0,0 0 1,0 0-1,0 0 0,1-1 1,0 2 9,1-1-15,0-1 0,0 1 0,0-1 0,0 0 0,0-1 0,1 1 0,-1-1 0,1 1 0,-1-1 0,1-1 0,-1 1 0,1-1 0,-1 1 0,1-1 0,0-1 15,-1 2 0,-1-1-1,0-1 1,1 1-1,-1 0 1,0-1-1,1 0 1,-1 1-1,0-1 1,0-1-1,0 1 1,0 0-1,0-1 1,0 1-1,0-1 1,0 0-1,-1 0 1,1 0-1,-1-1 1,1 1-1,-1 0 1,2-4 2,0 0 0,0 0-1,-1-1 1,0 1 0,0 0-1,-1-1 1,0 0 0,0 0-1,0-2-1,4-19 23,-2 1 0,-1-1 0,0 0 0,-3 0 0,0-1 0,-2 1-1,-3-17-22,3 36 3,0 0 0,-1 0-1,0 0 1,0 0 0,-1 1 0,0 0-1,-1-1 1,1 1 0,-2 1-1,1-1 1,-2 0-3,3 3-3,-1 0 0,1 1 0,-1-1 1,0 1-1,0 1 0,0-1 0,0 1 0,-1-1 0,1 1 0,-1 1 1,0-1-1,0 1 0,0 0 0,0 1 0,0-1 0,-7 0 3,8 2-1,0-1 0,-1 1 0,1 0 0,-1 0 0,1 0 0,0 1 0,-1-1 0,1 1 0,0 1 0,-1-1 0,1 1 0,0 0 0,0 0 0,0 0 0,1 1 0,-1 0 0,0 0 0,1 0 0,0 0 0,0 1 0,0 0 0,0 0 0,0 0 0,1 0 0,0 0 0,0 1 0,0-1 0,0 1 0,1 1 1,-12 18 4,1 1-1,1 1 1,2 1-1,0-1 1,2 1-1,-3 21-3,3-3 75,2 0 0,1 1-1,3 35-74,2-73 0,0-1 0,0 0-1,1 0 1,0 1 0,0-1-1,1 0 1,0 0-1,1 2 1,-2-6-2,1 0-1,0 0 0,0 0 0,0 0 0,0 0 1,0-1-1,0 1 0,1-1 0,0 0 0,-1 1 1,1-1-1,0 0 0,0-1 0,0 1 0,0 0 1,0-1-1,3 1 3,2 1-5,1 0 0,-1 0 0,1-1 0,-1-1 0,1 1 1,0-1-1,-1-1 0,1 0 0,0 0 0,0-1 0,-1 1 0,1-2 0,0 0 1,-1 0-1,0 0 0,1-1 0,-1 0 0,0-1 0,0 0 0,-1 0 0,1-1 1,-1 1-1,0-2 0,0 1 0,0-1 0,-1 0 0,0 0 0,0-1 0,1-2 5,6-9 5,0 0 1,-2-1-1,0 0 0,-1-1 0,-1 0 0,-1-1 0,-1 1 0,0-2 0,2-15-5,-3-1 6,-1-1 0,-2 1 0,-1-1-1,-2 1 1,-3-8-6,3 36-4,-2 0-1,0 1 1,0-1-1,0 0 1,-1 1-1,-1-1 1,0 1-1,0 0 1,-1 0-1,0 0 1,0 1-1,-1 0 1,0 0 0,-6-6 4,7 9 8,1 1 0,-1 0 1,0 0-1,0 0 1,-1 0-1,1 1 0,-1 0 1,0 0-1,1 0 1,-1 1-1,0 0 0,-1 0 1,1 0-1,0 1 1,-1 0-1,1 0 0,0 1 1,-1 0-1,1 0 1,-1 0-1,1 1 0,0 0 1,-4 1-9,6-1 5,0 1 0,0-1 1,0 1-1,1 0 0,-1 0 1,1 1-1,-1-1 0,1 1 1,0 0-1,0-1 0,0 1 0,0 1 1,1-1-1,-1 0 0,1 1 1,0-1-1,-1 2-5,-5 11-4,0 0-1,1 1 1,-1 7 4,7-21 0,-13 42 0,2 1-1,2 1 1,2 0-1,2 0 1,2 0 0,3 44 0,1-87-8,0 0 1,0 0-1,0 1 1,0-1-1,1 0 1,0 0-1,0 0 1,0 0-1,0 0 1,1 0-1,-1 0 1,1-1-1,0 1 1,0 0-1,0-1 1,1 0-1,-1 1 1,1-1-1,0 0 1,0 0-1,0-1 1,0 1-1,0 0 1,1-1-1,-1 0 1,1 0-1,0 0 1,-1 0-1,1-1 1,0 1-1,0-1 1,0 0 0,0 0-1,0-1 1,0 1-1,4-1 8,1 2-19,1-1 0,0 0 1,0-1-1,0 0 0,0-1 0,2 0 19,-9 1-4,0-1 0,1 0 1,-1 0-1,0 0 0,0 0 0,0-1 0,0 1 1,0-1-1,0 0 0,0 0 0,0 0 0,0 0 1,-1 0-1,1 0 0,-1-1 0,0 0 0,0 1 1,2-3 3,3-7 4,-1 0 1,0-1-1,-1 1 1,0-1-1,-1 0 1,0 0-1,-1-1 1,-1 1-1,0-6-4,2-26 53,-2 0-1,-3-9-52,0 9 9,1 30-5,-1 0 0,-1 0 0,0 0-1,-1 0 1,0 0 0,-2 1 0,0 0 0,0-1-1,-1 2 1,-1-2-4,2 7 6,1 0 1,-1 1-1,0-1 0,-1 1 0,1 0 1,-1 1-1,-1-1 0,1 1 0,-1 0 1,-1 1-1,1 0 0,0 0 0,-1 0 1,0 1-1,0 0 0,-1 1 0,-3-1-6,7 2 13,-1 0-1,0 1 1,1 0-1,-1 0 1,0 1-1,0-1 0,1 1 1,-1 0-1,0 1 1,0 0-1,1 0 1,-3 0-13,5 1 11,-1-1 1,1 1 0,0-1-1,0 1 1,0 0 0,0 0-1,0 0 1,0 1 0,0-1-1,1 1 1,-1 0 0,1-1-1,0 1 1,0 0 0,0 0-1,0 1 1,0-1 0,1 0-1,-1 2-11,-6 16-2,0 1 0,1 0 1,2 1-1,0 0 0,-1 21 2,1 20-68,4 34 68,0-93-8,2 0 1,-1 0-1,0 1 0,1-1 1,0 0-1,1 0 0,-1 0 1,1 0-1,0 0 0,0 0 1,0 0-1,1-1 0,-1 1 1,1-1-1,0 0 0,1 1 1,-1-1-1,4 2 8,-2-2-29,0 0-1,1 0 1,-1-1-1,1 0 1,0 0 0,0 0-1,0-1 1,0 0-1,1 0 1,-1 0 0,1-1-1,-1 0 1,1-1-1,-1 1 1,1-1 29,-2 1-18,1-1 0,-1 0 1,1 0-1,-1 0 0,0-1 0,1 0 0,-1 0 1,0 0-1,0 0 0,0-1 0,0 0 1,0 0-1,0-1 0,0 1 0,0-1 0,-1 0 1,0 0-1,1 0 0,-1-1 0,0 0 1,-1 1-1,1-1 0,-1-1 0,1 1 0,-1 0 1,-1-1-1,1 0 0,-1 0 0,1 1 0,-1-4 18,4-7 37,-1-1 0,-1 0-1,-1 0 1,0-1 0,-1 1-1,-1-1 1,0 0-1,-1 1 1,-1-1 0,-1 1-1,-2-11-36,2 18 22,-1 0 0,0 0-1,0 1 1,-1-1 0,0 1-1,0-1 1,-1 1-1,0 1 1,0-1 0,-1 1-1,0 0 1,-1 0 0,1 1-1,-1 0 1,-1 0 0,1 0-1,-1 1 1,-6-4-22,3 4 36,1-1 0,-1 1 0,-1 1 0,1 0 0,0 0 0,-1 1 0,0 1 0,0 0 0,0 0 0,0 1 0,0 1 0,0 0 0,0 1 0,-5 0-36,12 1 9,1-1 0,0 1 0,0-1 0,1 1 0,-1 0 1,0 1-1,1-1 0,-1 1 0,1-1 0,-1 1 0,1 0 0,0 0 0,1 0 0,-1 1 0,0-1 1,1 1-1,0-1 0,0 1 0,0 0 0,-1 3-9,-4 10 4,0-1 0,2 1 0,0 0-1,-1 9-3,1 1-22,2 1-1,0-1 0,2 1 1,1-1-1,1 1 0,2 4 23,-2-27-4,0 1 0,0-1 0,0 0 0,1 0 0,0-1 0,0 1 0,0 0 0,0 0 0,1-1 0,0 0 0,0 1 0,0-1 0,0 0 0,1-1 0,0 1 0,0 0 4,3 1-27,0 0 1,-1 0-1,1-1 1,1 0-1,-1-1 0,1 1 1,-1-1-1,1-1 1,0 0-1,2 1 27,0-1-28,1 0 0,-1-1 1,1 0-1,0-1 0,-1 0 0,1 0 0,0-1 0,-1-1 0,1 1 0,-1-2 0,0 0 1,0 0-1,0 0 0,0-2 0,0 1 0,3-3 28,-3 0-7,-1 0 0,0-1 0,-1 0 0,0 0 0,0 0 0,-1-1 0,0 0 0,-1-1 0,0 0 0,0 0 0,-1 0 0,0 0 0,-1-1 0,2-5 7,-1-3 26,-1-1-1,0 0 1,-1 1-1,-1-1 0,-1 0 1,-1 0-1,-2-19-25,1 32 22,0 0 1,0 0-1,-1 0 1,0 0-1,0 1 0,0-1 1,-1 1-1,0-1 0,0 1 1,-1 0-1,0 0 0,0 1 1,0-1-1,-1 1 1,0 0-1,0 0 0,0 0 1,0 1-1,-1 0 0,0 0 1,0 0-1,0 1 0,0-1 1,0 1-1,-1 1 1,1 0-1,-1 0 0,0 0 1,0 0-1,0 1 0,0 0 1,0 1-1,0 0 0,-3 0-22,5 0 25,0 0 0,-1 0 0,1 0 0,0 1 0,0-1-1,0 1 1,0 0 0,1 1 0,-1 0 0,0-1 0,0 1 0,-1 2-25,3-2 2,0 1 1,1-1 0,-1 1 0,1 0 0,-1 0 0,1 0 0,0 0 0,0 1-1,0-1 1,0 1 0,1-1 0,0 1 0,-1-1 0,1 1 0,0 0 0,1 0-3,-3 12-45,0 0-1,2 1 1,0-1 0,1 0 0,0 1 45,1 5-52,-1-20 22,0 1 1,0 0-1,0-1 1,0 1-1,1-1 0,0 1 1,-1-1-1,1 1 0,0-1 1,0 1-1,0-1 0,1 1 1,-1-1-1,0 0 1,1 0-1,0 0 0,-1 0 1,1 0-1,0 0 0,0 0 1,0-1-1,0 1 1,0-1-1,1 1 0,-1-1 1,0 0-1,1 0 0,-1 0 1,1 0-1,-1 0 0,1-1 1,1 1 29,10 1-229,-1 0-1,1-1 1,-1 0 0,1-1 0,10-2 229,-22 2 8,3 0-24,-1-1 1,0 1 0,1-1 0,-1 0-1,1 0 1,-1-1 0,0 1-1,0-1 1,0 0 0,0 0-1,0-1 1,0 1 0,0-1-1,-1 1 1,1-1 0,-1 0-1,0-1 1,0 1 0,0-1 0,0 1-1,-1-1 1,1 0 0,-1 0-1,0 0 1,0 0 0,1-3 15,1-6 29,0-1 1,-1 0-1,0-1 0,-1 1 1,0-1-1,-1 1 1,-2-10-30,2 20 36,-2 0 0,1 1 0,0-1 0,-1 0 0,0 1 0,0-1 0,0 1 0,0-1 0,0 1-1,-1 0 1,1-1 0,-1 1 0,0 0 0,0 0 0,0 0 0,-1 0 0,1 0 0,-1 1 0,1-1 0,-1 1 0,0 0 0,0 0 0,0-1 0,0 2 0,0-1 0,-1 0 0,1 1 0,-1 0 0,1-1 0,-4 1-36,-11-3 251,0 0 1,0 2-1,0 0 1,0 1-1,-14 2-251,32-1 3,-4 0 2,0 0-1,1 0 1,-1 1-1,0-1 0,1 1 1,-1 0-1,1 0 1,-1 0-1,1 1 0,-1-1 1,1 1-1,0 0 1,0 0-1,0 0 0,0 0 1,-2 3-5,0-1-4,1 1 1,1-1-1,-1 1 0,1 0 1,0 0-1,0 0 1,0 1-1,1-1 1,0 1-1,-1 1 4,0 6-56,-1 0 0,2 1 0,0-1 0,0 1 0,2 0 0,-1 0 0,2-1 0,0 1 0,0 0 56,0-11-183,-1-1 0,1 0-1,0 1 1,-1-1 0,1 0 0,0 1 0,0-1 0,1 0-1,-1 0 1,0 0 0,1 0 0,-1 0 0,1 0 0,0 0-1,-1 0 1,1-1 0,0 1 0,0-1 0,0 1 0,0-1-1,1 0 1,-1 0 0,0 0 0,0 0 0,1 0 0,-1 0-1,0-1 1,1 1 0,-1-1 0,1 0 0,-1 0 0,2 0 183,13 0-3402</inkml:trace>
</inkml:ink>
</file>

<file path=ppt/ink/ink1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4:57:41.98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9604,'0'0'0,"0"0"-2289,0 0 2289,0 0-16,0 0-1008,73 165 31,-73-132-1728</inkml:trace>
</inkml:ink>
</file>

<file path=ppt/ink/ink1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4:57:46.89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13670,'0'0'609,"0"0"-561,0 0-48,158 0 176,-105 18-16,6 2-96,-5-2 16,-4-1-80,-41-14-2145,-9-1-3458</inkml:trace>
</inkml:ink>
</file>

<file path=ppt/ink/ink1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4:58:23.02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33 504 6227,'0'0'3575,"0"0"-1334,0 0-867,0 0-331,0 0-611,-5 4-322,-18 13-108,23-17-4,0 0 0,0 0-1,0-1 1,1 1 0,-1 0-1,0 0 1,0 0 0,0 0-1,0 0 1,0 0 0,0-1-1,0 1 1,0 0 0,-1 0-1,1 0 1,0 0 0,0 0-1,0 0 1,0 0 0,0-1-1,0 1 1,0 0 0,0 0-1,0 0 1,0 0 0,0 0-1,0 0 1,0 0 0,0 0 0,-1 0-1,1-1 1,0 1 0,0 0-1,0 0 1,0 0 0,0 0-1,0 0 1,0 0 0,-1 0-1,1 0 1,0 0 0,0 0-1,0 0 1,0 0 0,0 0-1,0 0 1,-1 0 0,1 0-1,0 0 1,0 0 0,0 0-1,0 0 1,0 0 0,0 0-1,0 0 1,-1 0 0,1 0-1,0 0 1,0 1 0,0-1-1,0 0 1,0 0 0,0 0 2,3-11-54,15-16 78,1 1-1,17-18-23,11-14 71,6-13 12,7-12-50,4 3 0,14-9-33,-76 86 14,1 0 0,-1 0 0,1 1 1,0 0-1,0-1 0,0 1 0,0 0 0,1 0 1,-1 1-1,0-1 0,1 1 0,-1-1 0,1 1 1,0 0-1,-1 0 0,1 1 0,0-1 0,-1 1 1,1 0-1,0 0 0,0 0 0,-1 1 0,1-1 0,0 1 1,-1 0-1,1 0 0,0 0 0,1 1-14,2 1 27,0 1-1,-1 0 1,0 0-1,1 1 1,-1 0-1,-1 0 1,1 1-1,-1-1 0,0 1 1,0 0-1,-1 0 1,4 7-27,67 120 498,-41-69-1083,2-2 0,4-2 0,2 0 585,-30-47-3623,-11-12-2561</inkml:trace>
</inkml:ink>
</file>

<file path=ppt/ink/ink1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4:57:56.36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175 0 3698,'0'0'3889,"0"0"-3808,-37 142-81,3-68 0,-5 4-497,0-4-431,24-52-545,4-14-1600</inkml:trace>
</inkml:ink>
</file>

<file path=ppt/ink/ink1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4:57:56.80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7860,'0'0'832,"0"0"-832,0 0 0,0 0 192,0 0 32,109 142 80,-80-91-192,-4-3-48,3-3-16,0-4 16,0-8-16,1-5-48,-7-8-848,-2-7-913,-20-13-848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09:27:32.31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276 47 560,'0'0'2799,"0"0"-451,0 0-1113,0 0-507,0 0-50,0 0-217,-15 1-122,-46 5-131,56-5-184,0 1 1,-1 0-1,1 0 0,0 0 0,0 0 0,0 1 0,0 0 1,0 0-1,1 1 0,-1-1 0,1 1 0,0 0 0,0 0 1,1 0-1,-1 1-24,-12 11 198,4-5-6,0 2 0,0-1 0,2 2 0,-1-1 0,2 1 0,0 1-192,4-5 50,0-1-1,1 1 1,0 0 0,0 1-1,2-1 1,-1 0-1,1 1 1,1 0 0,0-1-1,0 4-49,1-9 5,-1 6 5,0 0 0,1 0 0,0-1 0,1 1 0,0 0 0,1 0 1,0-1-1,1 1 0,0-1 0,0 0 0,1 1 0,4 4-10,2 2 3,2 0 0,0-1 0,1-1 0,1 0 0,0-1 0,1 0 0,0-1 0,17 10-4,-19-14 2,-1-1 0,2-1 0,-1 0-1,1-1 1,0-1 0,0 0-1,0-1 1,1 0 0,-1-1-1,1-1 1,0 0 0,7-1-1,0 0 10,-12 0-10,-1-1 0,1 0 1,-1 0-1,0-1 0,1 0 0,-1-1 1,0 0-1,0 0 0,0-1 0,0 0 1,0 0-1,-1-1 0,1 0 0,6-8-21,0 0-1,0 0 1,-1-1 0,0-1-1,-2-1 1,11-13 21,13-24-638,12-24 638,-20 29-910,-2-1-1,5-14 911,-24 44-277,0 0-1,-1 0 1,-1-1 0,-1 0 0,0 0 0,-1 0-1,-2 0 1,1-5 277,-2 20 38,-1 1 0,1-1 0,0 0 1,-1 1-1,0-1 0,0 1 0,0-1 0,0 1 0,-1 0 0,1-1 0,-1 1 0,0 0 1,0 0-1,0 0 0,0 0 0,0 0 0,-1 1 0,1-1 0,-1 1 0,0-1 0,0 1 0,0 0 1,0 0-1,0 0 0,0 1 0,0-1 0,-1 1 0,1 0 0,0 0 0,-1 0 0,1 0 1,-2 0-39,-15-2 573,-1 0 0,1 1 0,-1 1 0,0 1 0,-7 1-573,-1-1 301,-43 0 153,72 0-531,-1 1 0,1-1 1,0 0-1,-1 0 0,1 0 1,-1 0-1,1 1 0,0-1 1,-1 0-1,1 0 0,0 1 1,-1-1-1,1 0 0,0 1 1,-1-1-1,1 0 0,0 1 1,0-1-1,-1 0 0,1 1 1,0-1-1,0 1 0,0-1 1,0 1-1,-1-1 0,1 0 1,0 1-1,0-1 0,0 1 1,0-1-1,0 1 0,0-1 1,0 1 76,0 17-4052,1-13 3065,-2-4-1171,-1-1 114</inkml:trace>
</inkml:ink>
</file>

<file path=ppt/ink/ink1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4:57:57.15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7395,'0'0'4130,"0"0"-4130,0 0-224,0 0-112,0 0 48,0 0 288,81 89 48,-33-41 0,6 8 16,5-3 32,3-2-96,-43-41-1329,-5-5-3505</inkml:trace>
</inkml:ink>
</file>

<file path=ppt/ink/ink1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4:57:57.77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124 0 11797,'0'0'1009,"0"0"-785,0 0 608,0 0-832,0 0 0,-87 165-352,67-99-160,6-8-961,11-40-2208,3-13-2162</inkml:trace>
</inkml:ink>
</file>

<file path=ppt/ink/ink1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4:57:58.09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9989,'0'0'144,"0"0"-144,0 0-64,0 0 64,0 0 128,0 0 160,121 154 0,-96-101-208,1 3 192,-1-10-192,3-6 64,-2-7-144,2-8-1120,0-7-625,-23-18-544,-2 0-1265</inkml:trace>
</inkml:ink>
</file>

<file path=ppt/ink/ink1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4:57:58.42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2769,'0'0'1233,"0"0"368,0 0-193,0 0-63,73 149-801,-51-111 80,9 5-175,3 0-289,3-5-128,2-5-32,-25-28-1809,-6-2-1265</inkml:trace>
</inkml:ink>
</file>

<file path=ppt/ink/ink1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4:57:59.29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166 0 12470,'0'0'960,"0"0"-127,0 0-225,0 0-608,-76 147-320,43-79-353,2-4-319,11-9-529,14-47-1488,6-3-1425</inkml:trace>
</inkml:ink>
</file>

<file path=ppt/ink/ink1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4:57:59.63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124 0 4690,'0'0'48,"0"0"448,0 0 625,0 0-177,0 0-800,-17 157-32,-13-93 81,1-1-33,7-2-96,5-3-64,9-5-593,8-45-1600</inkml:trace>
</inkml:ink>
</file>

<file path=ppt/ink/ink1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4:58:00.05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10533,'0'0'1152,"0"0"-1152,0 0-272,0 0-16,0 0 256,0 0 32,141 172 48,-107-124 32,-3-5-80,-3-2-608,0-6-945,-25-30-672,0-2-2033</inkml:trace>
</inkml:ink>
</file>

<file path=ppt/ink/ink1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4:58:00.38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11157,'0'0'1809,"0"0"-1809,0 0-304,0 0 144,0 0 160,0 0 112,150 175-112,-114-122-833,1-5-959,-26-38-1394</inkml:trace>
</inkml:ink>
</file>

<file path=ppt/ink/ink1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4:58:00.69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200 0 7684,'0'0'4450,"0"0"-2850,0 0 113,0 0-881,0 0-752,0 0-80,-76 81-112,39-12-304,4 12-176,5-3-881,8-7-288,17-53-1680,0-8-2178</inkml:trace>
</inkml:ink>
</file>

<file path=ppt/ink/ink1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4:58:01.01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8916,'0'0'1921,"0"0"-1713,0 0 704,0 0-479,0 0-369,0 0-48,76 106 112,-53-48 0,-1-7-128,-5-5-160,3-11-689,-3-7-415,3-8-161,-18-20-704,1 0-1216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09:29:24.30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174 1 7315,'0'0'947,"0"0"-624,0 0-136,0 0 53,-3 25 219,2-14-389,-9 79 855,-7 16-925,-71 434 537,84-511-562,1-5-325,2-15-195,1 0 1,-2 0 0,1-1-1,-1 1 1,0-1-1,-1 1 1,0-1-1,-3 6 545,6-14-69,0 1-1,-1-1 1,1 0 0,0 1-1,0-1 1,0 0 0,-1 0-1,1 1 1,0-1 0,-1 0-1,1 0 1,0 0-1,-1 1 1,1-1 0,0 0-1,-1 0 1,1 0 0,0 0-1,-1 0 1,1 0-1,0 0 1,-1 0 0,1 0-1,0 0 1,-1 0 0,1 0-1,-1 0 1,1 0 0,0 0-1,-1 0 1,1 0-1,0 0 1,-1 0 0,1 0-1,0-1 1,-1 1 0,1 0-1,0 0 1,0 0 0,-1-1-1,1 1 1,0 0-1,0 0 1,-1-1 0,1 1-1,0 0 1,0-1 0,-1 1-1,1 0 1,0-1-1,0 1 1,0 0 0,0-1-1,0 1 1,0 0 0,-1-1 69,-6-19-1046,3-10-264</inkml:trace>
</inkml:ink>
</file>

<file path=ppt/ink/ink1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4:58:01.34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6467,'0'0'96,"0"0"-96,0 0 288,0 0 96,0 0-144,171 91-80,-140-60 1,0-1-161,-3-2 0,-22-23-785,-1-5-1760</inkml:trace>
</inkml:ink>
</file>

<file path=ppt/ink/ink1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4:58:01.65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8132,'0'0'48,"0"0"-48,0 0 0,0 0 48,123 152-48,-109-134-112,0-3-2369</inkml:trace>
</inkml:ink>
</file>

<file path=ppt/ink/ink1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4:58:01.98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169 0 12902,'0'0'1649,"0"0"-1121,0 0 272,0 0-384,0 0-416,0 0-720,-85 170 16,46-99-561,8-3-544,23-53-832,2-4-960</inkml:trace>
</inkml:ink>
</file>

<file path=ppt/ink/ink1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4:58:02.31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9877,'0'0'0,"0"0"-16,0 0 16,0 0 0,0 0 256,146 58-224,-110-22 144,-2-3-32,-3-3-144,0-2-128,-3-5-833,-22-23-1184,-6 0-1632</inkml:trace>
</inkml:ink>
</file>

<file path=ppt/ink/ink1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4:58:02.64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12198,'0'0'160,"0"0"-160,0 0-353,0 0 353,0 0-32,79 144 32,-48-78-912,-20-41-1777,-5-7-1521</inkml:trace>
</inkml:ink>
</file>

<file path=ppt/ink/ink1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4:58:03.01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132 0 5218,'0'0'7524,"0"0"-6676,0 0 497,0 0 47,0 0-1135,0 0-257,0 0-929,-81 218-271,47-129-929,23-64-625,5-10-1952</inkml:trace>
</inkml:ink>
</file>

<file path=ppt/ink/ink1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4:58:03.34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1121,'0'0'9844,"0"0"-9844,0 0-416,0 0 416,0 0 240,0 0-16,132 91-16,-101-47 96,3 4-208,-1-5 48,4-3-144,2-7-736,-27-30-2305,-4-3-4899</inkml:trace>
</inkml:ink>
</file>

<file path=ppt/ink/ink1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4:58:03.84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12566,'0'0'64,"0"0"-64,0 0-448,0 0 448,42 177-80,-34-90-945,-8-54-1824,0-8-3426</inkml:trace>
</inkml:ink>
</file>

<file path=ppt/ink/ink1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4:58:04.34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263 0 1249,'0'0'11365,"0"0"-10277,0 0 193,0 0-529,0 0-656,0 0-96,-150 150-784,103-72-81,4 3-767,29-55-1458,6-9-1040</inkml:trace>
</inkml:ink>
</file>

<file path=ppt/ink/ink1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4:58:04.67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10501,'0'0'0,"0"0"-432,0 0 432,0 0 160,0 0-112,166 109-48,-127-71 80,4-3 48,-4-4-128,0-9-432,-2-9-897,-29-13-1440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09:29:24.69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 0 5010,'0'0'881,"-2"165"-49,2-79 16,0-7 385,10-14-385,12-15-479,8-16-369,5-14 192,3-16-192,5-4 32,2-11-32,5-30 224,0-13-224,0-9 0,-5-2-128,-10 2-785,-10 8-2512,-25 42-1425</inkml:trace>
</inkml:ink>
</file>

<file path=ppt/ink/ink1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4:58:05.01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6915,'0'0'977,"0"0"-977,0 0-192,0 0 192,0 0 32,0 0 176,79 68 368,-56-35-176,5 3-128,3 2-128,3-3 16,2-7-160,-25-25-1408,-5-3-2242</inkml:trace>
</inkml:ink>
</file>

<file path=ppt/ink/ink1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4:58:06.42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203 1 12182,'0'0'1072,"0"0"-240,0 0-671,-98 137-161,58-61-241,4 2-1199,22-50-2130,0-8-1968</inkml:trace>
</inkml:ink>
</file>

<file path=ppt/ink/ink1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4:58:06.76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11781,'0'0'0,"0"0"-272,0 0 64,0 0 208,0 0 112,0 0-48,124 149 80,-96-103-128,3 0 112,0-6-112,0-5-16,0-4-320,3-11-1248,-26-20-722,0 0-431</inkml:trace>
</inkml:ink>
</file>

<file path=ppt/ink/ink1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4:58:07.10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17 0 12566,'0'0'2353,"0"0"-1601,0 0-304,0 0-448,0 0 0,0 0-128,-17 61 128,40-18-16,-1-2-112,3-1-1136,-16-30-1586,-4 1-1664</inkml:trace>
</inkml:ink>
</file>

<file path=ppt/ink/ink1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4:58:07.40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34 0 11685,'0'0'2177,"0"0"-2177,0 0-16,0 0 16,0 0 80,0 157-48,-3-91-32,-8 5-416,0-7-1201,2-47-1872</inkml:trace>
</inkml:ink>
</file>

<file path=ppt/ink/ink1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4:58:05.55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164 0 13782,'0'0'545,"0"0"-177,0 0-352,-96 160 0,71-92-32,5 3-929,3-8-896,14-45-1312,0-10-4098</inkml:trace>
</inkml:ink>
</file>

<file path=ppt/ink/ink1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4:58:05.88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3330,'0'0'9892,"0"0"-9892,0 0-224,0 0 224,0 0-32,0 0 32,107 51 160,-79-8-80,1 5-80,-1 0-224,-20-33-1665,3-7-1809</inkml:trace>
</inkml:ink>
</file>

<file path=ppt/ink/ink1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4:58:07.72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11973,'0'0'1985,"0"0"-1296,0 0 447,0 0-800,0 0-336,0 0-352,6 106 16,-6-12 288,0 2-2129,0-61-1793</inkml:trace>
</inkml:ink>
</file>

<file path=ppt/ink/ink1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4:58:08.49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144 0 11013,'0'0'1649,"0"0"-1249,0 0-240,0 0-160,-79 165-48,56-104-576,4-6-401,-1-12-623,17-35-594,3-8-1343</inkml:trace>
</inkml:ink>
</file>

<file path=ppt/ink/ink1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4:58:08.82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7619,'0'0'4338,"0"0"-4193,0 0-145,0 0 64,0 0 128,0 0 160,132 86-192,-101-46-96,3 3-48,2-2-32,-2-3-144,3-8-961,-1-9-880,-30-21-1184,0 0-1921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09:16:22.20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367 262 4690,'-22'0'3220,"-78"4"-2062,93-3-1084,0 0 0,0 0 0,0 1-1,0 0 1,0 1 0,1-1 0,-1 1 0,1 1-1,-1-1 1,1 1 0,0 0 0,1 0-1,-1 1 1,1 0 0,0 0 0,0 0 0,0 0-74,-5 10 210,0-1 1,1 1 0,0 1-1,1-1 1,-4 15-211,-3 10 253,1 1 0,3 1 0,1 0 0,2 0 0,2 0 0,1 4-253,0 50 519,3 0 0,6 19-519,-1-77 65,1 1 1,2-1 0,1 0-1,3 0 1,0-1 0,3 0-1,1-1 1,1-1-1,9 13-65,-13-28 14,1-1-1,1 0 1,0-1-1,1 0 1,1-1-1,1 0 0,0-2 1,2 0-1,-1 0 1,2-2-1,0 0 1,0-1-1,1-1 1,0-1-1,1-1 0,13 3-13,-6-4 6,0-1-1,1-2 0,0-1 1,1-1-1,-1-1 0,0-2 1,1-1-1,-1-1 1,0-1-1,0-2 0,0-1 1,-1-2-1,0 0 0,0-2 1,3-2-6,3-4 15,0-1 0,-1-1 0,0-2 0,-2-2 0,0 0 0,-2-2 0,0-2 0,-2 0 0,-1-2 0,-1-1 0,7-12-15,-15 16 3,-1 0 0,-2-1 0,-1-1 0,0 0 0,-2 0 0,-2-2 0,0 1 0,-2-1 0,-1 0 0,-1-1 0,-2 1 0,0-1 0,-3 0 1,0 1-1,-2-1 0,-1 0 0,-1 1 0,-2 0 0,0 0 0,-3 0 0,-5-14-3,-2 6-47,-2 2 0,0 0 0,-3 1 1,-1 1-1,-1 1 0,-25-27 47,5 13-281,-1 2 0,-2 2-1,-2 2 1,-8-2 281,6 8-1075,-2 2 0,-2 3-1,0 2 1,-2 2 0,0 3 0,-2 2 0,0 3 0,-38-5 1075,77 19-1099,0 1 1,-1 0 0,-11 2 1098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09:29:26.36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1 858 7219,'0'0'1105,"0"0"-444,0 0-298,0 0 107,9-24 186,-7 18-608,9-25 140,2 0 0,1 1 0,2 1-1,0 0 1,15-18-188,44-45 420,61-57-420,94-78 428,-143 143-379,-7 14-241,-76 63-1686,-4 6-2004,0 1 3874,0 0-4741</inkml:trace>
</inkml:ink>
</file>

<file path=ppt/ink/ink1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4:58:09.12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23 0 12326,'0'0'0,"0"0"-64,0 0 64,-17 200 0,14-121 0,3-3-1457,0-54-1264,-3-9-3042</inkml:trace>
</inkml:ink>
</file>

<file path=ppt/ink/ink1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4:58:09.63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76 0 11925,'0'0'2033,"0"0"-1184,0 0 15,0 0-480,0 0-352,-47 180-32,38-111-64,1-1-1088,-1-7-1505,9-49-2674,-3-9-1552</inkml:trace>
</inkml:ink>
</file>

<file path=ppt/ink/ink1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4:58:10.05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11013,'0'0'1729,"0"0"-1297,0 0 657,0 0-1073,0 0 96,0 0-112,43 33 160,-18 5 48,3 7-16,6 1-160,5-3 16,6-5-48,0-8-720,-5-4-961,-4-9-864,-30-17-913,-6 0-1936</inkml:trace>
</inkml:ink>
</file>

<file path=ppt/ink/ink1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4:58:10.38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 1 5330,'0'0'6788,"0"0"-5908,0 0-352,0 0-416,0 0-112,0 0 0,-11 200 80,11-114-80,19-2-416,4-11-1649,-15-55-2977,-2-11-1153</inkml:trace>
</inkml:ink>
</file>

<file path=ppt/ink/ink1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4:58:10.80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304 1 10821,'0'0'1633,"0"0"-1313,-110 134-48,68-66-272,3 6-32,2-3-1137,1-8-1472,5-10-1633,22-48 849</inkml:trace>
</inkml:ink>
</file>

<file path=ppt/ink/ink1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4:58:11.18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6627,'0'0'5058,"0"0"-5058,0 0 0,0 0 64,0 0 305,144 107-193,-110-62-16,-4 3-64,-1-2-96,-4-6-1089,-8-9-1232,-17-31-2065,0 0-368</inkml:trace>
</inkml:ink>
</file>

<file path=ppt/ink/ink1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4:58:11.63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228 0 12294,'0'0'1312,"0"0"-752,0 0-560,0 0-80,-169 185-816,133-116-977,24-47-1632,1-4-1778</inkml:trace>
</inkml:ink>
</file>

<file path=ppt/ink/ink1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4:58:11.97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4450,'0'0'6211,"0"0"-6211,0 0 0,0 0 0,0 0 256,104 149-80,-87-85-176,-6-1-624,4-5-1809,-15-45-1649,0-5 976</inkml:trace>
</inkml:ink>
</file>

<file path=ppt/ink/ink1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4:58:12.74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234 0 1729,'0'0'10821,"0"0"-9797,0 0 113,0 0-513,0 0-592,-129 160-32,98-92-192,5 0-993,4-12-751,8-18-1666,3-18-608,11-20 2193</inkml:trace>
</inkml:ink>
</file>

<file path=ppt/ink/ink1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4:58:13.09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9764,'0'0'3522,"0"0"-2321,0 0-193,0 0-736,0 0-272,0 0 0,48 71 48,-23-18 80,0 0-128,4 1 0,-1-4-1152,0-4-945,-6-13-2129,-19-33-2209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09:29:26.76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70 5250,'0'0'1329,"0"0"-769,0 0-544,0 0 112,0 0 353,156-70 15,-99 70-368,6 0-32,-5 0-96,-6 25 144,-12 13-112,-12 12 64,-8 15-96,-5 10-800,-15-46-1345</inkml:trace>
</inkml:ink>
</file>

<file path=ppt/ink/ink1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4:58:13.64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 1 12054,'0'0'32,"0"0"32,-14 157-112,14-96 48,0-1-2017,0-6-2193,0-44 1056,0-10 705</inkml:trace>
</inkml:ink>
</file>

<file path=ppt/ink/ink1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4:58:14.10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395 0 10725,'0'0'2225,"0"0"-1089,0 0 81,0 0-609,0 0-560,-177 109-64,129-43 16,-8 10-496,5 2-817,6-9-1088,34-54-512,5-7-1905</inkml:trace>
</inkml:ink>
</file>

<file path=ppt/ink/ink1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4:58:14.43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10197,'0'0'0,"0"0"0,0 0 416,0 0 48,0 0-240,0 0-16,152 142-80,-127-104-32,-2-7-96,-4-4-464,4-4-832,-6-13-929,-14-10-481</inkml:trace>
</inkml:ink>
</file>

<file path=ppt/ink/ink1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4:58:14.77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113 1 9989,'0'0'2353,"0"0"-2049,0 0 272,0 0-320,0 0-224,-48 167-32,31-89 0,3 1 0,-3-1-864,6-9-1217,5-21-688,6-46-1665,0-2 1088</inkml:trace>
</inkml:ink>
</file>

<file path=ppt/ink/ink1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4:58:15.37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158 0 8548,'0'0'3297,"0"0"-2336,0 0 800,0 0-593,0 0-928,0 0-240,-76 157 0,45-91 0,6-3-768,8-7-433,9-18-960,8-38-2305,0 0-1472</inkml:trace>
</inkml:ink>
</file>

<file path=ppt/ink/ink1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4:58:15.70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13926,'0'0'545,"0"0"-465,0 0 64,0 0-144,0 0-16,0 0 16,98 43 80,-64-18-80,0 3 64,8-5-64,3 0-432,0-6-689,3-4-464,-9-5-432,-33-8-1168,-6 0-1681</inkml:trace>
</inkml:ink>
</file>

<file path=ppt/ink/ink1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4:58:16.18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17 0 7235,'0'0'6611,"0"0"-5730,0 0-817,0 0-64,0 0-240,-17 132 112,48-87 128,3 1 0,3-6-785,-4-4-1424,-24-31-432,-4-2-3250</inkml:trace>
</inkml:ink>
</file>

<file path=ppt/ink/ink1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4:58:18.40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7748,'0'0'160,"0"0"-160,0 0-64,0 0-353,0 0-1856,0 0 577</inkml:trace>
</inkml:ink>
</file>

<file path=ppt/ink/ink1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4:59:05.18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28 274 9796,'-4'22'294,"2"-12"-275,-6 23-14,3 0 0,0 1 1,3-1-1,0 2-5,2-23-5,1 0 0,0 1 0,0-1 0,1 0 0,1 0 0,0 0 1,0-1-1,2 2 5,-3-7-6,1-1 0,-1 0 1,1 0-1,0 0 0,1 0 1,-1-1-1,1 0 0,0 1 1,0-1-1,1 0 0,-1-1 1,1 1-1,0-1 0,0 0 1,0 0-1,0 0 0,0-1 1,3 1 5,-1 0 1,1-1 0,-1 0 0,1 0 0,0-1 0,0 1 1,0-2-1,0 1 0,-1-1 0,1-1 0,0 1 1,0-1-1,0 0 0,0-1 0,-1 0 0,1 0 1,-1-1-1,1 0 0,-1 0 0,0-1 0,0 0 0,0 0 1,-1-1-1,0 1 0,1-1 0,-2-1 0,1 1 1,2-4-2,5-9 63,0 0-1,-2-1 1,0-1 0,-1 0 0,-1 0 0,0-1 0,-2 0 0,-1 0 0,0-1 0,-2 0 0,0 0 0,-2 0 0,0 0 0,-1 0 0,-2-1-1,0 1 1,-3-16-63,2 28 98,-1 0 0,0 0 0,0 0 0,-1 0-1,0 0 1,0 1 0,-1-1 0,-1 1-1,1 1 1,-1-1 0,-1 1 0,0 0-1,0 0 1,0 1 0,-1 0 0,-8-6-98,6 6 94,-1 0 0,0 0 0,-1 1-1,1 1 1,-1 0 0,0 0 0,0 1 0,-1 1 0,1 0 0,-1 1 0,0 0 0,0 1 0,-7 0-94,19 1-34,0 0 1,0 0-1,0 0 1,0 0 0,-1 0-1,1 0 1,0 0-1,0 0 1,0 1-1,0-1 1,0 1 0,-1-1-1,1 0 1,0 1-1,0 0 1,0-1-1,0 1 1,1 0 0,-1-1-1,0 1 1,0 0-1,0 0 1,0 0 0,1 0-1,-1 0 34,0 2-532,0 0 0,0 0 0,0 0 0,0 1 0,1-1 0,0 0 0,-1 0 0,1 0 0,1 2 532,-1 16-5003</inkml:trace>
</inkml:ink>
</file>

<file path=ppt/ink/ink1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4:59:05.51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17 10565,'0'0'627,"0"0"-126,0 31-311,1 211-132,-1-230-69,0-1-1,2 1 0,-1-1 1,1 0-1,1 1 0,0-1 1,0 0-1,1-1 0,2 3 12,-3-8-14,-1 0 0,2 0 0,-1 0 0,0 0-1,1-1 1,0 1 0,0-1 0,1 0 0,-1 0 0,1-1-1,-1 1 1,1-1 0,1 0 0,-1 0 0,0-1 0,0 0-1,1 0 1,2 1 14,1-1-135,-1 0 1,0 0-1,0-1 0,1 0 0,-1 0 0,1-1 0,-1 0 0,1-1 1,-1 0-1,8-1 135,-11 0-57,1 0 0,0 0 1,0 0-1,-1-1 0,0 1 1,1-1-1,-1 0 1,0-1-1,0 0 0,-1 1 1,1-1-1,-1-1 0,0 1 1,0-1-1,0 0 57,4-6 27,0-1 0,0 0-1,-2-1 1,1 0 0,-2 0 0,0 0-1,0-1 1,2-12-27,-3-1 304,0 0 0,-1 0 0,-2 0 0,-1-4-304,0 24 107,0 0 0,0 0-1,-1 1 1,0-1 0,-1 0 0,1 1 0,-1-1-1,-1 1 1,1 0 0,-1 0 0,0 0 0,0 0-1,-1 0 1,0 0 0,0 1 0,0 0 0,-1 0-1,1 0 1,-1 0 0,0 1 0,-1 0 0,1 0-1,-1 0 1,0 1 0,0 0 0,0 0 0,0 0-1,0 1 1,-1 0 0,1 0 0,-1 0 0,-1 1-107,4 0-23,0 1 0,0-1 0,0 1 0,0 0 0,0 0 0,0 0 0,0 1 0,1 0 0,-4 0 23,6 0-222,-1-1 1,1 1-1,0-1 1,0 1 0,0 0-1,0 0 1,0 0 0,0-1-1,0 1 1,0 0-1,0 0 1,0 0 0,0 0-1,0 0 1,1 1 0,-1-1-1,1 0 1,-1 0-1,1 0 1,-1 1 0,1-1-1,-1 0 1,1 1-1,0-1 1,0 0 0,0 1-1,0 0 222,-1 19-7262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09:29:27.23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1 551 7219,'0'0'1441,"0"0"-1009,0 0 224,0 0 593,0 0-545,87-128-191,-21 64-417,14-1-16,3 0-32,-3 2-32,-3 6-16,-6 5 0,-6 7-64,-53 38-993,-4 3-2576</inkml:trace>
</inkml:ink>
</file>

<file path=ppt/ink/ink1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4:59:05.84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0 165 10581,'0'0'752,"0"0"-421,0 32-246,1 107-45,-1-128-40,0-1-1,1 1 1,0-1-1,0 0 0,1 1 1,1-1-1,0 0 1,0 0-1,1-1 0,0 1 1,1-1-1,0 1 0,0-1 1,5 5 0,-5-9-17,0 0-1,1 0 1,-1 0 0,1-1-1,0 0 1,0 0 0,0-1-1,1 0 1,0 0 0,-1 0-1,1-1 1,0 0 0,0 0 0,0 0-1,0-1 1,1 0 0,-1-1-1,2 0 18,9 1-122,0 0 0,-1-2-1,16-2 123,-26 2-15,-1 0 0,1-1 0,-1 0 0,0 0-1,0-1 1,0 0 0,0 0 0,0 0 0,0-1 0,-1 0 0,5-3 15,3-6 96,-1 0-1,0 0 1,-1-1 0,0-1 0,-1 0 0,-1 0 0,0-1 0,-2 0 0,1 0 0,-2-1 0,0 0 0,-1 0-1,-1-1 1,0 1 0,-2-1 0,0 0 0,0 0 0,-2 0 0,-2-16-96,2 27 84,-1 0 0,0 0-1,0 0 1,0-1 0,-1 1 0,-1 1 0,1-1 0,-1 0 0,0 0 0,-1 1-1,1 0 1,-1 0 0,0 0 0,-1 0 0,0 0 0,1 1 0,-2 0 0,-2-2-84,1 1 74,0 1-1,-1 0 1,1 1 0,-1 0 0,-1 0 0,1 1 0,0-1 0,-1 2 0,0-1 0,1 1 0,-1 1 0,0 0 0,0 0 0,-8 1-74,15-1-39,1 1 1,-1 0-1,0 0 1,1 0-1,-1 1 1,0-1-1,1 0 1,-1 1-1,0-1 0,1 1 1,-1-1-1,1 1 1,-1 0-1,1-1 1,-1 1-1,1 0 1,0 0-1,-1 0 0,1 0 1,0 1-1,0-1 1,-1 0-1,1 0 1,0 1 38,0 0-355,0 1 0,0-1 0,0 0 0,1 1 0,-1-1 0,1 1 1,-1-1-1,1 0 0,0 1 0,0-1 0,0 1 355,0 20-4983</inkml:trace>
</inkml:ink>
</file>

<file path=ppt/ink/ink1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4:59:06.16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9 127 8452,'0'0'2745,"0"0"-1608,0 0-182,0 0-411,-1 29-371,-2 4-152,0 26-14,1 0 0,4 15-7,0-61-28,-1 0 0,2 0 0,-1-1 0,2 1 0,0 0 0,0-1 0,1 0 0,1 0 0,0-1 0,0 1 0,2-1 0,-1 0 0,3 2 28,-3-6-182,-1 1-1,1-1 0,1-1 1,-1 1-1,1-2 1,0 1-1,1-1 0,-1 0 1,1 0-1,0-1 0,0 0 1,0-1-1,1 0 1,-1-1-1,1 1 0,0-2 1,8 1 182,-10-1-94,0 0 1,-1-1-1,1 0 1,0 0-1,0-1 1,0 0-1,-1-1 1,1 0-1,0 0 1,-1 0-1,0-1 1,1 0-1,-1 0 1,0-1-1,0 0 1,-1 0-1,0-1 1,1 0-1,-1 0 1,-1 0 0,1-1-1,-1 0 1,4-5 93,1-2 132,-1-1 0,0 0 1,-1-1-1,0 0 1,-2 0-1,1-1 1,-2 0-1,0 0 1,0-3-133,1-13 603,-1 0 1,-2 0 0,-1 0 0,-2-9-604,0 28 197,-1 0 0,0 0 0,-1-1 0,0 2 1,-1-1-1,-1 0 0,0 1 0,-1-1 1,0 1-1,-2-2-197,3 7 71,0 0 1,0 0-1,-1 1 0,0-1 0,-1 1 1,1 0-1,-1 0 0,0 1 1,0 0-1,-1 0 0,0 0 1,0 1-1,0 0 0,0 0 1,-1 1-1,-7-3-71,12 5 6,-1 0 0,0 0-1,1 0 1,-1 0 0,0 1 0,0 0-1,0 0 1,1 0 0,-1 0 0,0 0 0,0 1-1,-1 0-5,3 0-171,1-1-1,-1 1 0,1-1 0,-1 1 0,1 0 0,0 0 0,-1 0 1,1 0-1,0 0 0,0 0 0,0 0 0,0 0 0,0 1 0,0-1 1,0 0-1,0 1 0,0-1 0,1 0 0,-1 1 0,0-1 0,1 1 1,-1-1-1,1 1 0,0 0 0,-1-1 0,1 1 0,0-1 1,0 1-1,0 0 172,0 27-6067</inkml:trace>
</inkml:ink>
</file>

<file path=ppt/ink/ink1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4:59:06.51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73 283 7043,'0'0'4424,"0"0"-2760,0 0-901,-12 24-504,-34 82-232,43-98-33,0-1 0,1 1 0,0 0 0,0-1 0,1 1 0,0 0 0,1 0 0,-1 0 0,2 0 0,-1 0 1,1 0-1,0-1 0,1 4 6,0-6-4,0 0 0,0 0 1,0 0-1,1 0 0,0 0 0,-1-1 1,2 0-1,-1 1 0,0-1 1,1 0-1,0 0 0,0-1 0,0 1 1,0-1-1,2 0 4,6 4-131,1 0 0,0-2 0,0 1 0,1-2 0,0 0 0,0 0 0,0-2 0,0 1 0,0-2 0,0 0 0,14-1 131,-15 0-138,0-2-1,0 0 1,1 0 0,-1-1 0,-1 0-1,1-2 1,0 1 0,-1-1 0,0-1-1,0 0 1,-1-1 0,0 0 0,0-1 0,0 0-1,-1-1 1,0 0 0,-1 0 0,3-4 138,-1 0 91,0-1 1,-1-1-1,0 1 0,-1-1 1,-1-1-1,0 0 1,-1 0-1,-1 0 1,0-1-1,-1 0 1,-1 0-1,-1 0 1,1-16-92,-3 15 364,0-1 1,-1 0-1,-1 1 1,-1-1 0,-1-1-365,2 13 121,-1-1 0,0 0 0,-1 1 0,0-1 0,0 1 0,-1 0 0,0 0 0,0 0 0,0 0 0,-1 1 1,0 0-1,-4-4-121,-1 1 92,-1 1-1,0-1 1,0 2 0,-1-1 0,0 2 0,-1-1 0,1 2 0,-1 0 0,0 0 0,0 1 0,-1 1 0,1 0-1,-1 1 1,0 0 0,0 1 0,0 1 0,1 0 0,-1 1 0,0 0 0,-10 3-92,19-2-31,0-1 1,0 1-1,1 0 0,-1 0 1,0 1-1,1-1 1,-1 1-1,1 0 0,0 0 1,0 1-1,0-1 1,1 1-1,-1 0 0,1 0 1,0 0-1,0 0 1,0 1-1,0-1 0,1 1 1,-1 1 30,-2 4-576,1 0 0,1 1 0,0 0 0,0-1 1,1 1-1,0 0 0,1 0 0,0 0 0,1 2 576,0 20-4415</inkml:trace>
</inkml:ink>
</file>

<file path=ppt/ink/ink1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4:59:07.06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31 269 9556,'0'0'3269,"0"0"-1181,0 0-1010,-5 20-621,-2 3-412,3-8-43,0 0 0,0 1-1,1-1 1,1 1 0,1 0 0,0 13-2,1-24-11,1 0 0,-1 0 1,1-1-1,0 1 1,0 0-1,0 0 1,1 0-1,0-1 1,0 1-1,0-1 0,0 1 1,1-1-1,0 0 1,0 0-1,0 0 1,0 0-1,0-1 1,1 1-1,0-1 0,0 0 1,0 0-1,0 0 1,0 0-1,0-1 1,1 0-1,0 0 1,-1 0-1,1 0 0,1 0 11,12 3-181,0-1-1,0-1 1,0 0-1,0-1 1,0-1-1,1-1 1,10-1 181,-23 1-45,1-1 0,-1 1 0,1-2 0,-1 1 0,0-1 0,0 0 0,0 0 1,0 0-1,0-1 0,0 0 0,0 0 0,-1-1 0,0 0 0,1 0 0,1-2 45,-1 0-24,0-1 0,0 0 0,-1 0 0,0-1 0,0 1-1,0-1 1,-1 0 0,-1-1 0,1 1 0,0-4 24,2-10 92,-1 0 1,-1 0-1,-1 0 0,-1-1 1,-1 1-1,-1-1 0,-1 0 1,-2-10-93,2 27 47,0 0 0,0 0 0,0 1 0,-1-1 0,1 0 0,-1 1 1,-1-1-1,1 1 0,-1 0 0,0 0 0,0 0 0,0 0 0,-1 0 0,0 1 1,0 0-1,0-1 0,0 1 0,-1 1 0,0-1 0,-3-1-47,-1 0 73,0 0 0,-1 2 0,1-1 0,-1 1 0,0 0 0,0 1 0,0 0 0,0 1 0,0 0 0,0 0 0,-5 2-73,13-1 1,-1 0 0,1 0 0,0 0 0,0 1 0,0-1 1,-1 1-1,1-1 0,0 1 0,0 0 0,0 0 0,0 0 1,0 0-1,0 1 0,0-1 0,1 0 0,-1 1 1,0-1-1,-1 2-1,0 1-19,0 0 1,1 0 0,-1 0-1,1 1 1,0-1-1,0 1 1,0-1 0,-1 5 18,-1 9-116,0-1 0,2 1 0,0 0 0,0 11 116,2-20-59,-1 13-97,1 0 1,0 0-1,3 12 156,-2-27-90,1 0 1,0 0-1,0 0 1,0 0-1,1-1 1,-1 1-1,2-1 0,-1 0 1,1 0-1,0 0 1,0 0-1,5 4 90,0-1-514,0-1-1,1 0 0,0 0 1,0-1-1,1-1 1,0 0-1,0 0 1,0-1-1,1 0 0,0-1 1,0 0-1,0-1 1,12 1 514,-3-1-786,0-1 0,0-1 0,0 0 0,0-2 0,0-1 0,0 0 0,0-2 1,0 0 785,2-3 42,-1 0 1,0-2-1,-1-1 1,0 0-1,-1-1 1,0-2-1,0 0 1,-2-1 0,1 0-1,-2-2 1,0 0-1,-1-1 1,-1-1-1,0 0 1,-1-1-1,-2-1 1,0 0 0,0 0-1,-2-1 1,1-5-43,-7 13 284,1 0 1,-2 0-1,0-1 1,0 0-1,-1 1 1,-1-1-1,-1 0 1,0 0-1,0 0 1,-1 1-1,-2-6-284,2 17 181,0 0-1,1 0 0,-2 0 1,1 0-1,0 0 1,0 0-1,0 0 1,-1 1-1,1-1 0,-1 0 1,0 1-1,1 0 1,-1-1-1,0 1 0,0 0 1,0 0-1,0 0 1,0 0-1,0 0 1,0 0-1,0 0 0,0 1 1,0-1-1,0 1 1,-1 0-181,-1-1 187,1 0 0,-1 1 1,0 0-1,0-1 1,1 1-1,-1 1 0,0-1 1,0 1-1,1-1 1,-1 1-1,0 0 0,1 0 1,-1 1-1,-2 0-187,2 2 22,-1-1 1,2 1-1,-1 0 0,0 0 1,1 0-1,0 0 0,0 0 1,0 1-1,0 0 0,1-1 1,-1 1-1,1 0 0,1 0 1,-1 1-23,-3 10-160,1 0 1,0 1-1,1-1 1,1 2 159,-3 69-1804,5-79 1421,0 1-1,0-1 1,1 0-1,1 1 1,-1-1-1,1 0 0,1 0 1,1 4 383,-4-11-134,1 1 0,0-1 0,-1 0 0,1 0 0,0-1 0,0 1 0,0 0 0,0 0 0,0 0 0,0 0 0,0-1 0,0 1 0,0-1 0,0 1 0,0 0 0,0-1 0,0 0 0,1 1 134</inkml:trace>
</inkml:ink>
</file>

<file path=ppt/ink/ink1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4:59:07.47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173 430 2433,'0'0'3535,"0"0"-88,0 0-568,0 0-1121,0 0-456,-16-17-534,-53-54-224,67 69-514,-1-1 0,1 1 0,-1 1 0,0-1 0,1 0 0,-1 1 0,0-1-1,0 1 1,0 0 0,-3-1-30,5 2 11,0 0 0,0 0 0,-1 0-1,1 0 1,0 0 0,0 0-1,0 0 1,-1 0 0,1 0 0,0 0-1,0 1 1,0-1 0,0 1 0,-1-1-1,1 1 1,0-1 0,0 1 0,0 0-11,-2 1 7,1 0 0,0 1 0,0-1 1,1 1-1,-1-1 0,0 1 1,1 0-1,0-1 0,-1 1 0,1 0 1,0 0-1,1 0 0,-2 3-7,-2 13-27,1 0 0,1 0 1,1 1-1,0-1 0,2 16 27,0-24-13,0 0 0,1 0 1,0 0-1,1-1 0,0 1 0,0-1 1,1 0-1,0 0 0,1 0 0,0-1 0,1 1 13,2 1-155,1-1-1,0 0 0,0 0 0,1-1 1,0 0-1,0-1 0,1 0 1,0-1-1,1 0 0,0-1 0,0 0 1,0-1-1,0 0 0,1-1 0,0-1 1,0 0-1,0 0 0,0-1 0,0-1 1,1 0-1,-1-1 0,0 0 0,0-1 1,1-1-1,-1 0 0,0-1 1,0 0-1,-1-1 0,1 0 0,-1-1 1,1-1-1,1-1 156,13-9-124,-2-1 1,0 0-1,-1-2 1,-1-1 0,0-1-1,-2-1 1,16-20 123,-23 24 57,-1 0 0,-1-1 0,0-1 0,-1 0 0,-1 0 0,-1-1 0,-1 0 0,-1 0 0,-1-1 0,4-21-57,-6 16 160,-2 0 1,0 0-1,-2 0 0,-1-12-160,1 32 56,-1-1 0,0 1 0,0 0 0,-1-1 0,0 1 0,0 0 0,0 0 0,-1 0 0,0 0 0,-1 1 0,1-1 0,-1 1 0,-1 0 0,1 0 0,-1 1 0,0-1 0,-5-4-56,7 8 49,-1-1 1,1 0-1,-1 1 0,0 0 0,0 0 0,0 0 1,0 0-1,0 0 0,0 1 0,0 0 0,-1 0 1,1 0-1,0 1 0,-1-1 0,1 1 1,-1 0-1,1 0 0,-1 1 0,1-1 0,0 1 1,-1 0-1,1 0 0,0 0 0,0 1 0,0-1 1,0 1-1,0 0 0,0 0 0,0 1 1,0-1-1,1 1 0,-1 0 0,1 0 0,0 0 1,0 0-1,0 1 0,0-1 0,-1 4-49,-10 15-14,1 2 0,1-1 0,2 2 1,0-1-1,1 2 0,2-1 0,0 1 0,2 2 14,-1 7-165,1 0 1,2 1-1,2 0 1,1-1 0,5 33 164,-4-59-172,0 0 0,1 0 0,0 0 0,1 0 0,0-1 0,1 1 1,-1-1-1,1 0 0,1 0 0,0 0 0,0 0 0,0-1 0,6 6 172,-5-7-357,1-1-1,-1 1 1,1-1-1,0 0 1,1-1-1,-1 0 0,1 0 1,0 0-1,0-1 1,0 0-1,0-1 1,0 0-1,1 0 0,-1-1 1,1 0-1,-1 0 1,1-1-1,-1 0 1,1 0-1,-1-1 0,1-1 1,4 0 357,5-3-351,-1 0 1,0-2 0,0 1-1,0-2 1,-1 0-1,13-10 351,9-7 73,32-28-73,-32 15 13</inkml:trace>
</inkml:ink>
</file>

<file path=ppt/ink/ink1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4:59:13.70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49 320 11349,'-8'38'307,"4"-21"-288,-8 41-26,2 0 0,3 1-1,0 52 8,7-96-10,0 0 0,1 1-1,1-1 1,0 0-1,1 0 1,1 0 0,2 5 10,-3-13-18,0 0 0,0-1 1,1 0-1,0 1 1,0-1-1,0-1 0,1 1 1,0-1-1,0 1 0,0-1 1,1-1-1,0 1 0,0-1 1,0 0-1,0 0 1,2 0 17,2 1-42,0-1 1,0 0 0,0-1 0,0 0 0,1-1 0,0 0 0,-1 0 0,1-1 0,0-1 0,0 1 0,-1-2 0,1 0 0,0 0 0,5-2 41,-4 0-23,1 0 0,0-1 0,-1 0-1,0-1 1,0-1 0,0 0 0,-1-1-1,0 0 1,0 0 0,0-1 0,5-6 23,6-9 141,0 0 0,-2-2 1,0 0-1,-2-2 0,-1 0 0,-1 0 0,-2-2 1,0 1-1,-2-2 0,-2 0 0,0 0 1,-2-1-1,-1 0 0,-2-1 0,-1 0 1,-1 1-1,-2-26-141,0 46 59,-1-1-1,-1 1 1,0 0 0,0 0-1,-1 0 1,-1 0 0,1 0-1,-2 0 1,0 0 0,0 1 0,-1 0-1,0 0 1,0 0 0,-1 0-1,-1 1 1,0 0 0,0 0-1,-1 1 1,0 0 0,0 1-1,-1-1 1,-5-3-59,4 4-11,1 1 0,-1 0-1,-1 0 1,1 1 0,-1 0 0,0 0-1,0 2 1,0-1 0,-1 1 0,1 1-1,-1 0 1,0 1 0,0 0 0,-9 1 11,17 0-126,-30 3-1321,33-2 1242,0-1-1,-1 1 0,1 0 1,0 0-1,0 0 0,-1-1 1,1 1-1,0 0 1,0 0-1,0 1 0,0-1 1,0 0-1,1 0 0,-1 0 1,0 1-1,0-1 1,1 0-1,-1 1 0,1-1 1,-1 0-1,1 2 206,-7 27-5984</inkml:trace>
</inkml:ink>
</file>

<file path=ppt/ink/ink1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4:59:14.07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0 350 4882,'0'0'2327,"11"34"-439,0 0-1478,-2-11-175,-1 1 0,-2 0 1,0 0-1,-2 0 1,0 1-1,-2 0 0,-1 18-235,-1-21 105,-1-6-32,1 0-1,1 0 0,1 0 1,0-1-1,0 1 1,3 4-73,-4-15 6,1-1 1,0 0-1,0 0 1,0 1 0,0-1-1,1-1 1,0 1-1,0 0 1,0-1 0,0 1-1,0-1 1,1 0-1,-1 0 1,1 0 0,0-1-1,0 1 1,0-1-1,0 0 1,0 0 0,1 0-1,-1-1 1,0 1-1,5 0-6,8 1-34,0 0 0,0-2-1,0 1 1,0-2 0,1 0-1,-1-2 1,0 0-1,0 0 1,0-2 0,0 0-1,-1-1 1,1 0 0,-1-1-1,0-1 1,-1-1 0,0 0-1,9-7 35,5-5-69,-2 0 0,0-2 0,-1-1 0,-1-1 0,-1-1 0,-2-1 0,0-1 0,5-11 69,-13 17 76,-2 1 1,-1-2-1,0 0 0,-2 0 1,0 0-1,-2-1 0,0-1 1,-1 1-1,-2-1 1,-1 0-1,0 0 0,-2 0 1,0 0-1,-2 0 0,-1-1 1,-4-16-77,5 35 38,-1-1 0,0 0 1,0 0-1,0 1 0,-1-1 0,0 1 1,-1 0-1,1 0 0,-1 0 0,0 1 1,-1-1-1,1 1 0,-1 0 0,0 0 1,-1 0-39,-2-1 105,0 0 0,0 1 0,-1 0 0,0 1 0,0-1 0,0 2 0,0-1 0,-1 2-1,1-1 1,-4 0-105,-3 1 35,0 0 0,0 0 0,0 2 0,0 0-1,0 1 1,1 0 0,-1 2 0,0 0-1,1 0 1,-1 2 0,1-1 0,0 2-1,-8 4-34,3 2-94,0 0-1,1 1 0,1 1 0,0 0 1,1 2-1,0 0 0,1 1 0,1 0 1,-5 9 94,9-11-21,1 1 1,0 0 0,1 0 0,1 1 0,1 0 0,0 0 0,1 1 0,1 0 0,1 0 0,0 0 0,1 1 0,1 0 20,2-11-35,0 1 1,0 0 0,0-1 0,1 1-1,1-1 1,0 1 0,0-1 0,0 0-1,1 0 1,0 0 0,1 0 0,-1 0-1,2 0 1,-1-1 0,1 0 0,1 1 34,-1-2-298,0-1 0,0 0 0,1 0 0,-1-1 1,1 1-1,0-1 0,1-1 0,-1 1 1,1-1-1,0 0 0,-1 0 0,1-1 1,0 0-1,1 0 0,-1-1 0,0 0 1,0 0-1,1 0 0,-1-1 298,46 0-4610</inkml:trace>
</inkml:ink>
</file>

<file path=ppt/ink/ink1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4:59:14.43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178 255 5635,'0'0'5135,"0"0"-2822,-25 5-1496,25-5-817,-29 5 128,1 1 0,-18 8-128,43-13 6,0 0 0,0 1 0,0 0 0,0-1 0,1 1 0,-1 0 0,0 0 0,1 0 0,0 0 0,-1 1 1,1-1-1,0 1 0,0-1 0,0 1 0,1 0 0,-1 0 0,1 0 0,-1 0 0,1 0 0,0 0 0,0 0 0,1 0 0,-1 0 0,0 1 0,1-1 0,0 0 1,0 0-1,0 1 0,0-1 0,1 3-6,-2 5 13,1 1-8,0 1-1,0-1 1,1 1 0,1-1 0,0 1 0,1-1 0,0 0 0,1 0 0,0 0 0,1 0 0,3 5-5,0-4-76,0-1-1,1 0 1,0 0 0,0-1 0,1 0-1,1-1 1,0 0 0,0 0-1,11 5 77,-3-3-404,1-2 0,0 0-1,0-1 1,1-1 0,0-1 0,1-1-1,-1-1 1,1 0 0,0-2 0,0-1-1,1 0 1,-1-2 0,0 0-1,1-2 1,13-3 404,-22 3-20,-1-2 0,0 1 0,0-2 0,-1 0 1,1 0-1,-1-1 0,0-1 0,0 0 0,-1 0 0,0-1 0,0-1 0,-1 0 0,0 0 0,-1-1 0,0 0 0,-1-1 1,0 0-1,0 0 0,2-6 20,2-4 226,-1 0 0,-1-1 0,-1-1 0,-1 1 1,-1-1-1,-1-1 0,-1 1 0,-1-1 0,-1 0 1,-1-14-227,-1 22 95,-1-1-1,-1 1 1,0-1 0,-2 1 0,0 0 0,0 0 0,-2 0 0,-5-14-95,6 21 77,0 1 1,0 0-1,-1 0 1,0 1 0,0-1-1,-1 1 1,0 0 0,-1 1-1,1-1 1,-1 1-1,0 1 1,-1-1 0,1 1-1,-1 1 1,0-1 0,-7-2-78,1 2 188,1 1 1,-1 0 0,0 0 0,0 2 0,0 0 0,0 0 0,-14 1-189,19 1 35,0 0 0,0 0 0,0 1 0,1 0 1,-1 1-1,0 0 0,0 1 0,1-1 0,-1 2 1,1-1-1,0 1 0,0 0 0,-1 2-35,2 0-91,0 1-1,-1 0 1,2 0-1,-1 0 1,1 1-1,1 0 1,-1 1-1,1-1 1,1 1 0,-1 0-1,2 0 1,-1 0-1,1 1 1,-1 5 91,0 6-675,0-1 1,1 1-1,1 0 1,1 0-1,2 20 675,-1-38-160,-1-1-1,2 0 1,-1 1 0,0-1-1,0 0 1,1 1-1,-1-1 1,1 0-1,0 0 1,0 1 0,-1-1-1,1 0 1,1 0-1,-1 0 1,1 0 160,29 20-3698</inkml:trace>
</inkml:ink>
</file>

<file path=ppt/ink/ink1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4:59:14.76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161 234 4546,'0'0'2697,"0"0"-400,0 0 203,0 0-963,-22 2-953,9-2-547,4 1-29,0-1 0,0 1 0,0 1 1,0 0-1,0 0 0,-3 2-8,9-3 0,0 0 0,0 1 0,0-1 0,0 1 0,0 0 0,0 0 0,0 0 0,1 0 0,-1 0 0,1 1 0,0-1 0,-1 1 0,1 0 0,0 0 0,1-1 0,-1 1 0,0 0 0,1 1 0,0-1 0,0 0 0,0 0 0,-1 2 0,-1 7-18,1 0 1,1-1 0,-1 1-1,2 0 1,0 0-1,0 0 1,1 0 0,0-1-1,3 11 18,-2-15-90,0-1 0,0 1-1,1 0 1,0-1-1,0 0 1,1 1-1,0-1 1,0-1-1,0 1 1,1 0-1,-1-1 1,1 0 0,1 0-1,-1-1 1,1 1-1,4 1 91,3 2-339,1-1-1,0 0 0,0-1 1,1-1-1,0 0 1,0-1-1,0-1 1,0 0-1,1-1 1,6 0 339,-10-2-116,1 1 0,-1-2 0,0 1 0,1-2 1,-1 0-1,0 0 0,0-1 0,0 0 0,0-1 1,-1-1-1,1 0 0,-1 0 0,2-3 116,-1 0 43,0-1-1,-1 0 0,0-1 0,-1 0 1,0-1-1,-1 0 0,0 0 1,-1-1-1,0 0 0,-1-1 0,0 0 1,-1 0-1,0 0 0,-1-2-42,-2 5 109,0 0 0,0-1 0,-1 1 0,-1-1 0,1 1 0,-2-1 0,0 0 0,0 1 0,-1-1 0,0 1 0,0-1 0,-2 0 0,1 1 0,-1 0 0,-1 0 0,1 0 0,-2 0 0,0 0 0,-3-4-109,-1 1 140,0 0 0,-1 1 1,0 1-1,-1 0 0,-1 0 0,1 1 1,-2 0-1,1 1 0,-1 0 0,-1 1 1,0 1-1,0 0 0,0 1 1,-1 0-1,0 1 0,0 1 0,0 1 1,0 0-1,-1 1 0,1 0 0,-1 1 1,1 1-1,-1 0 0,0 2 0,1-1 1,-3 2-141,12-1-59,-1 0 0,1 1-1,0-1 1,0 1 0,0 0 0,0 1 0,0-1 0,1 1 0,0 0 0,0 1 0,0-1-1,0 1 1,0 0 0,1 0 0,0 0 0,-3 6 59,2-3-643,1 0 0,0 0 0,0 0 0,0 1 0,1 0-1,1 0 1,-1 0 0,2 0 0,-1 0 0,1 0 0,0 8 643,1 15-4879</inkml:trace>
</inkml:ink>
</file>

<file path=ppt/ink/ink1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4:59:15.10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13 211 12118,'0'0'1622,"0"0"-825,-1 34-525,-6 212-192,7-227-103,-1-2 24,1-1-1,0 1 1,1 0 0,1-1-1,3 11 0,-4-22-67,1-1 1,0 1-1,-1-1 0,2 1 0,-1-1 0,0 0 0,1 0 0,0 0 0,0 0 1,0 0-1,0-1 0,0 0 0,1 1 0,0-1 0,0 0 0,0-1 0,0 1 0,0-1 1,0 1-1,1-1 0,0 0 67,1 1-105,0-1 0,0 0-1,0 0 1,0 0 0,0-1 0,0 1 0,1-2 0,-1 1 0,0-1 0,1 0 0,-1 0-1,0 0 1,1-1 0,-1 0 0,0-1 0,0 1 0,0-1 0,0 0 0,0-1 0,0 1-1,0-1 1,-1 0 0,1-1 0,-1 1 0,0-1 0,0 0 0,0 0 0,-1-1-1,0 0 1,4-4 105,0-3 91,-1-1-1,0 0 1,-1 0 0,-1-1-1,0 1 1,-1-1-1,0 0 1,-1-1-1,1-8-90,0-21 735,-1 1-1,-4-28-734,1 52 86,-1 1-1,-1 0 1,0 0-1,-1 0 1,-2 1-1,1-1 1,-2 1-1,-1 0 1,0 0-1,-1 1 1,0 0-1,-1 0 1,-1 1 0,-1 0-1,0 1 1,-1 0-1,-13-12-85,19 21 55,1 1-1,-1 0 1,-1 0-1,1 0 1,0 0-1,-1 1 1,0 0-1,0 1 1,0 0-1,0 0 1,0 0-1,0 1 1,-1 0-1,1 0 1,0 1 0,-6 0-55,10 0-45,1 0 0,0 0 0,-1 0 1,1 1-1,0-1 0,-1 1 1,1 0-1,0-1 0,0 1 0,0 0 1,0 0-1,0 0 0,0 1 1,0-1-1,0 0 0,0 1 0,0-1 1,1 1-1,-1 0 0,0 1 45,-1 1-224,0 0-1,1 1 1,-1-1 0,1 1-1,0 0 1,1-1-1,-1 1 1,1 0-1,-1 4 225,0 11-1814,0 0 0,1 1 0,1-1 1,2 12 1813,0-11-4752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09:29:27.69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88 7315,'0'0'224,"148"-74"-128,-70 60 353,0 14 559,-6 0-272,-7 5 193,-7 24-561,-10 12-112,-16 4 32,-9 5-208,-11 6 64,-9 5 1,-3 7-145,0-48-2370,0-2-5297</inkml:trace>
</inkml:ink>
</file>

<file path=ppt/ink/ink1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4:59:15.41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9 360 11589,'0'0'921,"0"0"-409,-1 25-325,-2 10-145,-1 101-7,3-131-34,1 0 0,1-1 1,-1 1-1,1-1 0,0 1 0,0-1 0,0 1 0,0-1 1,1 1-1,0-1 0,0 0 0,0 1-1,0-2-12,0-1 1,1 1-1,-1-1 0,0 0 1,1 1-1,-1-1 1,1 0-1,0-1 0,0 1 1,-1 0-1,1-1 0,0 1 1,1-1-1,-1 0 0,0 0 1,0 0-1,1-1 12,7 2-90,1 0 0,0-1 0,0-1 0,0 0 0,-1 0 0,1-1 0,0-1 0,0 0 0,-1-1 1,0 0-1,1 0 0,-1-1 0,0-1 0,-1 0 0,1-1 0,-1 1 0,0-2 0,7-5 90,-6 3 67,0 0 0,-1 0 0,0-1 0,0 0 0,-1-1 0,0 0 0,-1 0 0,0-1 0,-1 0 0,-1-1 0,0 1 0,0-1 0,-1-1 0,-1 1 0,2-12-67,-3 9 169,-1-1 0,0 1 0,-2-1 0,0 1 0,-1-1 0,0 1 0,-1 0-1,-1-1 1,-1 1 0,0 0 0,-2 1 0,-2-8-169,2 11 11,1 1-1,-2-1 1,1 1-1,-1 1 1,-1-1-1,0 1 1,-1 1-1,0 0 1,0 0 0,-1 0-1,0 1 1,0 1-1,-1 0 1,0 0-1,0 1 1,-4-1-11,12 6-53,-7-4-164,-1 0 1,0 1 0,-1 1-1,-10-3 217,16 5-506,-1 1 0,1-1 0,-1 1 0,1 1 0,-1-1 0,1 1 0,-2 0 506,-35 12-5597</inkml:trace>
</inkml:ink>
</file>

<file path=ppt/ink/ink1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4:59:16.14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497 116 11269,'0'0'2193,"0"0"-1355,-18 24-510,-56 77-549,73-99 187,0 0 0,-1 1 1,1-1-1,0 0 1,0 1-1,0-1 0,1 1 1,-1-1-1,0 1 1,1 0 33,0-3-19,0 1 0,0 0 0,0-1 0,0 1 0,0-1 0,0 1 0,0 0 0,0-1 0,1 1 0,-1-1 0,0 1 0,0-1 0,1 1 0,-1 0 0,0-1 0,1 1 0,-1-1 0,0 0 0,1 1 0,-1-1 0,1 1 0,-1-1 0,1 0 0,-1 1 19,2 0-99,1 0-1,-1-1 1,0 1-1,0-1 0,1 1 1,-1-1-1,0 0 1,1 0-1,-1 0 1,0 0-1,3 0 100,0 0-322,4 0 101,1 1 1,-1-1 0,1-1 0,-1 0 0,1 0 0,-1-1-1,0 0 1,0 0 0,1-1 0,-1 0 220,-6 1 17,1 0 0,-1 0-1,1 0 1,-1-1 0,1 1 0,-1-1 0,0 0-1,0 0 1,-1 0 0,1 0 0,0 0 0,-1-1-1,0 1 1,0-1 0,0 0 0,0 1 0,-1-1 0,1 0-1,-1 0 1,0 0 0,0 0 0,-1 0 0,1 0-1,-1-1-16,1-1 123,0 1-1,-1-1 0,0 1 0,-1-1 1,1 1-1,-1-1 0,0 1 1,0 0-1,-1-1 0,1 1 0,-1 0 1,0 0-1,-1 0 0,1 0 0,-1 0 1,0 1-1,-1-2-122,-2-1 87,-1 0 0,0 1 1,0 0-1,0 0 0,-1 1 0,1 0 0,-1 0 1,-1 1-1,1-1 0,-1 2-87,-13-5 126,0 1 0,-1 1-1,0 2 1,0 0 0,0 1-1,0 1 1,-1 2 0,-13 1-126,23-1 37,0 1 1,0 0-1,0 1 0,0 0 0,1 1 1,-1 1-1,1 0 0,0 1 1,0 1-1,0 0 0,0 0-37,6-1 11,-1 0-1,1 0 1,0 0-1,1 1 1,-1 0 0,1 0-1,1 1 1,-1-1-1,1 1 1,0 0-1,0 1 1,1-1-1,0 1 1,1 0 0,-1 0-1,2 1 1,-1-1-1,0 4-10,1-3-16,0 1-1,1-1 0,0 1 1,0 0-1,1 0 1,0-1-1,1 1 1,0 0-1,0-1 0,1 1 1,1-1-1,2 9 17,-1-11-20,-1 0-1,1 0 1,1 0 0,-1 0-1,1-1 1,0 0-1,0 0 1,1-1-1,0 1 1,0-1 0,0 0-1,1-1 1,-1 0-1,1 0 1,0 0 0,1 0 20,15 6-69,-1-2 0,2 0 1,-1-1-1,1-1 0,-1-2 1,18 2 68,15-2-569,0-2 0,22-3 569,-38-2-345,0-1 0,0-3 0,-1-1 0,0-2 0,0-1 0,-1-2 0,15-8 345,1-4-151,-1-3 0,-1-2 1,-1-2-1,26-22 151,-64 44-44,-8 7 38,-1 0 0,0 0 0,0 0 0,0-1 0,0 0 0,0 0 0,-1 0 0,1 0 1,-1 0-1,0-1 0,0-1 6,-3 6 26,0 0 1,1 0 0,-1 0 0,0-1-1,0 1 1,0 0 0,0 0-1,0 0 1,0-1 0,0 1-1,0 0 1,0 0 0,1 0-1,-1-1 1,0 1 0,0 0 0,0 0-1,0-1 1,0 1 0,0 0-1,0 0 1,-1 0 0,1-1-1,0 1 1,0 0 0,0 0-1,0 0 1,0-1 0,0 1 0,0 0-1,0 0 1,0 0 0,-1-1-1,1 1 1,0 0 0,0 0-1,0 0 1,0 0 0,-1-1-1,1 1 1,0 0 0,0 0 0,0 0-1,-1 0 1,1 0 0,0 0-1,0 0 1,0 0 0,-1 0-1,1 0 1,0 0 0,0 0-1,0 0 1,-1 0 0,1 0 0,0 0-1,0 0 1,-1 0 0,1 0-1,0 0 1,0 0 0,0 0-1,-1 0 1,1 0 0,0 0-1,0 0 1,0 1 0,-1-1 0,1 0-1,0 0-26,-4 0 362,-4 1-208,-1 0 0,1 1 1,0 0-1,0 0 0,0 1 0,0 0 0,1 0 0,-1 1 1,1 0-1,0 0 0,0 1 0,0 0 0,1 0 0,-6 6-154,0 0-38,0 0 0,2 1 0,-1 0 0,2 1 0,-1 0 0,2 1 0,-5 9 38,10-16-11,0-1 0,0 0 1,1 1-1,0 0 0,0-1 1,1 1-1,0 0 0,0 0 1,1 0-1,0 0 0,0 0 1,0 0-1,2 6 11,-1-9-13,0 1-1,0-1 1,1 0-1,0 0 1,0 1-1,0-1 1,0 0-1,0-1 1,1 1-1,0 0 1,0-1-1,0 1 1,0-1-1,1 0 1,-1 0-1,1 0 1,0-1-1,-1 1 1,1-1-1,3 1 14,10 4-157,-1 0 0,1-2 0,0 0 0,1-1-1,-1-1 1,1 0 0,11-1 157,8 0-1041,-1-3 0,1 0 0,11-4 1041,-24 2-1123,0-2 0,-1 0 0,20-8 1123,-35 10-544,0-1-1,1 0 1,-1 0 0,-1 0 0,1-1 0,2-3 544,-9 8-81</inkml:trace>
</inkml:ink>
</file>

<file path=ppt/ink/ink1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4:59:16.47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86 35 5539,'0'0'752,"0"0"-269,-13 28-345,-42 93-41,51-113-72,1 0 1,1 1 0,-1 0 0,1 0 0,1 0 0,0 0 0,0 0 0,1 0 0,0 0 0,0 6-26,1 4 141,0-14-109,-1 0 0,1 1 1,0-1-1,0 0 0,1 0 1,-1 0-1,1 0 0,0 0 1,1 0-1,-1-1 1,1 1-1,0-1 0,0 0 1,0 1-1,0-1 0,1-1 1,0 1-1,0 0 0,0-1 1,0 0-1,0 0 0,1 0 1,-1-1-1,1 1 0,0-1 1,0 0-1,2 0-32,10 4-9,0-2 0,-1 0 1,2 0-1,-1-2 0,0 0 0,0-1 1,1-1-1,-1-1 9,0 0-74,-1-1 0,1-1 1,-1-1-1,0 0 1,0-1-1,0-1 0,-1 0 1,0-1-1,0-1 0,14-9 74,13-12-296,-1-2 0,33-31 296,-55 45 41,-1 0-1,-1-1 1,5-8-41,-17 20 19,0-1 0,0 0 0,-1 0 0,0 0 0,-1 0 0,0-1 0,0 1 0,0-1 0,-1 0 0,0 0 0,0-8-19,-2 13 46,1 1-1,-1-1 1,0 0 0,-1 1 0,1-1-1,0 0 1,-1 1 0,1-1-1,-1 0 1,0 1 0,0-1-1,0 1 1,0-1 0,0 1 0,-1 0-1,1-1 1,-1 1 0,0 0-1,1 0 1,-1 0 0,0 0 0,0 0-1,0 1 1,0-1 0,-1 0-1,1 1 1,0 0 0,-1-1 0,1 1-1,-1 0 1,1 0 0,-1 1-1,0-1 1,-2 0-46,-11-2 450,0 0-1,-1 2 1,0-1-1,1 2 1,-8 1-450,5-1 232,2 0-126,7-1-10,1 1 1,0 0-1,-1 1 0,1 0 0,-4 1-96,12-2-30,-1 0-1,1 1 0,-1-1 1,1 1-1,-1-1 0,1 1 0,-1-1 1,1 1-1,0 0 0,-1 0 1,1 0-1,0 0 0,0 0 1,0 0-1,0 0 0,0 0 0,0 0 1,0 1-1,0-1 0,0 0 1,0 1-1,1-1 0,-1 1 1,0-1-1,1 1 0,0-1 0,-1 1 1,1-1-1,0 1 0,0-1 1,-1 1-1,1 0 31,0 10-2737,0-2-1105</inkml:trace>
</inkml:ink>
</file>

<file path=ppt/ink/ink1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4:59:16.98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126 94 8516,'0'0'3452,"0"0"-1614,0 0-771,-21 32-722,-18 27-308,-9 21-37,46-76-1,-1 0 0,1 1 0,0-1 0,1 0 0,-1 1 0,1-1 0,-1 1 0,1-1 0,1 1 0,-1-1 0,1 1 0,-1 0 0,1-1 0,1 1 0,-1 0 0,1-1 0,-1 1 0,2 0 0,-1-1 0,0 1 0,1-1 0,0 0 0,0 1 0,0-1 0,0 0 1,3 2-55,1 0 1,0 0-1,-1 0 1,2-1-1,-1 0 1,0 0-1,1-1 1,0 0 0,0 0-1,1-1 1,0 1 54,4 1-237,0 0 0,0-1-1,0-1 1,1 0 0,-1 0 0,1-2 0,0 1 0,0-1 0,0-1 0,0-1 0,0 0 0,-1 0 0,1-1 0,7-2 237,-4-1-123,0 0 0,0-1 0,0-1 1,-1 0-1,1-2 0,-2 1 1,0-2-1,0 0 0,0 0 1,7-9 122,-2 1-68,-1-1 0,0 0 0,-2-1 0,-1-1 0,9-15 68,-17 24 58,0-1-1,-1 0 1,-1 0 0,0 0 0,-1-1 0,0 1-1,-1-1 1,-1 0 0,0 0 0,-1 0 0,0-4-58,-1 16 70,-1 0 1,1 0-1,0-1 1,-1 1 0,1 0-1,-1 0 1,1 0-1,-1 0 1,0 0-1,0 0 1,0 0-1,0 0 1,0 0-1,-1 0 1,1 1 0,0-1-1,-1 0 1,0 1-1,1-1 1,-1 1-1,-1-1-70,-1-1 131,0 1 1,-1 0-1,1 0 0,-1 0 0,1 0 0,-1 1 0,0-1 0,0 1 0,0 0 0,-1 1-131,-1-1 90,0 0 0,1 1 0,-1 0-1,0 0 1,0 1 0,1 0 0,-1 0-1,0 0 1,1 1 0,0 0 0,-1 0-1,1 1 1,0 0 0,0 0 0,0 0-1,0 1-89,1 1 3,1 1-1,-1-1 0,1 1 0,0 0 0,0 0 1,0 1-1,1-1 0,0 1 0,1 0 0,-1 0 1,1 0-1,1 0 0,-1 0 0,1 0 1,1 0-1,-1 0 0,1 1 0,0-1 0,1 0 1,-1 0-1,2 1 0,-1-1 0,1 0 0,0 0 1,0 0-1,1-1 0,0 1 0,0-1 0,1 1 1,-1-1-1,1 0 0,1 0 0,-1-1 1,1 1-1,3 1-2,2 1-157,1-1 1,-1 0 0,2-1 0,-1-1 0,1 0-1,0 0 1,0-1 0,0-1 0,0 0-1,9 1 157,18 1-1479,0-2-1,34-2 1480,-33-1-1389,-1-2 0,1-2 0,-1-1 0,0-2 0,24-8 1389,70-31-3204</inkml:trace>
</inkml:ink>
</file>

<file path=ppt/ink/ink1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4:59:17.47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2 219 10325,'0'0'1232,"0"0"-501,-1 28-581,0 22-185,3 21 35,-2-66-6,1 0 0,0 1 0,0-1 0,0 0 0,1 0 0,-1 0 0,1 0 0,0 0 0,1 0 0,-1-1 0,1 1 0,0-1 0,0 1 0,1-1 0,-1 0 0,1 0 0,0-1 0,0 1 6,4 2-88,1-1-1,-1 0 0,1 0 1,0-1-1,-1-1 0,2 1 1,4 0 88,0 0-228,1 0 1,-1-1-1,0-1 1,1-1 0,0 0-1,-1 0 1,1-2-1,4 0 228,-9 0-56,1-1 0,-1 0 0,0 0-1,0-1 1,0 0 0,0-1-1,-1 0 1,1-1 0,-1 0 0,0 0-1,5-6 57,2-1 4,-2 0 0,0-2 0,0 1-1,-2-2 1,1 0 0,-2 0 0,0-1-1,-1-1 1,6-13-4,-10 16 20,0-1 1,-1 0-1,0-1 0,-1 1 0,-1-1 0,-1 0 1,0 0-1,-1 0 0,0 0 0,-2 0 0,-1-14-20,1 26 39,1-1 0,-1 1 0,0 0 0,0 0-1,0 0 1,-1 0 0,1 0 0,-1 0 0,0 0 0,0 1-1,0-1 1,-1 0 0,1 1 0,-1 0 0,0 0-1,0 0 1,0 0 0,0 0 0,-1 0 0,1 1 0,-1 0-1,0-1-38,-4 0 305,0-1 0,0 2 0,0-1 0,0 1 0,0 1 0,0-1 0,-1 1 0,1 1 0,0 0-1,-8 0-304,11 1 58,0 0 0,-1 0 0,1 0 0,0 1 0,0-1 0,1 1 0,-1 0 0,0 1 0,1-1 0,-1 1 0,1 0 0,-1 0 0,1 0 0,1 1 0,-1 0 0,0-1 0,1 1 0,-1 0 0,1 1 0,1-1 0,-1 1 0,0-1 0,1 1 0,-2 4-58,-2 6 18,1 0 1,0 0-1,0 0 1,2 1-1,0-1 1,1 1-1,-1 14-18,2-13-9,1 0 0,1 1 0,0-1-1,3 11 10,-3-22-5,1 1-1,0 0 1,0-1-1,1 1 0,0-1 1,0 0-1,1 0 1,-1 0-1,1 0 0,0 0 1,1-1-1,3 3 6,1 1-53,1-1-1,0 0 1,0-1-1,1 0 1,0 0-1,0-1 1,1-1-1,-1 0 1,1 0-1,0-2 1,1 1 0,-1-1-1,1-1 1,-1 0-1,1-1 1,0-1-1,-1 0 1,1 0-1,0-1 1,-1-1-1,10-2 54,-7 1-6,1-1 0,-1 0 0,-1-1 0,1-1 0,-1 0 0,0-1 0,0-1 0,-1 0 0,0-1 0,0 0 0,-1-1 0,-1 0 0,1-1 1,-2-1-1,1 1 0,-2-2 0,4-5 6,-7 8 27,-1-1 0,-1 0 0,0 0 1,0 0-1,-1-1 0,-1 1 1,0-1-1,0 1 0,-1-1 1,0 0-1,-1 0 0,-1 0 0,-1-11-27,1 18 20,1 0 0,-1 0 0,0 0 0,0-1 0,-1 1 0,1 1 0,-1-1 0,0 0 0,-1 0 0,1 1 0,-1-1 0,0 1 0,0 0 0,0 0 0,-1 0 0,1 0 0,-1 1-1,0-1 1,0 1 0,-3-2-20,0 1 28,-1 0 0,0 0-1,1 1 1,-2 0 0,1 0-1,0 1 1,0 0 0,-1 1-1,1 0 1,-1 0 0,1 1-1,-3 0-27,7 0-18,-1 1 0,0 0 0,1 0 0,-1 0 0,1 1 0,-1-1 0,1 1-1,0 0 1,0 0 0,0 1 0,0-1 0,0 1 0,1 0 0,-1 0 0,1 0 0,-1 1-1,1-1 1,0 1 0,1 0 0,-1-1 0,0 1 0,1 0 0,0 1 0,0 1 18,-6 8-258,2 1 0,0 1 0,1-1 0,1 1 0,0 0 0,0 10 258,-1 43-2306,4-34-1225,1-33 3227,0 16-5654</inkml:trace>
</inkml:ink>
</file>

<file path=ppt/ink/ink1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4:59:17.94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69 152 7235,'0'0'4346,"0"0"-2529,0 0-776,0 0-620,0 0-322,-13 26-78,-35 85-18,47-107-9,-1 0 0,1 0 0,0 0 0,0 0 0,1 0 0,-1 0 0,1 0 0,0 0 0,0 0 0,0 0 0,1 0 0,-1 0 0,1 0 0,0 0 0,0 0 1,0-1-1,1 1 0,-1 0 0,1 0 0,0-1 0,0 1 0,0-1 0,1 0 0,-1 0 0,1 0 0,0 0 0,0 0 0,0 0 0,0-1 0,0 1 0,3 1 6,5 2-210,0 0 1,0-1-1,1 0 0,-1 0 1,1-1-1,0-1 0,0 0 1,6 0 209,1 1-468,-1-2 0,1 0 0,-1-1 0,1-1 0,-1 0 0,1-2 0,-1 0 0,1-1 0,-1-1 468,-9 1-160,-1 1 0,0-1-1,0-1 1,-1 1 0,1-2 0,-1 1-1,1-1 1,-1 0 0,-1 0-1,1 0 1,-1-1 0,0 0 0,0-1-1,-1 1 1,0-1 0,0 0 0,0-1-1,-1 1 1,0-1 0,0-3 160,1-2 10,-2 0 0,0 0 0,0 0 0,-1-1 0,-1 1 0,0-1 0,-1 0 1,-1-6-11,1 2 146,0 14-80,0 0 1,0 0 0,-1 0 0,1 0 0,-1-1-1,0 1 1,0 0 0,0 0 0,-1 1 0,1-1-1,-2-2-66,2 4 82,-1 0 1,0 0-1,1 0 0,-1 0 0,0 1 0,0-1 0,0 0 0,0 1 0,0 0 0,0-1 0,0 1 0,-1 0 1,1 0-1,0 0 0,-1 1 0,1-1 0,-1 1 0,1-1 0,-3 1-82,-1-1 138,-1 0 0,0 0 0,0 1 0,0 0 0,0 1 0,0 0 0,1 0 0,-1 0 1,0 1-1,1-1 0,-1 2 0,1-1 0,-1 1 0,1 0 0,0 0 0,0 1 0,0 0 0,-1 1-138,1 1 57,0-1-1,0 2 1,0-1 0,1 1 0,0-1-1,0 1 1,1 1 0,0-1-1,0 1 1,1 0 0,0-1 0,0 1-1,1 1 1,-1 5-57,0 2 167,1-1 1,1 1-1,1-1 1,1 8-168,-1-20 39,0 0 0,1 0 1,-1-1-1,1 1 0,0 0 0,-1-1 1,1 1-1,0-1 0,1 1 1,-1-1-1,0 1 0,1-1 1,0 0-1,-1 0 0,1 1 1,0-1-1,0-1 0,0 1 0,1 1-39,2 0 30,1 1 0,-1-1 0,1 0 0,-1 0 0,1-1 0,0 0 0,0 0 0,6 1-30,3 0 26,1-1 1,-1 0-1,1-1 0,0-1 1,0 0-1,14-3-26,-27 2 17,-1 1-1,1-1 1,0 0 0,0 0-1,-1 0 1,1-1 0,0 1-1,-1-1 1,1 1-1,-1-1 1,0 0 0,0 0-1,1 0 1,-1 0 0,0 0-1,-1-1 1,1 1 0,0 0-1,-1-1 1,1 1-1,-1-1 1,0 0 0,0 0-1,0 1 1,0-1 0,0 0-1,-1 0 1,1-3-17,1-9 328,0-1-1,-2 0 1,0 1 0,-1-16-328,0 18 181,-1 0-96,0-1 0,-1 1-1,-1-1 1,0 1 0,-1 0 0,0 0-1,-1 1 1,0-1 0,-5-4-85,3 3-227,0 1 0,-1 1 0,-1 0 0,0 0 0,0 1 0,-1 0 0,-1 1 0,-1-1 227,12 10-324,0 1 0,0-1 1,0 0-1,0 1 1,0-1-1,0 1 1,0 0-1,0-1 1,0 1-1,0 0 1,0-1-1,-1 1 1,1 0-1,0 0 1,-1 0 323,-15 0-8314</inkml:trace>
</inkml:ink>
</file>

<file path=ppt/ink/ink1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4:59:18.97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126 1 12358,'0'0'1283,"0"0"-357,0 0-318,-19 27-288,-17 28-240,-5 14-80,37-60 1,-1 0 0,1 0 0,1 1-1,-1 0 1,2 0 0,-1 0 0,2 0-1,-1 0 1,1 0 0,1 0 0,0 0 0,0 1-1,1 1 0,0 10-10,-1-15 2,0 1-1,1-1 1,0 1 0,1-1-1,-1 1 1,2-1 0,-1 0-1,1 0 1,0 0 0,0 0-1,1 0 1,0 0-1,4 4 9,-1-3-73,0 0 0,0-1 0,1 0-1,0 0 1,0-1 0,1 0-1,0 0 1,0-1 0,8 4 73,-3-4-229,0 1 0,0-2 0,0 0 0,1 0 0,-1-1-1,1-1 1,-1-1 0,1 0 0,0-1 0,5-1 229,-8 1-100,-1-1 0,0-1 0,0 0-1,-1-1 1,1 0 0,0 0 0,-1-1-1,0 0 1,0-1 0,0 0 0,0-1-1,-1 0 1,5-5 100,-3 2 173,-1-1 0,0-1 1,-1 1-1,-1-2 0,1 1 0,-2-1 0,0 0 0,0-1 1,-1 0-1,0 0 0,-1 0 0,-1-1 0,0 0 1,-1 1-1,-1-1 0,0 0 0,0-1 0,-2 1 0,0 0 1,0 0-1,-1 0 0,-2-5-173,2 14 54,0 0 1,0 0 0,0 1-1,-1-1 1,1 0-1,-1 1 1,-1 0 0,1-1-1,-1 1 1,1 0-1,-1 0 1,0 0 0,0 0-1,-1 1 1,1-1-1,-1 1 1,0 0 0,-2-1-55,0 0-147,-1 0 1,1 1-1,0 0 0,-1 0 1,1 0-1,-1 1 1,0 0-1,0 1 0,0-1 1,0 1-1,0 1 1,-6-1 146,-6 1-3954</inkml:trace>
</inkml:ink>
</file>

<file path=ppt/ink/ink1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5:11:37.89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711 275 5074,'0'0'1406,"0"0"-331,0 0-317,0 0 13,0 0 99,-6-12-470,-23-35-144,26 43-214,0 1 0,0-1-1,-1 1 1,1 0 0,-1 0-1,0 0 1,0 0 0,0 1-1,0-1 1,0 1 0,0 0-1,-1 0 1,1 1 0,0-1-1,-4 1-41,-11-6 253,2 1-124,0 1-1,-1 0 1,1 2 0,-1 0-1,0 1 1,-5 0-129,-38 1 323,-12 2-323,49 0 65,12 0-62,0 1 1,0 0-1,1 1 0,-1 0 0,1 0 0,0 1 0,0 1 0,0 0 0,0 1 0,1 0 0,0 0 0,0 1 0,1 0 0,0 1 0,-4 4-3,1 0-19,0 0 0,1 1 0,1 0 0,0 1 0,1 0 0,0 1 0,1 0 0,1 0 0,0 0 0,-3 15 19,2 10-79,1 0 0,2 1 0,1 0 0,3 0 0,2 25 79,-1-27-31,0-17-2,1-1 0,0 1 0,2-1 0,0 1 1,2-1-1,0 0 0,1-1 0,2 1 0,0-1 1,0 0-1,2-1 0,1 0 0,0-1 0,1 0 1,1-1-1,1 0 0,4 3 33,-3-5-17,1-1 0,1 0 0,0-1 0,0-1 0,1-1 1,1-1-1,0 0 0,0-1 0,1-1 0,0-1 0,9 2 17,3-2 63,-1-1 0,1-1-1,0-2 1,1-1 0,-1-1 0,0-2-1,7-2-62,-26 1 44,0 0 0,0-1 0,-1-1 0,0 1 0,1-2 0,-1 0-1,-1 0 1,1-1 0,-1-1 0,0 0 0,-1 0 0,1-1 0,-1 0-1,-1-1 1,0 0 0,0-1 0,-1 1 0,4-6-44,-2 0 120,0 0-1,-1-1 1,-1 0-1,0 0 1,-1-1 0,-1 0-1,0 0 1,-2 0 0,0-1-1,-1 0 1,0 0-1,-1-17-119,-1-93 969,-14-115-969,6 186 21,-2 0 1,-3 1-1,-2 0 0,-2 0 1,-11-19-22,20 60 26,1 1-1,-2 0 1,0 0 0,-5-6-26,11 16-23,-1 1 0,1 0-1,0 0 1,-1 0 0,0 0-1,0 0 1,0 0 0,0 1-1,0-1 1,-1 1 0,1 0-1,-1 0 1,1 1 0,-1-1-1,0 1 1,1-1 0,-1 1-1,0 0 1,0 1 0,0-1 23,3 1-146,0 0 1,1 0-1,-1 0 1,0 1-1,1-1 1,-1 0 0,0 0-1,1 1 1,-1-1-1,0 0 1,1 1-1,-1-1 1,1 0-1,-1 1 1,1-1 0,-1 1-1,1-1 1,-1 1-1,1-1 1,-1 1-1,1 0 1,0-1-1,-1 1 1,1-1-1,0 1 1,-1 0 0,1-1-1,0 1 146,-5 21-4479,5-18 3546,-3 16-3941</inkml:trace>
</inkml:ink>
</file>

<file path=ppt/ink/ink1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5:11:52.72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43 31 1777,'0'0'1424,"0"0"-26,0 0-184,0 0-315,0 0-40,0 0-232,0-6-123,0 4 3720,-2 0-4223,0 0 0,0 0-1,0 1 1,0-1 0,0 1 0,0-1 0,-1 1 0,1 0-1,-1 0 1,1 0 0,-1 0 0,1 0 0,-1 1 0,1-1-1,-1 1 1,-2-1-1,5 1-18,0 0-1,0-2 0,0 2-13,0 0-13,0 0 2,0 0 22,0 0 10,0 0 22,0 0 0,0 0-22,0 0-5,0 0 0,0 0-3,0 0-8,0 0 9,0 0-1,0 0-13,0 0-8,0 0 16,0 0-3,0 0 9,0 0 10,0 0 21,0 0-26,0 0 21,0 0 10,0 0 1,0 0-30,0 0 25,0 0-14,0 0 26,0 0 14,0 0-29,0 0-35,0 0 40,0 0-8,0 0-32,0 0 32,0 0-29,0 0-9,0 0 4,0 0-17,0 0 40,0 0-2,0 0 16,0 0 5,0 0 0,0 0-6,0 0-12,0 0 23,0 0 3,0 0 5,0 0-37,0 0 19,0 0-22,0 0 22,0 0-22,0 0 22,0 0-32,0 0-3,0 0 26,0 0-12,0 0-1,0 0 30,0 0 29,0 0-30,0 0-31,0 0-14,0 0 14,0 0 29,0 0 16,0 0-45,0 0-27,0 0 48,0 0-16,0 0-3,0 0 27,0 0 21,0 0-26,0 0-35,0 8-3308,0-5 2774,0 3-1696</inkml:trace>
</inkml:ink>
</file>

<file path=ppt/ink/ink1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5:12:02.06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4002,'0'0'2577,"0"0"-2577,0 0-16,0 0-1585,0 0-2417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09:29:32.30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1 178 10357,'0'0'1344,"0"0"-703,0 0-641,0 0 0,0 0 48,130-13 48,-47 11 304,4-7-272,4-3-112,-9 1 160,-2-5-160,-7 0 48,-10 1-64,-6-8-128,-14-8-2753,-43 17-1569,0-2-737</inkml:trace>
</inkml:ink>
</file>

<file path=ppt/ink/ink1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5:13:23.137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416 511 4386,'0'0'4445,"0"0"-2226,0 0-524,0 0-442,0 0-321,-2-6-279,2 5-628,0-1 1,-1 0-1,1 1 0,-1-1 0,1 1 0,-1-1 1,0 1-1,1 0 0,-1-1 0,0 1 1,0 0-1,0-1 0,0 1 0,0 0 0,0 0 1,-1 0-1,1 0 0,0 0 0,0 0 1,-1 0-1,1 0 0,-1 1 0,1-1 1,-1 1-1,1-1 0,-1 1 0,1-1 0,-1 1 1,1 0-1,-1 0 0,1-1 0,-1 1 1,0 0-1,1 1 0,-1-1 0,1 0 0,-1 0 1,1 1-1,-1-1 0,1 1 0,-1-1 1,1 1-1,-1-1 0,0 2-25,-3 1 13,-1 0 1,1 1-1,-1 0 1,1 0-1,0 0 1,1 1-1,-1 0 1,1 0-1,0 0 1,0 0-14,-39 59-7,39-57 12,-1 0-31,1 1 0,-1-1 0,1 1 0,1 0 0,0 0 0,0 1 0,0-1 0,1 1 0,0 0 0,1-1 0,0 1 0,0 0 0,1 0 26,1-8-46,0-1 1,0 1-1,0-1 1,1 1-1,-1-1 1,0 0-1,0 0 1,1 1 0,-1-1-1,0 0 1,0 0-1,1 0 1,-1 0-1,0 0 1,0-1-1,1 1 46,0 0-94,0-1 45,0 1 0,1 0 0,-1-1-1,0 0 1,0 1 0,0-1 0,1 0 0,-1 0 0,0 0 0,0-1 0,-1 1 0,1 0 0,0-1-1,0 1 1,-1-1 0,2-1 49,1-2-94,1-1-1,-1 1 0,-1-1 1,1 0-1,-1 0 0,1-1 95,2-10-178,1 1 1,-2-1-1,0 0 0,0-7 178,-2 2-13,-1 1 1,-1-1-1,-1 0 0,-1-10 13,0 30 14,1 0 1,-1 0-1,1 0 0,-1 1 0,0-1 0,1 0 0,-1 0 1,0 0-1,0 0 0,-1 1 0,1-1 0,0 0 1,0 1-1,-1-1 0,1 1 0,-1 0 0,1-1 0,-1 1 1,0 0-1,0 0 0,1 0 0,-1 0 0,0 0 1,0 0-1,0 1 0,0-1 0,0 1 0,0-1 0,0 1 1,0 0-1,0 0 0,0 0-14,-3-1 19,0 1 1,0-1-1,0 2 1,0-1-1,0 0 1,1 1-1,-1 0 0,0 0 1,0 0-1,0 1 1,1-1-1,-1 1 0,1 0 1,-1 1-20,-4 4 4,0 0 0,1 0 0,0 1 0,0 0 1,1 1-1,0 0 0,1 0 0,-4 6-4,-12 23-49,-9 24 49,15-29-21,2 0 1,2 1 0,-4 19 20,12-36-6,0 0 0,1 0 0,1 0 0,1 1 0,0-1 0,1 1 0,1-1-1,2 8 7,-3-23-7,1 0 0,-1 0 0,1 0-1,-1-1 1,1 1 0,0 0-1,0 0 1,0-1 0,0 1-1,0 0 1,0-1 0,1 1-1,-1-1 1,0 0 0,1 1-1,-1-1 1,1 0 0,-1 0-1,2 1 8,1 0-10,0 0 0,1 0 0,-1-1 0,0 1-1,1-1 1,-1 0 0,1 0 0,3 0 10,4-1-14,0 1-1,0-2 1,0 1-1,0-2 1,-1 1 0,9-4 14,-7 1-3,-1-1 1,0 0 0,0-1 0,0-1-1,-1 1 1,0-2 0,0 0 0,-1 0 0,0-1-1,0 0 1,-1-1 0,7-8 2,-5 3-8,0 1 1,-1-2 0,0 1-1,-1-1 1,-1-1-1,-1 0 1,0 0 0,-1 0-1,0-5 8,0-9 14,-1-1 0,-1 0 1,-2-1-1,-2 1 0,0 0 0,-3-1 0,0 0-14,2 29 7,0 0 0,0 0-1,0 0 1,0 0 0,-1 0 0,1 0 0,-1 1 0,0-1-1,0 0 1,-1 1 0,1-1 0,-1 1 0,1 0-1,-1 0 1,0 0 0,0 0 0,-1 1 0,1-1-1,-1 1 1,1 0 0,-1-1 0,0 2 0,1-1 0,-1 0-1,0 1 1,-3-1-7,1 1 9,0 0 0,0 0 1,0 0-1,0 1 0,0 0 0,0 0 0,-1 1 0,1-1 0,0 1 0,0 1 1,0-1-1,0 1 0,1 0 0,-1 1 0,0-1 0,1 1 0,0 0 1,-3 2-11,-6 6-5,0 0-1,1 1 0,0 1 0,1 0 0,1 0 0,0 1 0,1 1 0,0 0 0,1 0 0,1 1 0,0 0 0,2 0 0,-2 5 7,-2 10-32,2 0 0,0 0 1,2 1-1,2 0 1,1 1-1,1 27 32,2-55-3,0-1-1,0 0 1,0 0-1,1 1 1,0-1 0,0 0-1,0 0 1,0 0-1,0 0 1,1 0-1,0 0 1,2 3 3,-3-5-7,1 0 0,0 1 0,1-1 0,-1 0 0,0 0 0,1-1 1,-1 1-1,1 0 0,-1-1 0,1 1 0,0-1 0,0 0 0,0 0 0,-1 0 1,1-1-1,0 1 0,0 0 0,1-1 7,3 1-5,0 0-1,1 0 1,-1-1-1,1 0 1,-1 0-1,0-1 1,1 0-1,-1 0 1,0-1-1,0 0 1,0 0-1,0 0 1,0-1 0,2-1 5,0-2 0,0 0 0,0-1 0,0 0 0,-1 0 0,0 0 1,-1-1-1,0-1 0,0 1 0,3-6 0,0-2 3,0 0 0,0-1-1,-2-1 1,0 0-1,-1 0 1,-1 0 0,0-1-1,1-14-2,-2 5 25,-1-1-1,-2 1 1,-1-1 0,-1 0-1,-3-17-24,3 44 7,-1 0-1,1 0 1,0 0-1,-1 1 0,1-1 1,-1 0-1,0 0 1,0 1-1,1-1 1,-1 1-1,0-1 1,0 1-1,-1-1 0,1 1 1,0-1-1,0 1 1,-1 0-1,1 0 1,-1 0-1,1 0 0,-1 0 1,1 0-1,-1 0 1,0 0-1,1 0 1,-1 1-1,0-1 0,0 1 1,1-1-1,-1 1 1,-2 0-7,1-1 6,0 1 1,0 0 0,0 0-1,0 1 1,0-1 0,0 0-1,0 1 1,0 0-1,0 0 1,0 0 0,1 0-1,-1 0 1,0 0 0,0 1-1,1 0 1,-1-1 0,1 1-1,0 0 1,-3 2-7,-3 6-8,0 1 1,0 0-1,1 1 1,0-1 0,1 1-1,-4 12 8,-2 8-42,1 0 1,0 9 41,3-7-22,2 1-1,2 1 1,1-1 0,1 1 0,2-1-1,2 8 23,-1-40-6,-1 0-1,1 0 1,0 0-1,0 0 1,0 0 0,0 0-1,1 0 1,-1 0-1,1-1 1,-1 1-1,1 0 1,0-1-1,0 0 1,0 1-1,1-1 1,-1 0-1,0 0 1,1 0 0,-1 0-1,1-1 1,0 1-1,-1-1 1,1 0-1,0 1 1,0-1-1,0 0 1,0-1-1,0 1 1,0 0-1,0-1 1,1 0 6,4 1-7,0 0-1,0 0 1,-1-1 0,1-1-1,0 1 1,0-1-1,-1 0 1,1-1 0,0 0-1,-1 0 1,0-1 0,1 0-1,-1 0 8,5-4 4,-1-1 0,0 0 0,0-1 0,-1 0 0,0 0 0,-1-1 0,0-1 0,0 0-1,-1 0 1,1-3-4,4-7 19,0-1 0,-2-1 0,0 0 0,-2 0 0,2-7-19,-5 6 30,0 0 0,-1 0 0,-2 0 0,0-1 0,-2 1 0,-1-1 0,0 1 0,-4-20-30,3 42 7,0-1 0,1 1 0,-1-1 0,0 1 0,-1-1 0,1 1 0,0-1 0,-1 1-1,0 0 1,1 0 0,-1 0 0,0 0 0,0 0 0,0 0 0,0 0 0,0 1 0,-1-1 0,1 1 0,0-1 0,-1 1 0,1 0 0,-1 0 0,1 0 0,-1 0 0,0 1 0,1-1 0,-2 1-7,0-1 6,-1 0 1,0 1-1,1-1 1,-1 1-1,0 0 1,0 1-1,1-1 1,-1 1-1,0 0 1,1 0-1,-1 0 1,1 1-1,-1-1 1,1 1-1,-4 3-6,-1 1-8,0 1 1,1 1-1,1-1 0,-1 2 1,1-1-1,1 1 0,-1-1 0,-2 8 8,-43 82-90,38-67 68,2 0 0,1 1-1,2 0 1,1 0 0,2 1 0,1 0-1,1 0 1,2 1 0,1 15 22,1-44-7,0 1 0,0 0 0,1 0 0,0 0 0,0 0 0,0 0 0,1-1 1,-1 1-1,1 0 0,2 2 7,-3-6-6,1 0 0,0 1 0,-1-1 0,1 0 0,0 0 0,0 0 0,0 0 0,1-1 0,-1 1 0,0-1 0,1 1 0,-1-1 0,1 0 0,-1 0 1,1 0-1,0 0 0,-1 0 0,1-1 0,0 1 0,0-1 0,-1 1 0,3-1 6,1 0-3,-1 1-1,0-1 1,1 0-1,-1-1 1,0 1 0,0-1-1,1 0 1,-1 0 0,0-1-1,0 0 1,0 1-1,0-2 1,0 1 0,-1 0-1,1-1 1,1-1 3,1-3 8,0 0-1,0 0 1,-1 0 0,1-1 0,-2 0-1,1 0 1,-1 0 0,2-7-8,1-1 33,0-1-1,-2 1 1,0-1 0,-1-1-1,0 1 1,-2-1 0,1-11-33,1-24 351,-3-48-351,-2 94 23,0 3-5,0-1 0,0 0 0,-1 0 0,1 0 0,-1 1 0,0-1 0,-1 0 0,1 1-1,-1-1 1,0 1 0,0-1 0,0 1 0,-1 0 0,0-1-18,1 3 12,1 0 1,-1 1-1,0-1 0,-1 0 0,1 1 0,0-1 0,0 1 0,-1 0 0,1 0 1,0 0-1,-1 0 0,1 0 0,-1 0 0,1 1 0,-1-1 0,0 1 0,1 0 1,-1 0-1,1 0 0,-1 0 0,0 0 0,1 1 0,-1-1 0,1 1 1,-1-1-1,1 1 0,-2 1-12,-1-1 10,0 1 0,1 1 0,0-1 0,-1 1 0,1-1 0,0 1 0,0 1 0,0-1 0,1 0 0,-1 1 0,1 0 0,0 0 0,0 0 0,-2 3-10,-6 12-13,0 0 0,-6 17 13,11-22 1,-6 12-11,2 0 1,1 0-1,1 1 1,2 0-1,0 0 1,2 1-1,1-1 1,1 1-1,2 11 10,-1-21-17,1-9 3,0 1 1,0-1-1,1 1 1,0-1-1,0 1 1,3 6 13,-3-13-4,0-1 1,1 1-1,-1 0 0,1 0 1,0-1-1,0 1 0,0-1 1,0 1-1,0-1 0,0 0 1,0 0-1,1 0 0,-1 0 1,1 0-1,0-1 0,-1 1 1,1-1-1,0 1 0,0-1 1,0 0-1,0 0 0,1 0 4,1 1-1,1 0 0,0-1 0,0 1 0,0-1-1,1-1 1,-1 1 0,0-1 0,0 0-1,0 0 1,0-1 0,0 1 0,0-1 0,1-1-1,-2 1 1,1-1 0,0 0 0,0-1-1,-1 1 1,1-1 0,-1 0 0,0 0 0,1-1-1,-2 0 1,3-2 1,10-13 6,-1 0 0,-1-1 0,-1-1 0,-1-1 1,-1 0-1,-1 0 0,0-1 0,-2-1 0,-1 0 0,0-3-6,3-15 9,-2-1 0,-2 0 0,-1-1 1,-3 1-1,-1-19-9,-2 54 1,0-2-4,0 1 0,-1 0 0,1 0 0,-2 0 0,-1-5 3,3 12-1,-1-1 0,0 1 0,0 0 0,0 0 0,0 0 0,0 0 0,0 0 0,0 0 0,-1 0 0,1 0 0,-1 1 0,0-1 0,1 1 0,-1-1 0,0 1 0,0-1 0,0 1 0,0 0-1,0 0 1,0 0 0,0 0 0,0 0 0,-2 0 1,-4 0-13,1-1 0,-1 1 0,0 0 0,1 0 0,-1 1-1,0 0 1,0 1 0,0 0 0,1 0 0,-1 0 0,0 1 0,1 0-1,0 1 1,-1 0 0,1 0 0,0 0 0,0 1 0,1 0-1,-1 0 1,1 1 0,0 0 0,0 0 0,0 0 0,0 2 13,-13 13-68,2 1 0,0 1 0,1 0 0,2 1 0,0 0 0,-3 10 68,2-2-24,0 1 0,2 0 0,2 1 0,1 1 0,1 0 0,2 0 0,1 0 0,2 1 0,1 18 24,2-35-10,0-3-1,1 0-1,0 0 0,1 0 1,1 0-1,0 0 0,2 0 12,-3-11-6,0 0-1,1 1 0,0-1 1,0 0-1,0-1 0,0 1 1,1 0-1,-1-1 0,1 1 1,0-1-1,0 0 0,0 0 1,1 0-1,-1 0 0,1-1 1,-1 1-1,1-1 0,0 0 1,0 0-1,0 0 0,0-1 1,2 1 6,4 1-1,-1 0 1,1-1 0,0 0-1,0-1 1,0 0 0,0-1-1,0 0 1,0 0 0,0-1-1,0-1 1,0 0 0,0 0-1,0 0 1,-1-2 0,1 1-1,-1-1 1,0 0 0,0-1-1,0 0 1,-1 0 0,0-1-1,0 0 1,0-1 0,2-2 0,11-12 12,-1 0 1,-1-2 0,-1 0 0,-1-1-1,-1 0 1,-1-2 0,-2 0 0,0 0-1,5-18-12,-6 8 4,-1-1-1,-2 0 1,-2-1-1,-1 1 0,-2-1 1,-2 0-1,-1-7-3,-1 33-7,0 3 12,0 0 0,0 0-1,-1 0 1,0 0 0,0 0 0,-1 0 0,-1-1-5,2 8 4,0-1-1,0 1 1,0 0 0,-1 0 0,1 0 0,-1 0 0,1 0 0,-1 0 0,0 0 0,0 1 0,0-1 0,0 1-1,0-1 1,0 1 0,0 0 0,-1-1 0,1 1 0,0 0 0,-1 1 0,1-1 0,0 0 0,-1 1 0,1-1 0,-1 1-1,0 0 1,0 0-4,-3-1 9,0 1 0,0 0-1,0 0 1,1 1-1,-1-1 1,0 1-1,0 1 1,0-1 0,1 1-1,-1 0 1,1 0-1,-1 0 1,1 1 0,0 0-1,0 0 1,0 0-1,1 1 1,-1 0-1,-2 2-8,-7 9-9,1 1-1,0 0 1,1 1-1,0 1 1,1 0 9,11-17-1,-25 41-16,1 1 1,2 0-1,2 2 0,2 1 0,3 0 1,1 1-1,2 1 0,2 0 0,3 0 1,1 1-1,2 40 17,4-85-6,-1-1-1,1 0 1,0 1-1,1-1 1,-1 1 0,1-1-1,-1 0 1,1 1-1,0-1 1,0 0 0,1 1-1,-1-1 1,1 0 0,-1 0-1,1 0 1,0 0-1,0-1 1,0 1 0,2 0 6,-1 0-10,1-1 0,0 0 0,0 0 0,0 0 0,0-1 0,0 1 0,0-1 0,1 0 0,-1-1 0,0 1 0,1-1 0,-1 1 0,1-1 0,3-1 10,-2 0 0,0 0 1,0 0 0,0 0 0,0-1 0,0 0 0,-1-1 0,1 1 0,0-1-1,-1 0 1,0 0 0,0-1 0,0 0 0,0 0 0,0 0 0,-1 0 0,0-1-1,0 1 1,0-1 0,3-5-1,10-16 27,0 0 0,-2 0 0,5-15-27,-20 40 1,17-35 42,-3 0 0,-1 0 0,-2-1 0,-1-1 0,4-36-43,-6 9 75,-3-1 0,-2 0 0,-4-5-75,1 65 7,0 0 0,-1 1 0,1-1 0,-1 0 0,-1 0 0,1 1-1,-1-1 1,0 1 0,0-1 0,0 1 0,-1 0 0,0 0 0,-2-3-7,3 5 9,-1 0 1,0 0 0,0 0 0,0 1 0,0 0-1,-1 0 1,1 0 0,0 0 0,-1 0 0,0 0 0,1 1-1,-1 0 1,0 0 0,0 0 0,0 0 0,1 0-1,-1 1 1,0 0 0,0 0 0,-2 0-10,1 0 3,1 1-1,0 0 1,-1 0 0,1 0-1,0 0 1,0 1-1,-1-1 1,1 1 0,0 0-1,1 0 1,-1 1 0,0-1-1,1 1 1,-1 0 0,1 0-1,0 0 1,0 0 0,0 0-1,0 1 1,1 0 0,-2 2-3,-7 12-4,1 0 1,1 0 0,0 1-1,1 3 4,6-18 1,-10 29-28,2 0-1,2 0 1,0 1 0,3 0 0,1 0 0,1 1 0,2 32 27,1-65-5,-1 0-1,1 0 1,0-1-1,0 1 1,0 0 0,1-1-1,-1 1 1,0 0-1,1-1 1,-1 1 0,1 0-1,-1-1 1,1 1-1,0 0 1,0-1-1,0 0 1,0 1 0,0-1-1,0 1 1,1 0 5,0-1-7,0 0 1,1 0 0,-1 0 0,1-1-1,-1 1 1,1-1 0,-1 1-1,1-1 1,-1 0 0,1 0-1,-1 0 1,3 0 6,-3 0 1,0-1 0,1 1 0,-1-1-1,0 0 1,0 0 0,0 1 0,0-1 0,0-1-1,0 1 1,0 0 0,0 0 0,0-1 0,0 1 0,-1-1-1,1 1 1,-1-1 0,1 0 0,-1 0 0,0 0-1,1 0 1,-1 0 0,0 0 0,0-1-1,5-9 22,-1-1 0,0 1-1,2-9-21,-6 16 9,8-25 39,-2 0-1,-2 0 0,0 0 0,-2-15-47,1-124 144,-5 119-111,1 24-23,-1 0 1,-1 0-1,-2-1-10,3 18-4,-1 1 1,0 1-1,0-1 0,-1 0 0,0 0 0,0 1 1,-1 0-1,0-1 0,0 1 0,-1 1 0,-3-5 4,7 9 0,-1 1 1,0-1-1,0 1 0,1-1 0,-1 1 0,0-1 0,0 1 1,0 0-1,0 0 0,0 0 0,-1 0 0,1 1 0,0-1 0,0 0 1,0 1-1,-1 0 0,1-1 0,0 1 0,-1 0 0,1 0 1,0 0-1,-1 0 0,1 1 0,0-1 0,0 1 0,-1-1 1,1 1-1,0 0 0,0 0 0,0 0 0,0 0 0,0 0 0,0 1 1,0-1-1,-2 2 0,-3 3-5,0 0 1,0 0-1,0 1 0,0 1 1,1-1-1,0 1 1,-4 7 4,-5 13-28,1 1 0,0 0 1,3 1-1,0 0 1,2 1-1,1 0 1,2 0-1,1 1 0,1 0 1,2 0-1,1 0 1,2 1 27,-1-30-6,-1 0 1,1 0 0,0 0-1,1 0 1,-1 0 0,1 0-1,-1 0 1,1 0 0,0-1-1,0 1 1,0 0-1,0 0 1,0-1 0,1 1-1,-1-1 1,1 1 0,0-1-1,0 1 6,1-1-5,-1 0-1,1-1 1,0 1-1,0-1 1,0 0-1,0 0 1,0 0-1,0 0 1,1 0-1,-1-1 1,0 1-1,0-1 1,1 0 0,-1 0-1,2-1 6,0 1 3,-1-1-1,1 1 1,-1-1 0,0 0-1,0-1 1,1 1 0,-1-1-1,0 0 1,0 0 0,-1 0-1,1 0 1,0-1 0,-1 1-1,1-1 1,-1 0 0,0 0-1,0-1 1,0 1-1,0-1 1,-1 1 0,0-1-1,1 0 1,-1 0 0,0 0-1,-1 0 1,1-1-3,5-13 38,0-1 0,-2 0 0,0 0 0,-1 0 0,0-9-38,1-25 115,-3-1-1,-2 0 1,-3 0-115,3 44 11,-1-1 0,-1 0 0,0 1 0,0-1 0,-1 1-1,-1 0 1,1 0 0,-1 0 0,-6-9-11,7 15 5,1-1 0,-2 0 0,1 1 0,0 0-1,-1-1 1,0 2 0,0-1 0,0 0 0,-1 1 0,1 0-1,-1 0 1,0 0 0,0 0 0,0 1 0,0 0-1,0 0 1,0 0 0,0 0 0,-1 1 0,0 0-5,-1 0 5,1 0-1,0 1 1,-1 0 0,1 0 0,-1 0 0,1 1 0,-1 0 0,1 0 0,0 1-1,0-1 1,-1 1 0,1 1 0,0-1 0,1 1 0,-6 3-5,1 2-14,-1 0 1,2 1-1,-1 0 1,1 0-1,1 1 1,-1 0-1,-2 6 14,-5 6-17,1 1 0,2 1-1,0 0 1,1 1-1,2 0 1,0 0-1,2 1 1,1 0 0,1 1-1,1 0 1,1 0-1,2 0 1,0 0-1,2 0 1,3 20 17,-3-43-6,0 1 0,1-1 0,0 0 0,0 1 0,0-1 0,0 0 0,1 0 0,0 0 0,0 0 0,0 0 0,0 0 0,0 0 0,1-1 1,0 1-1,-1-1 0,1 1 0,1-1 0,-1 0 0,0-1 0,1 1 0,-1 0 0,1-1 0,0 0 0,0 0 0,0 0 0,2 0 6,7 2-9,0 0 0,0-1 0,0-1 0,1 0 0,0-1 0,-1 0 0,1-1 0,-1-1 9,-5 1 2,0-1 0,0 0-1,0-1 1,0 1 0,0-2-1,0 1 1,-1-1 0,0 0-1,1 0 1,-1-1 0,0 0-1,4-4-1,0 0 9,0-1 0,-1-1-1,0 1 1,-1-1 0,0-1-1,-1 0 1,3-6-9,2-4 24,-1 0 1,-1-1-1,-1-1 0,-1 1 0,-1-2 1,-1 1-1,-1-1 0,1-13-24,-1-27 98,-3 0-1,-2-1 1,-4-5-98,3 69 0,0-13 9,-2 1 0,1-1 0,-1 1 0,-1 0 0,-1-1-1,1 1 1,-2 0 0,0 1 0,-1-1 0,-1-2-9,3 9 4,1 1 1,-1-1-1,0 1 1,-1 0-1,1 0 1,-1 0-1,0 1 0,0 0 1,0 0-1,-1 0 1,0 0-1,1 1 1,-1 0-1,0 0 1,-1 1-1,1-1 1,0 1-1,-1 1 1,1-1-1,-1 1 1,1 0-1,-1 1-4,-1-1-1,-1 2 1,1-1-1,0 1 0,0 0 0,0 1 0,0 0 0,1 0 1,-1 0-1,0 1 0,1 1 0,0-1 0,0 1 0,0 0 1,0 1-1,0 0 0,1 0 0,0 0 0,0 1 0,0-1 1,1 1-1,-4 6 1,-7 10-17,0 1 1,2 1 0,0 1 0,2 0-1,-6 18 17,8-17-16,1 0 0,1 1 0,2 0 0,1 0 0,-2 24 16,4 0-49,2 0 0,4 37 49,-2-75-10,1 1 0,1 0 1,0 0-1,0-1 0,2 0 1,0 1-1,0-2 0,1 1 0,0-1 1,1 1-1,1-2 0,0 1 1,9 9 9,-9-12-6,0-1 0,1 1 1,0-2-1,0 1 1,1-1-1,0-1 0,0 0 1,1 0-1,0-1 0,-1 0 1,2-1-1,-1-1 1,0 1-1,1-2 0,0 0 1,6 1 5,-4-2 1,1 0 0,0-1 0,-1 0 0,1-1 0,2-2-1,-10 2 2,-1-1 0,1 0 0,0 0 0,-1 0 0,1-1 0,-1 0 0,0-1-1,0 1 1,0-1 0,0 0 0,2-3-2,4-4 12,0 0 0,-1-2-1,0 1 1,-1-2-1,-1 1 1,0-1 0,0 0-1,-2-1 1,1 0 0,-2-1-1,0 1 1,-1-1 0,1-8-12,1-11 41,-2 0 1,-1 0 0,-1-1 0,-3 1-1,-2-29-41,2 60 7,0 0-1,-1 0 0,1 0 0,-1 0 0,0 0 0,0 0 0,0 0 0,-1 0 0,1 0 0,-1 1 0,0-1 0,0 1 0,0-1 0,-1 1 0,1 0 0,-1 0 0,0 0 0,0 0 0,0 0 0,0 0-6,-1 1 6,-1-1 0,0 1 0,0-1-1,0 1 1,0 1 0,0-1 0,0 1 0,0 0 0,-1 0-1,1 0 1,0 1 0,-1 0 0,1 0 0,0 0 0,-1 1-6,1 0 1,1-1 0,0 1 0,0 1 1,0-1-1,0 1 0,0-1 0,0 1 1,0 1-1,0-1 0,1 0 0,-1 1 1,1 0-1,0-1 0,-1 1 0,1 1 1,1-1-1,-2 2-1,-8 10-23,1 1-1,1 0 1,-3 9 23,7-14-15,-9 18-9,1 0 1,2 1 0,1 0-1,1 1 1,2 0-1,-2 16 24,2 3-33,3 1 0,1-1-1,4 42 34,1-86-5,-1 0-1,1 0 0,1 1 1,-1-1-1,1 0 0,0 0 0,0 0 1,0 0-1,1-1 0,0 1 1,1-1-1,-1 1 0,1-1 0,0 0 1,0 0-1,0-1 0,1 1 0,-1-1 1,1 0-1,0 0 0,1-1 1,-1 1-1,1-1 0,-1-1 0,1 1 1,2 0 5,-1 0-1,0-1 1,1 0 0,-1 0-1,0-1 1,0 1-1,1-2 1,-1 1 0,1-1-1,-1 0 1,0-1-1,1 0 1,-1 0 0,0 0-1,1-1 1,-1 0-1,0-1 1,0 1 0,-1-1-1,1-1 1,0 1-1,-1-1 1,5-4 0,7-8 19,-1-1-1,0 0 1,-1-2 0,-1 1-1,-1-2 1,11-19-19,-1-2 53,-2-2 1,15-45-54,-32 78 15,-2 0 0,1 0 1,-1-1-1,-1 0 0,0 1 1,0-1-1,-1 0 1,-1-3-16,-6 18 120,-7 11-121,0 0 0,1 1 1,1 0-1,0 1 1,-2 6 0,-46 97-97,46-91 90,-2 2-11,1 2 0,2-1 0,1 2 0,2 0-1,1 0 1,2 0 0,1 1 0,2 0 0,1 5 18,2-38-4,1-1-1,-1 0 0,1 0 1,-1 0-1,1 0 1,-1 0-1,1 0 1,-1 0-1,1 0 1,0-1-1,0 1 1,0 0-1,-1 0 0,1 0 1,0-1-1,0 1 1,0-1-1,0 1 1,0 0-1,0-1 1,0 0-1,0 1 0,1-1 1,-1 0-1,0 1 1,0-1-1,0 0 1,0 0-1,0 0 1,0 0-1,1 0 0,-1 0 1,0 0-1,1-1 5,2 1-2,1 0 0,-1 0 0,0-1 0,1 0 0,-1 1 0,0-2-1,0 1 1,0 0 0,1-1 0,-1 0 2,4-4 5,-1 0 0,0 0-1,0-1 1,-1 1 0,1-2 0,-2 1 0,1-1-1,-1 1 1,1-4-5,41-79 85,-34 61-39,-1 0-1,-1 0 1,-1-2 0,-2 1 0,-1-1-1,-2 0 1,0 0 0,-1-22-46,-4 52 26,0 1-68,0 0-663,0 0-2291,0 0-2484,0 0 363</inkml:trace>
</inkml:ink>
</file>

<file path=ppt/ink/ink1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5:13:26.34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4146,'0'0'7315,"0"0"-7315,0 0-976,0 0-6564,0 0 5411</inkml:trace>
</inkml:ink>
</file>

<file path=ppt/ink/ink1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5:11:05.10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834 0 7972,'0'0'496,"0"0"-272,0 0-117,0 0 7,0 0-66,0 0-40,0 1-37,0 0 32,0 0 58,-6 22 3274,-18 5-3646,15-19 595,-752 722-129,755-725-380,-16 16 552,17-3-3377,5-19 2836,1 1 1,-1-1-1,1 0 0,-1 1 0,1-1 1,-1 0-1,1 0 0,-1 1 0,1-1 1,0 0-1,-1 0 0,1 0 1,-1 0-1,1 1 0,0-1 0,-1 0 1,1 0-1,-1 0 0,1 0 0,0-1 1,-1 1-1,1 0 0,-1 0 0,1 0 214,2 0-729,8 0-2115</inkml:trace>
</inkml:ink>
</file>

<file path=ppt/ink/ink1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5:11:05.89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73 13 1617,'0'0'1603,"0"0"-629,0 0-134,0 0 129,0 0 79,0 0-293,0-9-278,0 5 237,0 7 3554,2 157-4472,-5 209 445,-4-308-205,-3-1 0,-11 39-36,4-20 56,2 6-56,13-23-424,3-61 324,-1-1-1,0 1 1,0 0 0,1-1 0,-1 1-1,0 0 1,1-1 0,-1 1-1,1-1 1,-1 1 0,1-1 0,-1 1-1,1-1 1,0 1 0,-1-1-1,1 1 1,-1-1 0,1 0 0,0 1-1,0-1 1,-1 0 0,1 1 0,0-1-1,-1 0 1,1 0 0,0 0-1,0 0 1,-1 0 0,1 0 0,0 0-1,0 0 1,0 0 100,0 0-183,1 0-1,-1 0 1,0 0-1,1 0 1,-1 0-1,1-1 1,-1 1-1,0 0 1,1-1-1,-1 1 1,0-1-1,1 0 1,-1 1-1,0-1 1,0 0-1,0 0 1,0 0-1,0 1 1,0-1 0,0 0-1,1-2 184,9-21-3831</inkml:trace>
</inkml:ink>
</file>

<file path=ppt/ink/ink1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5:11:06.48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4546,'0'0'1617,"0"0"-918,0 0-326,0 0-74,0 5-51,0 8-244,1 0 0,1 1-1,0-1 1,1 0-1,0 0 1,1 0 0,1-1-1,5 13-3,1-5 52,0 1 0,1-2 0,1 0-1,1 0 1,2 0-52,23 23 353,2-1 0,1-3 1,43 30-354,-18-17 156,1-4 1,3-2 0,1-4-1,59 24-156,-126-63-117,1 1 0,-1-1-1,1-1 1,0 1 0,-1-1-1,1 0 1,3 0 117,-6-1-2964</inkml:trace>
</inkml:ink>
</file>

<file path=ppt/ink/ink1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5:11:06.98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7091,'0'0'945,"0"0"-420,0 0-511,0 0-182,38 20 250,265 137 441,-49-33 433,117 58-130,-303-144-708,-2 2-1,-1 3 0,33 31-117,-96-73-379,7 6 1070,0-2-6672,-9-5 1641</inkml:trace>
</inkml:ink>
</file>

<file path=ppt/ink/ink1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5:11:11.48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505 29 5747,'0'0'1560,"0"0"-623,0 0 77,0 0 218,0 0-186,0 0-347,-4-5-208,3 3-480,0 1 0,0-1-1,0 1 1,0-1 0,0 1 0,0-1 0,0 1 0,-1 0 0,1 0-1,-1 0 1,1 0 0,0 0 0,-1 0 0,0 0 0,1 0 0,-1 1-1,0-1 1,1 0 0,-1 1 0,0 0 0,1-1 0,-1 1 0,0 0 0,0 0-1,0 0 1,1 0 0,-1 0 0,0 0 0,0 1 0,1-1 0,-1 0-1,0 1 1,0 0 0,1-1 0,-1 1 0,1 0 0,-1 0 0,1 0-1,-1 0 1,1 0 0,-1 0 0,1 0-11,-49 37-167,1 1-1,-39 43 168,-24 21-599,78-76 340,15-13-212,1 2 1,0 0-1,2 1 0,-2 1 471,16-15-421,1 0 0,-1-1-1,1 1 1,0 0 0,-1 0 0,1-1 0,0 1 0,1 0 0,-1 0-1,0 0 1,1 0 0,0 0 0,0 1 0,0-1 0,0 2 421,0-4-331,0 1-2119</inkml:trace>
</inkml:ink>
</file>

<file path=ppt/ink/ink1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5:11:12.01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716 0 4802,'0'0'358,"-37"2"39,-33 2 113,-18 5-510,74-7 95,0 1 0,0 1 0,1 0 1,-1 1-1,1 0 0,0 1 0,0 1 0,1 0 1,0 0-1,0 2 0,1-1 0,-11 10-95,14-11 40,-20 18-5,2 0 0,0 2 0,2 2 0,0 0 1,3 1-1,0 1 0,2 1 0,1 0 0,2 2 1,1 0-1,-7 27-35,3-1 138,3 0 0,3 1 0,2 0 1,3 1-1,3 0 0,2 37-138,2-83 14,2 1-1,0-1 1,0 1-1,2-1 1,2 10-14,-3-20-6,0-1 1,0 0 0,1 1 0,-1-1 0,1 0-1,0-1 1,0 1 0,1 0 0,0-1-1,0 0 1,0 0 0,0 0 0,0 0 0,1-1-1,-1 0 1,1 1 0,0-1 5,8 3 8,-1-1 0,1 0-1,0-1 1,0 0 0,0 0 0,0-2 0,1 0-1,-1 0 1,1-1 0,-1-1 0,1 0 0,0-1 0,1 0-8,4-2 62,0 0 0,1-1 0,-1-1 0,-1 0 0,1-2-1,-1 0 1,0-1 0,12-8-62,3-4 159,-2-2 0,0-1 0,-1-2-1,-1 0 1,-2-2 0,0-2 0,-2 0-1,-2-1 1,0-2 0,-2 0 0,-2-2-1,0 0 1,-3 0 0,-1-2 0,-1 0-1,-2-1 1,-2 0 0,-1-1 0,-2 0-1,-2 0 1,-1 0 0,-2-12-159,-2-65 165,7 115-2486,32 0-3631,-20 0 1542</inkml:trace>
</inkml:ink>
</file>

<file path=ppt/ink/ink1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5:11:12.44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99 201 6419,'0'0'984,"0"0"-357,0 0-141,0 0-185,-6 9-309,-5 10-57,2 0-1,0 1 1,1 1-1,0-1 0,2 1 1,1 1-1,-2 11 66,-4 37-37,-1 60 37,10-96-13,-1-2-9,1-1 0,2 1 0,1 0 0,4 15 22,-5-45-15,1 1 0,0 0 1,0-1-1,0 1 1,0-1-1,0 0 0,1 1 1,-1-1-1,1 0 0,0 0 1,-1 0-1,1 0 0,0 0 1,0 0-1,0 0 0,1-1 1,-1 1-1,0-1 0,0 1 1,1-1-1,-1 0 0,1 0 1,-1 0-1,1 0 1,0-1-1,-1 1 0,1-1 1,1 1 14,3 0-5,1 0 0,-1-1 1,1 0-1,-1 0 1,1-1-1,-1 1 0,1-2 1,-1 1-1,1-1 1,0-1 4,4-2 68,-1-1 1,-1-1 0,1 0 0,-1-1 0,0 0 0,-1 0 0,0-1 0,0 0-1,-1 0 1,0-1 0,2-5-69,18-22 214,-3 0 0,-1-2 0,-1-1-1,-3-1 1,-1-1 0,-2 0 0,-2-2 0,-2 1 0,-1-2-1,-3 0 1,-2 0 0,-1 0 0,-3-1 0,-1-12-214,-2 30 81,-1-24 267,1 52-408,0-1 0,0 1 0,0 0 0,0 0 0,0 0 0,0-1 0,0 1 0,0 0 0,0 0 0,0 0 0,0 0 0,-1-1-1,1 1 1,0 0 0,0 0 0,0 0 0,0 0 0,0-1 0,0 1 0,-1 0 0,1 0 0,0 0 0,0 0 0,0 0 0,0 0 0,-1 0 0,1 0 0,0-1 0,0 1 0,0 0 0,0 0-1,-1 0 1,1 0 0,0 0 0,0 0 0,0 0 0,-1 0 0,1 0 0,0 0 0,0 0 0,0 0 0,-1 0 0,1 1 0,0-1 0,0 0 0,0 0 0,0 0 0,-1 0 0,1 0 0,0 0 0,0 0-1,0 0 1,0 1 0,0-1 0,-1 0 0,1 0 0,0 0 60,-3 9-4751</inkml:trace>
</inkml:ink>
</file>

<file path=ppt/ink/ink1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5:11:12.92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216 200 6483,'0'0'1726,"0"0"-659,0 0-410,0 0-17,-26 8-216,11-4-395,3-2-25,1 2 0,-1-1 0,1 2 0,0-1 1,0 2-1,-2 1-4,8-4-6,0 1 0,0-1 1,0 1-1,1 0 0,0 1 1,0-1-1,0 1 0,1 0 1,-1 0-1,1 0 0,0 0 1,0 0-1,1 1 0,0-1 1,0 1-1,0 0 0,0 2 6,-10 60-51,2 1 0,4 0-1,3 0 1,5 62 51,-2-129-15,-1 1 0,1-1 0,0 1 1,0-1-1,1 1 0,-1-1 0,0 1 0,1-1 0,-1 0 1,1 1-1,0-1 0,0 0 0,0 1 0,0-1 0,0 0 1,1 0-1,-1 0 0,1 0 0,-1 0 0,1 0 0,0 0 1,0-1-1,0 1 0,0-1 0,0 1 0,0-1 0,0 0 0,0 1 1,0-1-1,1 0 0,-1-1 0,0 1 0,1 0 0,-1-1 1,1 1-1,-1-1 0,1 0 0,-1 0 0,1 0 0,-1 0 1,1 0 14,6 1-11,0-1 0,0 0 0,0 0 0,1-1 0,-1-1 0,0 1 0,0-1-1,-1-1 1,1 0 0,0 0 0,-1-1 0,5-2 11,0-2 48,-1-1 0,0 0 0,0-1 0,0 0 0,-2-1 0,1 0-1,2-5-47,8-11 217,-1 0-1,-1-2 0,-2 0 1,0-1-1,-3 0 0,0-1 0,-2-1 1,5-20-217,-5 3 178,-1 0 1,-3 0-1,-2-1 1,-2 0-1,-2-25-178,-2 65-63,1 3 146,-1 0-1,0 0 0,-1 1 1,0-1-1,0 0 0,0 0 0,-1 0-82,1 6-47,1 0 0,-1-1 0,1 1-1,-1 0 1,0 0 0,0 0-1,1 0 1,-1 0 0,0 0 0,0 0-1,0 0 1,0 0 0,0 1-1,0-1 1,0 0 0,-1 1 0,1-1-1,0 0 1,0 1 0,0 0-1,-1-1 1,1 1 0,0 0 0,-1-1-1,1 1 1,0 0 0,0 0 0,-1 0-1,1 0 1,0 0 0,-1 1-1,1-1 1,0 0 0,-1 1 0,1-1-1,0 0 1,0 1 0,-1 0 47,1-1-234,0 1 1,-1 0 0,1-1 0,0 1-1,0 0 1,0 0 0,0-1-1,0 1 1,0 0 0,0 0 0,0 0-1,1 0 1,-1 0 0,0 1-1,1-1 1,-1 0 0,1 0 0,-1 0-1,1 0 1,-1 1 0,1-1 0,0 0-1,-1 1 1,1-1 0,0 1 233,-3 20-5067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09:29:32.79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8020,'0'0'549,"0"0"-93,0 0 465,23 15-19,1 0-652,0-1 16,0 1 0,-2 1-1,0 1 1,-1 1 0,7 8-266,-23-21 43,25 26 224,-1 2 0,9 12-267,-31-35 37,0 0 0,-1 0 0,0 1 0,0-1 0,-1 1 0,0 0 0,-1 1 0,-1-1 0,0 1 0,0 0 0,-1 0-37,-1-3 35,1 0-1,-2 0 0,1 0 0,-1 0 0,-1 0 0,0 0 0,0 0 0,-1 0 0,0 0 0,0-1 0,-1 1 1,0-1-1,-1 1 0,1-1 0,-2 0 0,1 0 0,-1-1 0,-1 2-34,-27 29 181,-2-1 0,-1-2 0,-6 3-181,-48 46-5703,87-81 1293,3-3 979</inkml:trace>
</inkml:ink>
</file>

<file path=ppt/ink/ink1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5:12:10.43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724 1 8228,'0'0'304,"0"0"-144,0 0-64,-177 144 16,103-73-48,-4 13 16,-4 2 0,6-3-64,9-4 0,7-13 0,15-13 0,12-13-16,13-14-32,11-8-128,7-11-1313,2-7-1600,0 0-545</inkml:trace>
</inkml:ink>
</file>

<file path=ppt/ink/ink1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5:12:11.93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364 1 8596,'0'0'624,"0"0"-304,0 0-192,0 0-96,-104 172-16,53-91-16,-5 0-48,5-10 0,3-13-240,17-17-1072,14-18-769,12-16-128,5-7-16</inkml:trace>
</inkml:ink>
</file>

<file path=ppt/ink/ink1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5:12:12.26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5090,'0'0'1969,"0"0"-1937,0 0-32,135 170 400,-81-117-47,2 0-65,3-7-224,3-5 32,-6-6-80,-2-10 32,-12-7 32,-8-5-16,-6-8-64,-9-5 0,-2 0-176,-17 0-4498</inkml:trace>
</inkml:ink>
</file>

<file path=ppt/ink/ink1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5:12:12.59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8132,'0'0'64,"0"0"-96,51 179 48,-9-103-16,11 0 80,9 3-32,8-8-16,4-5-16,2-13-16,-57-48-64,-2-5-7412</inkml:trace>
</inkml:ink>
</file>

<file path=ppt/ink/ink1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5:12:12.93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347 1 8676,'0'0'1313,"0"0"111,0 0-912,0 0-335,-99 139-145,52-58-32,-4 3 16,3 2-16,3-10 64,11-13-64,15-12-160,16-21-2370,3-30 497,0 0-2913</inkml:trace>
</inkml:ink>
</file>

<file path=ppt/ink/ink1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5:12:13.26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9044,'0'0'400,"0"0"-400,0 0 0,0 0 160,0 0 289,85 141-193,-54-95-48,0 0-32,2-6-96,4-2-64,2-5 16,1-5 0,5-8 64,-3-12-96,3-8-32,-6 0-2001,-33 0-416,0-13-2833</inkml:trace>
</inkml:ink>
</file>

<file path=ppt/ink/ink1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5:12:13.67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9396,'0'0'-221,"0"0"216,22 27 101,75 85-3,-87-101-77,0-2 1,1 1-1,0-1 0,0-1 1,1 0-1,0-1 1,0 0-1,1 0 0,0-2 1,0 1-1,1-2 0,-1 0 1,4 0-17,4 2 35,18 4 12,2-1 1,5-2-48,-15-3 19,-1 2 1,1 1 0,-1 1-1,8 5-19,-29-9-72,0 0-1,-1 1 0,0 1 0,0-1 1,0 1-1,-1 0 0,7 7 73,-11-5-2468,-3-3-2350</inkml:trace>
</inkml:ink>
</file>

<file path=ppt/ink/ink1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5:12:14.02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204 1 6691,'0'0'128,"-96"230"240,56-113 0,4-8-79,13-10-193,15-16-80,8-73-16,0-10-769</inkml:trace>
</inkml:ink>
</file>

<file path=ppt/ink/ink1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5:12:14.52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370 1 7828,'0'0'1120,"0"0"49,0 0-161,0 0-688,0 0-320,-124 154 16,84-83 32,-5 5-32,-2-5-16,4-8 0,7-12-16,13-13-336,12-13-1489,11-25-432,0 0-2609</inkml:trace>
</inkml:ink>
</file>

<file path=ppt/ink/ink1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5:12:14.85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6755,'0'0'160,"0"0"-96,0 0 753,107 159 223,-73-103-672,3 0-112,5-3-176,3-5 32,0-12-112,0-11 128,-3-10-63,0-15-1,-5 0-64,-29 0-1249,-5-23-2289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09:29:33.39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189 61 1169,'0'0'6760,"-24"7"-4732,-120 35 434,134-39-2051,0 1 961,30-3-520,-17-1-843,111 0 22,321-4 415,-269-5-112,102-19-334,-257 26-26,88-16-1736,-91 16 1396,1-1 0,-1 1 0,0-2 0,0 1 0,0-1 0,0 0 0,-1 0 0,1-1 0,2-3 366,-5-1-4357,-5 0-1342</inkml:trace>
</inkml:ink>
</file>

<file path=ppt/ink/ink1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5:12:15.30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10677,'0'0'112,"0"0"-112,0 0 0,0 0 112,158 108 640,-102-52-239,3 2-353,-2-7-32,-4-8-112,-2-5 64,-6-8 32,-6-9-48,-8-9-64,-8-9-560,-23-3-2914,0 0-1232</inkml:trace>
</inkml:ink>
</file>

<file path=ppt/ink/ink1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5:12:15.62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280 1 9604,'0'0'48,"0"0"-32,-91 169 16,46-82 129,-2 6-49,2 1-16,11-5-96,17-16 0,17-63-529,0-10-4017</inkml:trace>
</inkml:ink>
</file>

<file path=ppt/ink/ink1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5:12:15.98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271 1 7812,'0'0'1536,"0"0"593,0 0-256,0 0-1008,0 0-673,0 0-128,-85 137-64,46-66 16,-3 2 0,2-5 0,9-4-16,9-14 0,11-12-128,11-15-1937,0-20-593,0-3 289,11-5-752</inkml:trace>
</inkml:ink>
</file>

<file path=ppt/ink/ink1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5:12:16.31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6755,'0'0'160,"0"0"-160,0 0 929,0 0 111,166 116-480,-107-78-143,6-2-193,2-6-144,-2-7 0,-6-6 48,-5-11 0,-7-6-96,-2 0-32,-36 0-1601,-6-6-3585</inkml:trace>
</inkml:ink>
</file>

<file path=ppt/ink/ink1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5:12:16.64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7988,'0'0'144,"0"0"-144,0 0 528,104 142-208,-67-111-192,-4-1-48,-2-5-16,-3-4 16,-2-9-16,-9-9-64,-17-3-1040,0 0-5539</inkml:trace>
</inkml:ink>
</file>

<file path=ppt/ink/ink1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5:12:16.96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248 0 6547,'0'0'240,"-152"193"-144,110-94 64,8-3-112,15-13-48,19-67 0,0-14-5618</inkml:trace>
</inkml:ink>
</file>

<file path=ppt/ink/ink1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5:12:18.51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0 669 8020,'0'0'701,"0"0"52,12-24-302,28-53-383,3 2 0,40-50-68,-28 50 33,20-27 6,41-39-39,-111 135-11,1 0 1,0 1 0,0 0-1,0 0 1,1 0 0,0 1-1,7-4 11,-13 7-11,1 0-1,0 0 0,0 1 0,0-1 1,-1 0-1,1 1 0,0 0 0,0-1 1,0 1-1,0 0 0,0 0 0,0 0 1,0 0-1,0 1 0,0-1 0,-1 0 1,1 1-1,0-1 0,0 1 0,0 0 1,0 0-1,-1-1 0,1 1 0,0 0 1,-1 0-1,1 1 0,-1-1 0,1 0 1,-1 1-1,0-1 0,0 0 0,1 1 1,-1-1-1,0 1 0,0 0 0,0-1 1,0 2 11,11 23-4,-2 0 0,-1 0 0,-1 1 1,4 24 3,3 7 129,-6-22-75,9 29 61,17 41-115,-28-89 7,0 0 0,1 0-1,1 0 1,1-1-1,0-1 1,1 0-1,1 0 1,4 3-7,-9-11-73,-6-5 31,1 0-1,0 0 1,0 0-1,0 0 1,0 0-1,0 0 1,1-1-1,-1 1 1,0-1-1,1 1 1,-1-1-1,1 0 1,0 0-1,-1 0 1,1 0-1,0-1 1,-1 1-1,1-1 0,1 0 43,11 0-3719</inkml:trace>
</inkml:ink>
</file>

<file path=ppt/ink/ink1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5:12:18.99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1 811 8868,'0'0'995,"0"0"270,0 0-11,0 0-467,13-31-577,-5 12-202,5-14-3,1 1-1,2 0 1,1 1-1,2 1 1,1 1-1,4-4-4,53-59 170,4 3-1,65-53-169,-117 116-425,2 2 0,0 0 0,2 2 0,0 2 0,1 1 0,1 1 0,1 3 0,1 0 0,0 2 0,6 1 425,-30 9-1006,0 0-1,0 2 1,0-1-1,6 2 1007,-19 0-109,1 0 0,0 1 1,0-1-1,-1 0 0,1 1 0,0-1 0,-1 1 0,1 0 0,0-1 0,-1 1 1,1-1-1,-1 1 0,1 0 0,-1-1 0,1 1 0,-1 0 0,0 0 0,1-1 1,-1 1-1,0 0 0,1 0 0,-1 0 0,0 0 0,0-1 0,0 1 0,0 0 1,0 0-1,0 0 0,0 0 0,0-1 0,0 1 109,-1 37-409,1-29 199,-11 421 2980,10-425-2734,1 1-1,1 0 1,-1 0 0,1-1 0,0 1 0,0-1 0,1 1 0,-1-1 0,1 1 0,1-1-1,1 5-35,6-5-69,-4-5-331</inkml:trace>
</inkml:ink>
</file>

<file path=ppt/ink/ink1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5:12:19.69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0 619 9252,'0'0'649,"0"0"562,0 0 304,0 0-557,0 0-433,12-29-362,5-10-216,0 2-1,3 0 1,1 1 0,1 1-1,23-25 54,28-25-769,20-11 769,-66 69-36,2 2 0,1 1 0,0 1 0,2 2 0,15-7 36,-42 25-26,0 1 0,0-1 0,0 1 0,0 1 0,1-1 0,-1 1 1,0 0-1,1 0 0,1 0 26,-4 1-19,-1 0 0,0 0 1,1 1-1,-1-1 1,0 0-1,1 1 0,-1-1 1,0 1-1,0 0 0,0 0 1,1 0-1,-1 0 0,0 0 1,0 0-1,-1 1 1,1-1-1,0 1 0,0-1 1,-1 1-1,1 0 0,-1 0 1,2 0 18,5 12 24,0-1 1,-1 2-1,0-1 1,-1 1-1,0 0 1,-1 2-25,24 101 286,-7-27-162,-12-56-45,1 0 0,2-1-1,3 3-78,-13-29-97,1-1 0,0 1-1,0-1 1,1 0 0,0 0-1,0-1 1,0 1-1,1-1 1,0 0 0,0-1-1,1 1 1,-1-1-1,1-1 1,0 1 0,8 3 97,3-5-4656</inkml:trace>
</inkml:ink>
</file>

<file path=ppt/ink/ink1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5:12:20.37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0 631 8036,'0'0'957,"0"0"-236,0 0 658,14-30-378,-13 28-990,42-86 300,46-67-311,-44 82 22,2-1 14,2 1 0,14-9-36,-58 75-1,0 1 0,1 0 0,0 0 0,0 1 0,1 0 1,2-2 0,-6 5-11,0 0 0,1 1 0,-1 0 0,1-1 0,-1 1 0,1 0 0,-1 1 1,1-1-1,-1 1 0,1-1 0,0 1 0,-1 0 0,1 0 0,3 1 11,-5 0-1,1-1-1,-1 1 0,1 0 1,-1 0-1,1 0 0,-1 0 1,0 0-1,1 1 0,-1-1 1,0 1-1,0-1 0,0 1 1,0 0-1,0 0 0,-1 0 1,1 0-1,1 2 2,24 45 4,-18-31-6,10 20-184,25 43 423,-38-72-941,0-1 1,0 0 0,1 0 0,6 5 703,-2-7-4362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09:29:33.79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7459,'0'0'1060,"0"0"-692,0 0-171,0 0 113,0 0 599,28 8 185,94 29-518,-110-32-522,0 0 0,0 1-1,-1 0 1,1 1-1,-1 0 1,0 0-1,-1 2 1,0-1-1,-1 1 1,1 0-1,0 3-53,9 8 65,-14-15-23,1 0-1,-2 0 1,1 1-1,-1-1 1,1 1-1,-2 0 1,1 0 0,-1 1-1,1-1 1,-2 1-1,1 0 1,-1-1-1,0 1 1,-1 0 0,1 0-1,-1 1 1,-1-1-1,1 0 1,-1 5-42,-1-6 88,1-1-1,-1 1 1,0 0 0,0-1-1,0 0 1,-1 1 0,0-1-1,0 0 1,0 0 0,-1 0-1,1 0 1,-2 2-88,-7 7 117,0 0 0,0 0 0,-5 2-117,0 1 94,-57 57 435,-70 53-529,129-115 4,12-11-348,0 1-1,0 0 1,0-1-1,0 1 1,0 0 0,0 0-1,0 0 1,1 0-1,-1 1 1,1-1 0,-1 0-1,1 1 1,0-1-1,0 1 1,0-1 0,0 1-1,0-1 1,1 1-1,-1 0 1,1-1 0,0 1-1,0 2 345,0-1-5917</inkml:trace>
</inkml:ink>
</file>

<file path=ppt/ink/ink1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5:12:20.76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0 679 8820,'0'0'846,"0"0"418,0 0 132,0 0-609,0 0-467,14-24-133,36-62 31,37-48-218,9-5 29,56-74-7,-143 202-39,0 0-1,0 1 1,1 1 0,0-1-1,4-1 18,-11 9-10,1-1-1,-1 1 1,1 0-1,0 0 0,0 0 1,0 1-1,0-1 1,0 1-1,0 0 0,1 0 1,-1 0-1,0 1 1,1 0-1,-1-1 0,0 2 1,1-1-1,-1 0 1,0 1 10,0 0-16,-1 0 0,0 1 0,0-1 0,0 1 0,0 0 0,-1 0 0,1 0 0,0 0 0,-1 1 0,1-1 0,-1 0 0,0 1 0,0 0 0,0 0 0,0-1 0,0 1 0,-1 0 0,1 0 0,-1 1 0,0-1 0,0 0 0,1 2 16,0 1-11,17 47 91,-3 0 1,-2 1 0,6 43-81,-5-22 187,17 48-187,-26-102-196,2-1 0,0 0 0,1-1 0,1 0 1,1 0-1,0-1 0,14 16 196,-24-32-367,0-1 1,0 0-1,1 0 0,-1 1 0,0-1 1,0 0-1,0 0 0,1 0 0,-1-1 1,1 1-1,-1 0 0,0 0 0,2-1 367</inkml:trace>
</inkml:ink>
</file>

<file path=ppt/ink/ink1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5:12:24.03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33 681 3858,'0'0'707,"0"0"456,0 0 78,0 0-153,0 0-173,-6 11 56,-17 33 32,21-42 166,1-8-789,4-14-26,11-13-112,2 0 0,2 1 0,0 1 0,12-13-242,5-10 37,17-31-30,2-4-5,4 3 0,26-28-2,-81 111-8,14-17-27,0 1 0,14-11 35,-27 25-14,1 1 0,0 1-1,0-1 1,0 1 0,0 0 0,0 0 0,1 0 0,-1 1 0,1 0 0,0 0 0,0 1 0,0-1 0,4 0 14,-9 2-23,1 0 0,0 0 1,-1 0-1,1 0 1,-1 0-1,1 1 0,0-1 1,-1 0-1,1 1 1,-1-1-1,1 1 1,-1-1-1,1 1 0,-1 0 1,0-1-1,1 1 1,-1 0-1,0 0 0,1 0 1,-1 0-1,0 1 1,0-1-1,0 0 1,1 1 22,0 3-40,1 0 0,-1 0 1,0 0-1,-1 0 1,1 0-1,0 5 40,0-2-10,11 59 90,-4-1 1,-2 2 0,-3-1-1,-3 8-80,1 19 163,13 67-163,-14-152-305,0-1-1,1 1 0,0-1 1,1 1-1,0-1 0,1 0 1,0 1 305,0-4-3565,-1-5-2909</inkml:trace>
</inkml:ink>
</file>

<file path=ppt/ink/ink1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5:12:24.39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215 1 8564,'0'0'640,"0"0"-352,-82 132-176,51-72 177,0 9-177,0-6-112,9-7 0,5-13-193,17-41-2032,0-2-3745</inkml:trace>
</inkml:ink>
</file>

<file path=ppt/ink/ink1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5:12:24.72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133 0 1537,'0'0'5266,"0"0"-4866,0 0 385,0 0-209,0 0-304,-56 173-192,36-113-16,3 4-48,0-1-16,0-5 0,14-45-2033,1-11-4258</inkml:trace>
</inkml:ink>
</file>

<file path=ppt/ink/ink1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5:12:25.04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124 0 7443,'0'0'1217,"0"0"-1137,0 0 0,-47 173 16,24-108-32,1 4-64,5-8 0,3-11-16,14-45-4706</inkml:trace>
</inkml:ink>
</file>

<file path=ppt/ink/ink1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5:12:25.39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4322,'0'0'352,"0"0"673,0 0 447,0 0-303,0 0-193,0 0 17,57 23-33,-55 30 817,-2 13-1089,0 8-207,0 4-241,0-5-96,0-4-128,0-11 16,0-12-32,3-18-1665,0-28-2689</inkml:trace>
</inkml:ink>
</file>

<file path=ppt/ink/ink1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5:12:25.93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234 1 4786,'0'0'4274,"-121"137"-4226,64-54-48,12 1 0,37-59-752,5-10-5379</inkml:trace>
</inkml:ink>
</file>

<file path=ppt/ink/ink1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5:12:27.07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1 705 6083,'0'0'1745,"0"0"-323,0 0 194,0 0 105,0 0-643,0 0-699,9-29-249,-7 23-125,13-41 9,2 2-1,2 0 1,2 1-1,7-9-13,5-3 2,78-123-248,-87 145 179,0 1 1,3 2 0,0 0 0,3 1 66,-27 26-18,1 1 0,0-1 0,0 1 1,0 0-1,0 0 0,0 0 0,1 0 1,0 1-1,-1-1 0,1 1 1,0 1-1,0-1 0,0 1 0,0-1 1,0 1-1,0 1 0,5-1 18,-9 1-18,1 1 1,0-1-1,-1 0 0,1 1 0,-1 0 0,1-1 0,0 1 1,-1 0-1,0 0 0,1 0 0,-1 0 0,1 0 1,-1 0-1,0 0 0,0 0 0,0 0 0,0 1 0,0-1 1,0 0-1,0 1 0,0-1 0,0 1 0,0-1 0,-1 1 1,1 0-1,-1 0 18,15 53-18,-11-38-2,23 141 193,-22-112-218,3 0 0,1-1 1,2 0-1,3-1 0,7 17 45,8-13-3146,-27-44 447,-2-4-1285</inkml:trace>
</inkml:ink>
</file>

<file path=ppt/ink/ink1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5:12:27.39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203 0 3410,'0'0'4626,"0"0"-4194,0 0 48,-101 195 160,70-106-255,2 4-257,7 1-32,11-10-96,2-13 0,9-59-1041,0-12-5778</inkml:trace>
</inkml:ink>
</file>

<file path=ppt/ink/ink1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5:12:27.72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197 1 8276,'0'0'432,"0"0"-304,0 0 160,-73 164 112,39-98-128,6-3-240,3-2 17,5-3-33,6-4-32,11-47-241,3-7-3152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09:29:34.25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181 165 560,'0'0'870,"-21"5"202,7-1-599,-63 16 1466,9-6 4758,114-14-4547,21-11-1700,44-12-450,-9 0 233,282-33 188,-45 9-647,-310 41-1324,1 0 0,-1-1 0,5-4 1550,-34 11-124,1 0 1,-1 0 0,1 0 0,-1 0 0,0-1 0,1 1 0,-1 0-1,1 0 1,-1 0 0,0 0 0,1-1 0,-1 1 0,0 0 0,1 0-1,-1-1 1,0 1 0,1 0 0,-1-1 0,0 1 0,1 0 0,-1-1-1,0 1 1,0 0 0,0-1 0,1 1 0,-1 0 0,0-1 0,0 1 0,0-1-1,0 1 1,0-1 0,0 1 123,0-9-5024</inkml:trace>
</inkml:ink>
</file>

<file path=ppt/ink/ink1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5:12:28.10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1 644 6851,'0'0'440,"0"0"278,0 0-80,10-27-454,-7 18-180,17-44 0,2 1 0,2 0 0,5-1-4,-24 44-31,28-48-176,3 1-1,1 2 0,17-14 208,-42 54 7,0 0-1,1 0 1,1 2-1,0 0 1,1 0-1,1 2 1,-1 0-1,2 0 1,-1 2-1,1 0 0,0 1 1,1 0-1,0 2 1,3-1-7,-9 4 27,0 1 0,0 0 1,0 1-1,7 0-27,-18 0 3,1 0 0,-1 0 0,0 0 0,1 1 0,-1-1 1,0 0-1,1 1 0,-1-1 0,0 1 0,1-1 0,-1 1 0,0 0 0,0-1 0,0 1 0,1 0 0,-1 0 0,0 0 0,0 0 0,0 0 0,0 0 0,-1 0 0,1 0 0,1 1-2,7 32 51,-8-30-39,4 37 341,-1-1-1,-3 1 0,-2 29-353,0-5 330,1 412 772,1-435-1110,-1-42-12,-1 1-1,1-1 1,0 0 0,0 0-1,0 1 1,0-1-1,0 0 1,0 0 0,0 1-1,0-1 1,0 0-1,0 0 1,0 1 0,0-1-1,0 0 1,1 0-1,-1 1 1,0-1 0,0 0-1,0 0 1,0 0 0,0 1-1,0-1 1,1 0-1,-1 0 1,0 0 0,0 1-1,0-1 1,0 0-1,1 0 1,-1 0 0,0 0-1,0 0 1,1 1 0,-1-1-1,0 0 1,0 0-1,0 0 1,1 0 20,2 0-3671</inkml:trace>
</inkml:ink>
</file>

<file path=ppt/ink/ink1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5:12:28.52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372 0 4066,'0'0'4498,"0"0"-4018,0 0-32,-160 155 81,109-84-273,6 0-176,3 2-80,8-4 32,9-9-32,11-9-849,14-48-2224</inkml:trace>
</inkml:ink>
</file>

<file path=ppt/ink/ink1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5:12:28.85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88 0 8564,'0'0'976,"0"0"-447,0 0 687,0 0-303,0 0-641,-28 163-128,2-100-96,4-5-48,16-43-1921,1-5-2737</inkml:trace>
</inkml:ink>
</file>

<file path=ppt/ink/ink1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5:12:30.91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242 131 560,'-28'25'8481,"-90"89"-6688,107-102-1788,1 0 0,1 1-1,-1 0 1,2 0-1,0 1 1,1 0 0,0 1-1,1 0 1,-1 5-5,3-8-14,2 0 1,-1 0-1,1 1 1,1-1-1,1 0 1,-1 1-1,2-1 1,0 1-1,0-1 1,2 3 13,-2-12-19,0 1 0,0-1 0,0 1 0,1-1 0,-1 0 0,1 0 0,0 0 0,0 0 0,0 0 0,1 0 0,-1 0 0,1-1 0,-1 1 0,1-1 0,0 1 0,0-1 0,0 0 0,0-1 0,0 1 0,1 0 0,-1-1 0,0 0 0,1 1 0,-1-2 0,1 1 0,2 0 19,6 1-14,-1 0 1,1-1 0,-1 0 0,1-1-1,0-1 1,-1 0 0,1 0 0,1-1 13,-1-2-21,0 0 1,0 0 0,0-2-1,-1 1 1,1-1 0,-1-1-1,-1 0 1,1 0 0,-1-1-1,0 0 1,-1-1 0,0 0 0,0-2 20,13-14-23,-1-2 0,-1 0 0,-2 0 1,8-16 22,-16 23 28,-1-1 0,0 1 1,-1-1-1,-2-1 0,0 1 0,-1-1 0,-1 0 1,-1 0-1,-1 0 0,-1-1 0,-1 1 1,-2-9-29,2 27 12,0 0 0,-1 0 1,0 0-1,1 0 0,-1 0 1,-1 0-1,1 0 0,-1 1 1,1-1-1,-1 0 0,0 1 1,0-1-1,-1 1 0,1 0 1,-2-2-13,2 3 1,-1 0-1,1 0 1,0 1 0,0-1 0,-1 1 0,1 0-1,-1-1 1,1 1 0,-1 0 0,0 0 0,1 1-1,-1-1 1,0 1 0,0-1 0,0 1 0,1 0-1,-1 0 1,0 0 0,0 0 0,0 1 0,1-1-1,-3 1 0,3 0-84,-1 0 0,0 1 0,1-1 0,-1 1-1,1-1 1,0 1 0,0 0 0,-1 0 0,1 0-1,0 0 1,1 0 0,-1 0 0,0 1 0,1-1-1,-1 1 1,1-1 0,-1 1 0,1 0-1,0-1 1,0 1 0,1 0 0,-1 0 0,0 0 84,-1 5-366,-14 45-2505,11-16-458</inkml:trace>
</inkml:ink>
</file>

<file path=ppt/ink/ink1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5:12:31.26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32 279 8692,'0'0'293,"0"0"9,-4 25 170,-16 84-104,17-89-346,1-1 0,0 1-1,2 0 1,0 6-22,1-13 9,-1-8-14,0 0 0,0 0 0,1 0 0,0-1 0,0 1 0,0 0 0,1 0 0,0-1 0,0 1 0,0-1 0,0 1 0,0-1 0,1 0 0,0 0 0,0 0 0,0 0 0,0-1 0,1 1 0,0-1 0,-1 0 0,1 0 0,0 0 0,0-1 0,4 3 5,3-1-1,-1 1 0,1-2 0,0 0 0,1 0 0,-1-1 0,0 0 0,1-1 0,-1 0 0,1-1 0,3 0 1,-5-1 13,1 0 0,-1-1 0,0 0 0,0-1 0,0 0 0,0 0 0,0-1 0,-1-1 0,0 0 0,1 0 0,-2 0 0,1-1 0,-1-1 0,0 1 0,3-4-13,7-8 29,-2 1 0,0-2-1,-1 0 1,0-1 0,-2 0 0,1-5-29,-5 7 31,0-1 0,-2 0 1,0-1-1,-1 0 0,-1 0 1,-1-1-1,-1 1 0,0-1 0,-2 1 1,0-1-1,-3-20-31,2 31 28,-1 1-1,0-1 1,-1 1 0,0-1 0,0 1-1,-1 0 1,0 0 0,-1 0 0,0 0-1,0 1 1,-1-1 0,0 1 0,-3-3-28,3 5 13,1 1 1,-1 0-1,-1 0 1,1 1-1,-1-1 0,1 1 1,-1 0-1,0 1 1,-1-1-1,1 1 1,-1 0-1,1 1 1,-1 0-1,0 0 1,0 0-1,0 1 0,0 0 1,-5 0-14,8 0-52,0 1 1,0 0-1,0 0 1,0 0-1,0 1 1,0 0-1,1-1 0,-1 1 1,0 0-1,0 1 1,0-1-1,1 1 1,-1 0-1,0 0 0,1 0 1,0 0-1,0 0 1,-1 1-1,1 0 1,1-1-1,-2 3 52,1-1-417,0 0 0,0 0 0,1 0 0,0 1 0,0-1 0,0 1 0,0-1 0,1 1 1,0 0-1,0-1 0,-1 5 417,-1 21-5275</inkml:trace>
</inkml:ink>
</file>

<file path=ppt/ink/ink1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5:12:31.60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65 107 7988,'0'0'456,"0"0"-179,-11 28-127,1-3-126,2-8-11,0 1-1,2 0 0,1 0 1,0 0-1,1 1 1,1 0-1,0 0 0,2 0 1,0 3-13,1-9 3,1 1 0,1-1 0,0 0 0,0 0 0,1 0-1,1 0 1,0 0 0,1-1 0,0 1 0,1-1 0,2 2-3,-4-7-6,0 0-1,1-1 0,0 1 0,1-1 1,-1 0-1,1 0 0,0-1 1,1 0-1,-1 0 0,1 0 1,0-1-1,0 0 0,0 0 1,1-1-1,-1 0 0,1 0 0,0-1 1,7 2 6,-4-2 5,-1-1 0,1 0-1,0 0 1,0-1 0,-1-1 0,1 0 0,0 0 0,-1-1 0,1 0 0,-1-1-1,1 0 1,-1-1 0,0 0 0,0 0 0,7-6-5,-4 1 26,0 0 1,-1-1-1,0 0 0,-1-1 0,0 0 1,0-1-1,-1-1 0,-1 1 1,0-1-1,2-7-26,-2 4 75,-1 0 1,0 0-1,-2-1 1,0-1-1,0 1 0,-2-1 1,1-10-76,0-12 560,-1-1 1,-3-33-561,-1 65 88,0 0 1,-1 0 0,-1-1 0,0 1-1,0 0 1,0 0 0,-1 0-1,-2-4-88,4 10 1,-1 0 1,1 1-1,-1-1 0,1 0 0,-1 0 0,0 1 0,0-1 0,0 1 0,0 0 1,0 0-1,0 0 0,-1 0 0,1 0 0,-1 0 0,0 0 0,1 1 1,-1-1-1,0 1 0,0 0 0,0 0 0,0 0 0,0 0 0,0 1 0,0-1 1,0 1-1,-1 0-1,-1 0-1230,2 2-2156</inkml:trace>
</inkml:ink>
</file>

<file path=ppt/ink/ink1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5:12:31.93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58 168 8932,'0'0'947,"0"0"-16,0 0-200,0 0-443,-9 31-229,-28 102-62,33-118-9,1-1 0,1 1 0,1 0 0,0 0 0,1 0 0,1 3 12,-1 8-32,0-20 17,0 0-1,0 0 0,1 0 1,0 0-1,0 0 0,1 0 1,0 2 15,-1-6-12,0 0 1,0 0 0,0 0 0,0 0 0,0-1-1,0 1 1,0 0 0,1-1 0,-1 1-1,1-1 1,-1 0 0,1 1 0,0-1-1,-1 0 1,1 0 0,0 0 0,0 0-1,0 0 1,0-1 0,0 1 0,0 0-1,0-1 1,0 1 11,4 0 1,0 0-1,0 0 1,0-1-1,0 0 1,1 0 0,-1 0-1,0-1 1,0 1-1,0-2 1,0 1-1,0-1 1,0 0-1,0 0 1,0 0 0,-1-1-1,3-1 23,-1-1 0,0 0 0,0 0 1,0 0-1,-1-1 0,0 0 0,0-1 0,0 1 1,-1-1-1,1-1-23,5-10 97,-1 0-1,-1-1 1,0 0-1,-1 0 1,-2-1 0,0 0-1,-1 0 1,2-16-97,-2 5 205,-2 0 0,-1 0 0,-2 0 0,0-1-1,-4-16-204,3 43 21,0 1-1,0-1 1,0 1-1,0-1 0,-1 1 1,0-1-1,0 1 0,0 0 1,0 0-1,-1 0 0,-1-2-20,2 4-27,0 0-1,1 0 0,-1 1 1,0-1-1,0 0 0,-1 1 1,1-1-1,0 1 1,0 0-1,-1 0 0,1 0 1,-1 0-1,1 0 0,-1 0 1,1 1-1,-1-1 0,0 1 1,1 0-1,-3 0 28,2 2-2815,2 11-2670</inkml:trace>
</inkml:ink>
</file>

<file path=ppt/ink/ink1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5:12:32.28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27 115 4274,'0'0'4012,"0"0"-2067,0 0-661,0 0-700,-4 26-491,0 2-94,-3 21-6,1-1-1,2 22 8,4-48-3,-1-10-13,0 0 1,2 0-1,-1 0 0,1 0 0,2 5 16,-2-14-13,-1 0 1,1 0-1,0-1 1,1 1-1,-1 0 1,0 0-1,1-1 1,-1 1-1,1 0 1,0-1-1,0 0 1,0 1-1,0-1 1,1 0-1,-1 0 1,0 0-1,1 0 1,-1-1-1,1 1 1,0-1-1,0 0 1,2 2 12,5 0-11,1 0 0,-1-1 0,1 0 0,-1 0-1,1-1 1,0-1 0,0 0 0,-1 0 0,1-1 0,0 0 0,-1-1 0,5-1 11,-1-1 26,0 0-1,0-1 1,-1-1-1,0 0 1,0-1 0,0 0-1,-1-1 1,9-7-26,2-3 96,-2-1 1,1-1-1,-2-1 1,-1-1-1,-1-1 1,5-8-97,-14 18 151,-1-1 0,-1 0 0,0 0 0,0 0 0,-2-1 0,1 0 0,-2 0-1,0-1 1,-1 1 0,-1-1 0,0 1 0,-1-8-151,-1 7 153,1 10-1,-1 1 1,0 0-1,0-1 0,-1 1 1,1 0-1,-2-3-152,2 7 32,-1-1 0,1 1 0,-1 0 0,1 0 0,-1 0 0,1 0-1,-1 0 1,0 0 0,0 0 0,0 0 0,1 0 0,-1 0 0,0 0 0,0 0 0,0 1 0,0-1 0,-1 0 0,1 1 0,0-1 0,0 1 0,0-1-1,0 1 1,-1 0 0,1-1 0,0 1 0,0 0 0,-1 0 0,1 0-32,-4-1-14,-1 1 0,1-1 0,0 1 1,-1 0-1,1 1 0,0 0 0,0-1 0,-1 2 0,1-1 0,0 0 1,0 1-1,0 0 0,0 0 0,1 1 0,-1 0 0,1-1 0,-1 1 0,1 1 14,-4 3-294,0 1 0,0 1 0,1-1-1,1 1 1,0 1 0,0-1 0,0 1-1,1 1 295,-18 41-2862,16-24-1255</inkml:trace>
</inkml:ink>
</file>

<file path=ppt/ink/ink1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5:12:32.97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98 173 9300,'0'0'894,"0"0"104,0 0-361,-14 32-474,-40 107-152,47-117-16,1 0 1,1 1 0,0-1-1,2 1 1,1 0-1,1 0 1,1 0-1,1 1 5,-1 9-20,-1-23 10,1-1 1,1 1-1,0-1 1,0 1-1,1-1 0,0 0 1,0 0-1,1 1 1,3 4 9,-4-10-5,0-1 0,1 1 1,-1-1-1,1 1 0,0-1 1,0 0-1,1 0 0,-1 0 1,0 0-1,1-1 0,0 1 1,0-1-1,0 0 0,0 0 1,0 0-1,0-1 0,0 0 1,0 1-1,1-1 0,-1-1 1,4 1 4,14 2 6,-1-2 1,1 0-1,0-2 1,-1 0 0,1-2-1,-1 0 1,1-1-1,-1-1 1,0-1 0,-1-1-1,1-1 1,-1-1-1,-1 0 1,0-2 0,8-5-7,8-8 53,-1 0 1,-1-3 0,-1-1-1,-2-1 1,0-2 0,-3 0 0,13-19-54,-20 22 53,-1 0 1,-2-1-1,0-1 0,11-29-53,-22 45 31,-1-1-1,0-1 1,-1 1 0,0-1-1,-2 0 1,0 1-1,0-1 1,-2 0-1,0 0 1,0 0-1,-3-8-30,2 22 20,1-1 0,-1 1 0,0 0 0,0 0 0,0 0 1,-1 0-1,1 0 0,0 0 0,-1 0 0,0 0 0,1 1 0,-1-1 0,0 0 0,0 1 0,0 0 0,0-1 0,0 1 0,0 0 0,0 0 0,0 0 0,0 0 1,0 0-1,-1 1 0,1-1 0,0 1 0,-1-1 0,0 1-20,-2-1 13,0 1 1,0-1-1,0 1 0,0 0 1,1 0-1,-1 1 0,0-1 1,0 1-1,0 0 0,0 1 1,1-1-1,-1 1 0,-3 1-13,0 3-10,0 1-1,0-1 1,1 1-1,0 0 1,0 1 0,0 0-1,1 0 1,1 0-1,-4 6 11,-7 13-71,2 1-1,-7 18 72,12-22-35,2 0 1,0 1-1,2 0 1,1 0 0,0 0-1,2 0 1,1 1-1,1-1 1,2 1 0,1 4 34,-2-22-10,1 0 0,0 1 0,1-1 1,0 0-1,1-1 0,-1 1 0,1 0 1,1-1-1,-1 0 0,1 0 0,1 0 1,-1-1-1,1 0 0,0 0 1,1 0-1,-1-1 0,1 0 0,0 0 1,7 3 9,-10-5 1,1 0 1,0 0 0,0-1 0,1 0 0,-1 0 0,0 0 0,1-1 0,-1 1 0,1-1 0,0-1-1,-1 1 1,1-1 0,0 0 0,-1 0 0,1 0 0,0-1 0,-1 0 0,1 0 0,-1-1 0,1 1-1,-1-1 1,0-1 0,1 1 0,-1-1 0,0 1 0,-1-1 0,1-1 0,0 1 0,-1-1 0,0 0-2,9-10 20,-1-1 0,0-1 1,-1 0-1,-1 0 1,-1-1-1,0 0 1,-1-1-1,-1 0 1,-1 0-1,0-1 1,1-11-21,2-16-675,-2 1 1,-2-1-1,-2-1 0,-2-13 675,0 52-147,-2-1 0,1 1 0,-1 0 0,0-1 0,0 1 0,-1 0 0,-2-6 147,3 12-11,0 0 0,0 1 1,0-1-1,0 1 0,0-1 1,0 1-1,0-1 0,0 1 1,0 0-1,-1 0 0,1 0 1,0-1-1,-1 1 0,1 0 1,-1 1-1,0-1 0,1 0 0,-1 0 1,1 1-1,-1-1 0,0 1 1,0-1-1,1 1 0,-1 0 1,0 0-1,0 0 0,0 0 1,1 0-1,-1 0 0,0 0 1,0 0-1,1 1 0,-1-1 1,0 1-1,1-1 0,-1 1 1,0 0-1,1 0 11,-4 1 0,1 1 0,0-1-1,-1 1 1,1 1 0,0-1-1,1 0 1,-1 1 0,1 0 0,-1 0-1,1 0 1,0 0 0,1 0-1,-1 1 1,1-1 0,0 1 0,-2 4 0,0-1-4,-7 16-8,0 2 0,1-1 0,2 1 0,1 0 0,1 1 0,0 3 12,-1 21 26,3 0 1,2 42-27,1-86 4,2 1 0,-1-1-1,1 1 1,0 0-1,0-1 1,1 0 0,0 1-1,1-1 1,0 0-1,0 0 1,0 0-1,1 0 1,-1-1 0,2 1-1,-1-1 1,1 0-1,0-1 1,0 1 0,1-1-1,-1 0 1,1 0-1,0 0 1,1-1-1,-1 0 1,1-1 0,0 1-1,0-1 1,0 0-1,2 0-3,8 1 6,0-1 0,1-1 0,-1-1 0,1 0 0,12-1-6,-16 0 2,28-4-298,-3-13-1198</inkml:trace>
</inkml:ink>
</file>

<file path=ppt/ink/ink1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5:12:33.43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426 368 7716,'0'0'178,"-24"-4"169,-81-11 376,89 12-495,-1 1 1,1 1-1,-1 0 0,0 1 1,1 1-1,-1 1 0,-5 1-228,15-1 1,0 0 0,0 1 0,0 0 0,0 0 0,0 0 0,1 1 0,-1 0 0,1 1 0,0-1 0,1 1 0,-1 0 0,1 1 0,0-1 0,0 1 0,1 0 0,-1 0 0,1 1-1,1-1 1,-1 1 0,-1 5-1,-2 5 9,0 0 0,1 1-1,1-1 1,0 2 0,2-1 0,0 0-1,0 16-8,3-27 6,-1 7 11,0 0 1,1 0 0,1 0 0,0-1-1,3 13-17,-3-22-8,0-1 1,1 1-1,-1-1 0,1 1 0,-1-1 0,1 0 0,0 1 0,0-1 0,1 0 0,-1 0 0,1 0 0,-1-1 0,1 1 0,0-1 1,0 1-1,0-1 0,0 0 0,0 0 0,1 0 0,-1-1 0,1 1 0,-1-1 0,2 1 8,4 1 4,1-1 0,0 1 0,0-2 0,0 1 0,0-2 1,0 1-1,0-1 0,0-1 0,1 0 0,-1 0 0,0-1 0,-1 0 0,1-1 0,0 0 0,-1 0 0,1-1 0,-1 0 0,0-1 0,0 0 0,-1-1 0,0 1 0,0-2 1,4-3-5,18-17 128,-1-1 0,-2-2 1,0-1-1,-2-1 1,-2-1-1,19-35-128,-27 41 60,-2-1 0,0 0-1,-2-1 1,-1-1-1,-2 0 1,0 0 0,-2 0-1,-2-1 1,0-12-60,-3 35 2,0-5 55,0-1 0,-1 1 0,0 0 0,-2-1 0,1 1 0,-4-12-57,4 22 24,0-1-1,-1 1 1,1 0-1,-1 0 1,0 0-1,1 0 0,-1 1 1,-1-1-1,1 0 1,0 1-1,-1-1 0,1 1 1,-1 0-1,0 0 1,0 0-1,0 0 1,0 0-1,0 1 0,0 0 1,0-1-1,0 1 1,-1 0-1,1 0 1,0 1-1,-1-1 0,1 1 1,-1 0-1,1-1-23,-5 0 12,0 1-1,-1-1 0,1 1 1,0 1-1,0-1 1,0 2-1,0-1 1,0 1-1,0 0 0,0 0 1,1 1-1,-1 0 1,-3 3-12,1 0-26,0 1 0,0 1 1,1 0-1,0 0 1,0 1-1,1 0 1,0 0-1,-5 10 26,0-1-374,0 0 0,2 1-1,1 1 1,0 0 0,1 0-1,1 1 1,1 0 0,1 0-1,1 1 1,1 0 0,1 0-1,1 0 1,0 7 374,2-29 0,0 1-152,0 0-1,0 1 1,0-1-1,-1 0 1,1 1 0,1-1-1,-1 1 1,0-1 0,0 0-1,0 1 1,1-1-1,-1 0 1,1 1 0,-1-1-1,1 0 1,0 0-1,0 2 153,22 6-4337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09:29:34.68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65 1 7219,'0'0'219,"0"0"53,0 0 441,23 10 607,-2-2-996,1 0-53,0 1-1,-1 1 1,-1 2 0,1-1-1,-2 2 1,7 6-271,-8-5 163,0 2 1,-1 0-1,-1 0 1,-1 2 0,0 0-1,2 6-163,-10-14 80,-1 1-1,0 0 0,0 0 1,-2 1-1,1-1 1,-1 1-1,-1 0 0,0 0 1,-1 0-1,0 0 1,-1 1-1,-1 6-79,0-12 77,-1-1 1,0 0-1,0 1 1,0-1-1,-1 0 1,0 0-1,0 0 1,-1 0-1,0 0 1,0-1 0,0 1-1,-1-1 1,1 0-1,-1 0 1,-4 4-78,-10 9 162,0-1 1,-1-1 0,-11 7-163,12-10 83,-36 30 92,-22 17 16,-74 44-191,151-103-7564,11-1 3936,-2-8-153</inkml:trace>
</inkml:ink>
</file>

<file path=ppt/ink/ink1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5:12:33.80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37 310 4386,'0'0'2086,"0"0"-47,0 0-4,0 0 3,0 0-512,7-18-594,16-55-423,-22 72-500,-1 1 0,0-1 0,0 1 1,1-1-1,-1 0 0,0 1 0,0-1 0,0 0 0,0 1 0,0-1 0,0 0 0,0 1 0,0-1 1,0 0-1,0 1 0,-1-1 0,1 0 0,0 1 0,0-1 0,-1 1 0,1-1 0,0 0-9,-10 5 74,-9 20-49,13-10-17,0 1-1,1 1 1,0-1-1,2 0 1,0 1-1,0 0 1,1 5-8,-1 38-32,2 20 32,1-58-8,0-10 0,0 1 0,1-1 0,1 1 0,-1-1 0,2 0 0,0 0 0,0 0 0,1 0 0,3 6 8,-4-12-17,-1 0 1,2 0-1,-1 0 1,0-1-1,1 1 1,0-1-1,0 0 1,0 0-1,1 0 1,-1-1-1,1 1 0,0-1 1,0 0-1,0 0 1,0-1-1,0 0 1,1 0-1,-1 0 1,1 0-1,1-1 17,9 2-73,-1-1 1,1 0-1,0-1 0,0-1 0,-1 0 0,1-1 0,0-1 0,0-1 0,-1 0 0,0-1 0,8-3 73,-3-1-11,1-1 1,-1 0-1,-1-2 1,0 0-1,-1-1 1,0-1-1,16-15 11,-9 4 15,-1-1-1,-1-1 1,-1-1-1,-1 0 1,-2-2-1,0-1 1,-2 0-1,-2-1 1,-1-1-1,6-18-14,-12 21 25,0 1-1,-2-1 1,-1-1-1,-2 1 1,0-1-1,-3-22-24,1 50 14,-1 1 0,0-1 0,0 1 0,0-1 0,0 1 0,0-1 0,0 1 0,0-1 0,-1 1 0,1-1 0,-1 1 0,1-1 0,-1 1 0,1-1 0,-1 1 0,0 0 0,0-1 1,0 1-1,1 0 0,-1 0 0,0 0 0,-1-1-14,-1 1 51,0 0 1,0 0-1,0 1 1,0-1 0,0 1-1,0-1 1,0 1-1,0 0 1,0 1 0,-3-1-52,0 1 3,0 0 1,1 1 0,-1 0-1,1 0 1,-1 0 0,1 0-1,0 1 1,0 0 0,0 0 0,0 0-1,0 1 1,1-1 0,-1 1-1,1 0 1,0 1 0,0-1-1,1 1 1,-1 1-4,-8 10-6,0 1 0,2 0 0,0 0 0,-6 17 6,9-15-112,0 0 1,1 0-1,1 1 0,1 0 0,1 0 0,-1 8 112,3-10-815,1 1 0,0-1-1,1 1 1,2 5 815,-3-22-168,0 0-28,0-1 1,0 1-1,0 0 1,0 0-1,1 0 1,-1 0-1,0 0 1,1-1-1,0 1 1,-1 0-1,1 0 1,0-1 0,0 1-1,-1-1 1,1 1-1,1 0 1,-1-1-1,0 0 1,0 1-1,0-1 1,1 0-1,-1 1 1,1-1-1,-1 0 1,1 0-1,-1 0 1,1 0 0,0-1-1,-1 1 1,2 0 195,18 0-5075</inkml:trace>
</inkml:ink>
</file>

<file path=ppt/ink/ink1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5:12:34.31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56 290 1473,'0'0'6061,"0"0"-3276,0 0-317,0 0-958,0 0-827,-5-8-419,4 6-254,0 0-1,0 0 1,-1 0-1,1 0 1,-1 0-1,1 1 1,-1-1-1,1 0 1,-1 1-1,0-1 1,0 1 0,0-1-10,2 2 2,-1 0 1,1 0 0,0 0 0,-1 0-1,1 0 1,0 1 0,-1-1 0,1 0-1,-1 0 1,1 0 0,0 0 0,-1 0-1,1 0 1,0 1 0,-1-1 0,1 0 0,0 0-1,0 0 1,-1 1 0,1-1 0,0 0-1,0 0 1,-1 1 0,1-1 0,0 0-1,0 1 1,0-1 0,-1 0 0,1 1-3,-8 23 96,4-9-103,1 0 0,0 0 0,2 0 0,-1 0 0,2 1-1,0-1 1,1 0 0,0 0 0,2 6 7,-1-17-7,-1 0 0,1-1 0,0 1 0,0 0 0,0-1 0,1 1 0,-1-1 0,1 0-1,0 0 1,0 0 0,0 0 0,0-1 0,0 1 0,1-1 0,-1 0 0,1 1 0,0-2 0,-1 1 0,1 0 0,0-1 0,0 0 0,2 1 7,13 3-36,-1-2 1,1 1 0,0-2 0,8 0 35,15 1-18,0-2 0,1-1 0,-1-3 0,0-1 0,0-2 0,-1-2 1,13-5 17,-3-4 10,0-2 0,-2-3 0,26-15-10,-46 21-4,-1-1-1,0-2 0,-2-1 1,0 0-1,-1-2 0,7-10 5,-24 22 0,0 1-1,0-2 1,-1 1 0,0-1-1,-1 0 1,0-1-1,-1 1 1,0-2 0,-2 6 14,-1-1 0,0 1 0,0-1 0,-1 0 0,0 0 0,0 0 0,-1 0 0,0 0 0,0 0 1,-1 1-1,0-1 0,-2-7-14,3 14 12,-1-1 1,0 1-1,0-1 0,0 1 1,0-1-1,0 1 1,-1 0-1,1-1 1,0 1-1,-1 0 1,1 0-1,-1 0 1,1 0-1,-1 0 0,1 0 1,-1 0-1,0 1 1,1-1-1,-1 0 1,0 1-1,0 0 1,1-1-1,-1 1 1,0 0-1,0 0 0,0 0 1,0 0-13,-55 3 206,53-3-196,-7 3-8,0-1-1,0 2 1,1-1 0,0 1-1,-1 1 1,1 0 0,1 0-1,-1 1 1,1 1 0,0-1-1,1 1 1,-1 1 0,1 0-1,1 0 1,-4 5-2,-1 0-5,1 1 0,1 1 0,1 0 0,0 1 1,0 0-1,2 0 0,0 0 0,1 1 0,-1 7 5,2-6-22,2 1 0,0 0 0,1 0 0,1 0 0,1-1 0,0 1 0,2 0 0,2 9 22,-3-23-6,0 0 0,1 0-1,0 0 1,0-1 0,0 1 0,1-1-1,0 1 1,0-1 0,0 0 0,0 0 0,0 0-1,1-1 1,0 1 0,0-1 0,0 0-1,0 0 1,0 0 0,0-1 0,1 1-1,0-1 1,-1 0 0,1 0 0,0-1-1,3 1 7,8 2-34,1 0 0,1-1 0,-1-1 0,0-1-1,1-1 1,11-1 34,-20 0 4,1 0 0,0-1 0,0-1 0,-1 1 0,1-1 0,-1-1 0,0 0 0,0 0 0,0-1 0,0 0 0,-1-1 0,0 0 0,0 0 0,-1-1 0,0 1 0,0-2 0,0 1 0,-1-1 0,0 0 0,2-3-4,2-6 4,0 0 1,0 0-1,-2-1 0,0 0 1,-1-1-1,-1 0 0,-1 0 0,-1 0 1,0 0-1,-1-3-4,1-18-354,-2-1 0,-1 1 0,-5-35 354,4 72-29,0 1-1,-1-1 1,0 1-1,1 0 0,-1-1 1,0 1-1,0-1 1,0 1-1,-1 0 1,1 0-1,0 0 1,-1 0-1,1 0 0,-1 0 1,0 0-1,0 0 1,0 1-1,0-1 1,0 0-1,0 1 1,0 0-1,0 0 0,-1-1 1,1 1-1,0 1 1,-1-1-1,-2 0 30,3 0-273,0 1 0,-1-1 1,1 1-1,-1 0 0,1 0 0,-1 0 0,1 1 0,-1-1 1,1 0-1,0 1 0,-1 0 0,1-1 0,0 1 0,-1 0 0,1 0 1,0 1-1,0-1 0,-2 1 273,-6 15-3105,1 7-633</inkml:trace>
</inkml:ink>
</file>

<file path=ppt/ink/ink1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5:12:34.68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104 128 5747,'0'0'1328,"0"0"366,0 0 705,0 0-129,8-22-720,20-64-552,-27 68-568,-1 18-425,0 0 0,0-1 1,-1 1-1,1 0 0,0 0 0,0 0 0,-1 0 1,1 0-1,0 0 0,0 0 0,0-1 0,-1 1 1,1 0-1,0 0 0,0 0 0,-1 0 0,1 0 1,0 0-1,-1 0 0,1 1 0,0-1 0,0 0 1,0 0-1,-1 0 0,1 0 0,0 0 0,0 0 1,-1 0-1,1 0 0,0 1 0,0-1 0,0 0 1,-1 0-1,1 0 0,0 0-5,-19 18 151,3 7-150,2 0-1,0 1 1,1 0-1,2 1 1,1 0 0,1 1-1,1 0 1,1 0-1,0 9 0,4-3-125,1 1-1,2 22 126,0-22-127,0-33 111,0 0 1,0 1-1,1-1 1,-1 1 0,1-1-1,-1 0 1,1 0 0,0 1-1,-1-1 1,1 0-1,0 0 1,1 0 0,-1 0-1,0 0 1,0 0 0,1 0-1,0 0 1,-1 0 0,1-1-1,0 1 16,2 1-23,-1-1-1,0 0 0,0-1 1,1 1-1,-1-1 0,1 1 1,0-1-1,-1 0 1,1 0-1,0-1 0,0 1 1,1-1 23,2 0-15,0 1-1,0-2 1,-1 1 0,1-1 0,0 0-1,-1 0 1,1-1 0,-1 0 0,1 0 0,-1-1-1,0 0 1,0 0 0,0 0 0,0 0-1,1-2 16,6-8-4,0 0-1,-1 0 1,-1-1-1,0-1 1,-1 0-1,-1 0 0,6-13 5,7-17-12,-2-2 0,0-7 12,-14 35-1,0-1 0,-1 0 0,0 0 0,-2 0 0,-1 0 0,0-1-1,-1-4 2,-1 24 0,0 0 1,0 1-1,0-1 0,0 0 0,0 1 0,0-1 0,-1 0 0,1 1 0,0-1 0,0 0 0,0 1 0,-1-1 0,1 0 0,0 1 0,-1-1 0,1 1 0,0-1 0,-1 1 0,1-1 0,-1 1 0,1-1 0,-1 1 0,1-1 0,-1 1 0,1-1 0,-1 1 0,0 0 0,1-1 1,-1 1-1,-1-1-37,0 1 0,0 0 0,1 0-1,-1 0 1,0 0 0,0 0 0,1 0 0,-1 0 0,0 0 0,0 1 0,1-1 0,-1 1 37,-3 0-316,0 1 0,0 0-1,0 0 1,0 0 0,1 1 0,-1 0-1,-2 2 317,-12 17-2665,2 1-878</inkml:trace>
</inkml:ink>
</file>

<file path=ppt/ink/ink1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5:12:35.48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392 163 7972,'0'0'1248,"0"0"425,0 0 307,0 0-751,0 0-618,-19-12-282,7 4-282,6 3-27,0 1 0,-1 0 0,1 0 0,-1 1 0,0 0 0,0 0 0,0 0 0,-2 1-20,6 1 4,0 1 1,0 0 0,0-1-1,0 1 1,0 1 0,-1-1-1,1 0 1,0 1-1,0 0 1,0-1 0,0 1-1,0 1 1,0-1 0,0 0-1,1 1 1,-1-1 0,0 1-1,1 0 1,-1 0 0,1 0-1,-1 0 1,1 0 0,0 0-1,0 1 1,0-1 0,0 2-5,-29 37-13,3 3 1,1 0-1,2 1 0,2 2 1,2 0-1,2 2 1,-11 44 12,24-69-24,2 0 1,0 0-1,1 0 1,1 1-1,1 6 24,1-28-8,0 0-1,0 0 1,0 1-1,0-1 1,1 0-1,-1 0 1,1 0 0,0 0-1,0 0 1,0 0-1,0-1 1,0 1-1,1 0 1,-1 0-1,1-1 1,0 1-1,-1-1 1,1 0-1,0 1 1,1-1 8,1 1-8,0-1-1,1 1 1,-1-1 0,1 0-1,-1-1 1,1 1 0,0-1-1,0 0 1,-1 0 0,1 0-1,0-1 1,2 0 8,5 1-1,1-1 1,-1-1-1,0 0 1,1-1-1,-1 0 0,0-1 1,0 0-1,0-1 1,-1 0-1,1-1 1,-1 0-1,0-1 0,0 0 1,-1-1-1,0 0 1,0-1-1,0 0 1,22-21 3,-1-1 0,-2-1 0,-1-2 0,6-11-3,-14 19 12,-1-1-1,-1-2 1,-1 1-1,-1-2 0,-2 0 1,-1-1-1,-2 0 1,0-1-1,-2 0 0,-2-1 1,0 0-1,-3 0 0,0 0 1,-2-1-1,-2-14-11,0 45 3,0 0-1,0 0 0,0-1 1,0 1-1,0 0 0,-1 1 1,1-1-1,-1 0 0,1 0 1,-1 0-1,0 0 0,0 0 1,0 0-1,0 1 0,0-1 1,0 0-1,0 1 0,-1-1 1,1 1-1,-1-1 0,1 1 1,-1 0-1,1 0 0,-1-1 1,0 1-1,0 0 0,0 0-2,-23-3-2352,16 4-1687</inkml:trace>
</inkml:ink>
</file>

<file path=ppt/ink/ink1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5:12:35.86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335 167 8532,'0'0'1467,"0"0"486,0 0-486,0 0-655,-27 6-530,11-3-260,5-1-21,1-1 0,0 1-1,-1 1 1,1 0 0,0 1 0,1-1 0,-1 2 0,1-1 0,0 2 0,0-1 0,0 1-1,0 0 1,1 1 0,0 0 0,1 0 0,0 1 0,0 0 0,0 1-1,-12 21-16,1 0 1,2 1 0,1 1 0,-10 31 15,18-43-12,1 0 0,1 1 0,1-1 0,1 1 0,1 0-1,0 0 1,2 1 0,2 17 12,-2-35-5,1-1-1,0 1 1,-1-1 0,1 1-1,1-1 1,-1 1 0,0-1-1,1 0 1,0 0-1,0 1 1,0-1 0,0 0-1,0-1 1,1 1-1,-1 0 1,1-1 0,0 0-1,0 1 1,-1-1 0,2 0-1,-1 0 1,0-1-1,0 1 1,0-1 0,1 1-1,-1-1 1,1 0-1,0 0 6,13 2-14,0 0-1,1 0 0,-1-2 0,0 0 1,8-2 14,-18 1 0,20-1 1,0-1-1,-1-2 0,1-1 1,0-1-1,-1-1 0,-1-1 1,1-1-1,-1-2 0,19-10 0,-1-4 26,0-1-1,-1-2 0,-2-2 0,33-31-25,-45 35 16,-1-1-1,-1-1 0,-1-2 0,-2 0 1,-1-1-1,9-18-15,-20 28 70,0-1-1,-2 0 1,0 0-1,-1-1 1,-1 0-1,-2-1 1,0 1-1,-1-1 1,-2 0-1,0-20-69,-2 44 4,0-1 1,0 1-1,0-1 0,0 1 0,0-1 0,0 1 1,-1 0-1,1-1 0,0 1 0,0-1 0,-1 1 1,1 0-1,0-1 0,-1 1 0,1-1 0,0 1 1,-1 0-1,1 0 0,0-1 0,-1 1 0,1 0 1,-1-1-1,1 1 0,0 0 0,-1 0 0,1 0 1,-1 0-1,1 0 0,-1-1 0,1 1 0,-1 0 1,1 0-1,-1 0 0,1 0 0,-1 0 0,1 0 1,-1 0-1,1 1 0,-1-1 0,1 0 0,0 0 1,-1 0-1,1 0 0,-1 1 0,1-1 0,-1 0 0,1 0 1,0 1-1,-1-1 0,1 1-4,-2-1-171,0 1 0,0 0 0,0 0 0,0 0 1,0 0-1,0 1 0,1-1 0,-1 0 0,0 1 0,1-1 0,-1 2 171,-5 19-4546,4 0-1769</inkml:trace>
</inkml:ink>
</file>

<file path=ppt/ink/ink1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5:12:36.18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111 201 8612,'0'0'1275,"0"0"611,0 0-525,0 0-875,-17 27-444,-13 21-98,-10 26 56,35-65-14,2 0 0,-1 0 0,1 1 0,1-1-1,0 1 1,0 0 0,1 0 0,0 0 0,0-1 0,1 1-1,1 5 15,0 7-71,-2-17 36,1 1 0,1-1 0,-1 0-1,1 0 1,0 0 0,0 0-1,0 0 1,0 0 0,1 0-1,1 2 36,-1-4-11,0-1 0,0 0 0,0 1 0,0-1 0,0 0 0,0 0 0,0 0 0,1 0 0,-1-1 0,1 1 0,-1-1 0,1 1 0,0-1-1,-1 0 1,1 0 0,0 0 0,0 0 0,1-1 11,5 3 6,0-1-1,0 0 0,0-1 1,1 0-1,-1-1 0,0 1 1,1-2-1,-1 1 0,0-2 1,0 1-1,1-1 0,-1 0 1,0-1-1,-1 0 0,1-1 1,-1 0-1,1 0 0,-1 0 1,0-1-1,6-5-5,-1-1 125,0-2 0,-1 1 0,0-1 0,-1-1-1,0 0 1,-1 0 0,-1-1 0,0-1 0,-1 1 0,5-15-125,-5 5 222,-1 0 0,0 0 0,-2 0 0,-1-1 1,-1 1-1,-1-1 0,-2-1-222,0-84 125,0 108-112,-1 1 0,1-1 0,0 0 0,-1 1 0,1-1 0,-1 1 0,0-1 0,0 1 0,0-1 0,0 1 0,-1-1 0,1 1 0,0 0 0,-1 0 0,0 0 0,1 0 0,-1 0 0,0 0 0,0 0 0,-2-1-13,1 1-380,-1 0-1,0 0 1,0 1-1,0-1 1,-1 1-1,1 0 1,0 0-1,0 0 1,-1 1-1,1 0 1,0-1-1,-3 2 381,-17-1-8820</inkml:trace>
</inkml:ink>
</file>

<file path=ppt/ink/ink1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5:12:36.80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226 170 8164,'0'0'1003,"-27"24"-408,27-24-595,-45 40 461,-25 31-461,62-61 43,-1 1 0,1 0 0,1 0 0,0 1 1,1 0-1,0 0 0,0 1 0,2-1 0,0 1 0,0 1-43,-1 10 35,1 0 1,2 0 0,0 0 0,2 7-36,-1-10 5,0-8-7,1 0-1,0 0 1,1-1-1,2 8 3,-3-17-5,1 0 0,-1-1 1,1 1-1,0 0 0,1 0 0,-1 0 0,0 0 0,1-1 1,-1 1-1,1-1 0,0 1 0,0-1 0,0 0 1,0 0-1,0 0 0,1 0 0,-1 0 0,0 0 0,1 0 1,1 0 4,6 2 20,0-1 1,0 0 0,0-1 0,1 0 0,-1-1 0,1 0 0,-1 0 0,1-1 0,-1-1 0,1 0 0,-1 0 0,1-1 0,-1 0-1,0-1 1,0 0 0,0-1 0,0 0 0,0 0 0,4-4-21,-3 1 182,0-1 0,0 0 1,-1-1-1,0 0 0,0-1 0,-1 0 0,0 0 1,-1-1-1,-1 0 0,1-1 0,-2 0 0,1 0 0,-2 0 1,0 0-1,0-1 0,-1 0 0,-1 0 0,0-1 0,-1 1 1,0 0-1,-1-3-182,2-27 259,-2 0 1,-2 0-1,-5-32-259,4 58-14,-1-1 0,-1 1 0,-1 0 0,0 0 0,-1 1 0,-1 0 0,-1 0 0,0 0 0,-1 1-1,-5-6 15,11 16-255,0 0-1,-1 1 0,0-1 0,0 1 0,0 0 0,0 0 0,-1 1 0,1-1 0,-1 1 1,0 0-1,0 0 0,-2 0 256,-6 1-3618</inkml:trace>
</inkml:ink>
</file>

<file path=ppt/ink/ink1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5:12:37.82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262 58 768,'0'0'6547,"0"0"-3948,0 0-1009,-24 12-528,13-7-988,0-1-49,0 1 1,0 0-1,1 1 0,0 0 1,0 0-1,0 1 1,1 1-1,0-1 0,0 2 1,1-1-1,0 1 0,0 0 1,1 1-1,1 0 1,-1 0-1,-1 6-25,-7 18 4,2 0-1,2 1 1,1 0-1,2 0 1,2 1-1,1 0 1,1 1-1,2-1 1,2 6-4,0-38-4,0 1-1,0 0 1,0-1-1,1 1 1,0-1-1,0 1 1,0-1-1,0 1 1,1-1-1,-1 1 1,1-1-1,1 0 1,-1 0-1,0 0 1,1 0-1,0-1 1,0 1-1,1 0 5,0 0-4,1-1 0,1 0 0,-1 0 0,0 0 0,1-1-1,-1 0 1,1 0 0,0 0 0,0-1 0,0 1 0,0-1 0,0-1-1,0 1 1,1-1 4,12 0 1,-1-1-1,0 0 1,0-1-1,0-1 1,0-1-1,0 0 1,0-2-1,-1 0 1,0-1-1,0 0 1,-1-1-1,6-5 0,-2 1 22,-1-1-1,0 0 1,0-2-1,-2 0 1,0-1 0,-1-1-1,0 0 1,-1-2-1,7-11-21,-16 19 54,0 1-1,-1-1 1,0 0-1,-1 0 0,0-1 1,-1 1-1,0-1 1,1-10-54,-2-6 229,0 0 0,-1 0 1,-2-5-230,0 23 37,0-1 1,0 0 0,-1 0 0,-1 0-1,1 1 1,-2 0 0,0-1 0,0 1-1,0 0 1,-1 1 0,-1-1 0,0 1-1,0 0 1,-6-6-38,6 9-53,0 0-1,0 0 0,-1 1 1,1-1-1,-1 2 0,-1-1 1,1 1-1,-1 0 0,1 0 1,-1 1-1,0 0 0,0 1 1,0 0-1,-1 0 0,1 1 1,0-1-1,-1 2 0,1-1 1,-5 2 53,9-1-373,0 0 0,0 0 0,0 0 1,0 1-1,0 0 0,0 0 0,-3 1 373,6-1-298,-1 0 0,1 0 0,0 0 0,0 0-1,-1 0 1,1 0 0,0 1 0,0-1-1,0 0 1,0 1 0,1-1 0,-1 1-1,0-1 1,0 2 298</inkml:trace>
</inkml:ink>
</file>

<file path=ppt/ink/ink1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5:12:56.81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0 254 9909,'0'0'1323,"0"0"-1537,0 0-586,0 0-270,10-5-317,-9 5 1411,9-4-621,0-1 0,-1-1 0,0 1 0,5-5 597,-11 8 78,-1 0 0,1 0 1,0 0-1,-1-1 0,1 1 0,-1-1 1,0 0-1,0 0 0,0 0 0,0 0 0,-1 0 1,1 0-1,-1 0 0,0 0 0,0-1 0,0 1 1,0-1-1,0 1 0,0-4-78,-10 7 4110,-12 0-2538,19 0-1006,0-1-549,0 1-1,0 0 0,0 0 1,0 0-1,-1 0 1,1 1-1,0-1 0,0 0 1,0 1-1,0 0 1,0-1-1,0 1 0,0 0 1,0 0-1,0 0 0,1 0 1,-1 0-1,0 0 1,1 1-1,-1-1 0,0 1 1,1-1-1,0 1 0,-1 0 1,1-1-1,0 1 1,0 0-1,0 0 0,0 0 1,0 0-1,0 0 0,1 0 1,-1 0-1,1 0 1,-1 0-1,1 0 0,0 0 1,0 0-1,0 0 1,0 0-1,0 1 0,0-1 1,0 0-17,3-2-418,0 1 1,0-1 0,0 0 0,0 0 0,0 0 0,0 0-1,0-1 1,2 0 417,-3 0 36,0 0-1,0 0 0,0 0 1,0 0-1,0-1 1,0 1-1,-1 0 1,1-1-1,0 0 1,-1 0-1,1 1 0,-1-1 1,1 0-1,-1 0 1,0 0-1,0 0 1,0 0-1,0-1 1,0 1-1,-1 0 0,1 0 1,0-1-1,-1 1 1,0 0-1,0-2-35,2-10 484,-1-1 0,-1 1-1,-2-14-483,1 3-128,1 24 170,0-6 213,0 0 0,0 0 0,-1 0 0,0 0 0,-1-3-255,2 9 8,0 0 1,-1 0-1,1 0 0,-1-1 1,1 1-1,-1 0 1,1 0-1,-1 0 1,0 0-1,0 0 1,1 0-1,-1 0 1,0 0-1,0 0 1,0 0-1,0 1 1,0-1-1,0 0 1,0 0-1,0 1 1,0-1-1,0 1 1,-1-1-1,1 1 1,0 0-1,0-1 1,-1 1-1,1 0 1,0 0-1,0 0 1,-1 0-9,-2 1-3186,-1 8-2857</inkml:trace>
</inkml:ink>
</file>

<file path=ppt/ink/ink1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5:12:57.39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85 57 3506,'0'0'8713,"0"0"-6504,0 0-1403,0 0-139,0 0-321,-11 7-258,-34 20-112,34-20-125,11-7 18,0 3 143,0 0 1,-1 0-1,1 0 0,0 0 0,-1 0 0,0 0 0,1 0 0,-2 3-12,0-2 5,1 0-9,-1 7-15,-1 1-1,1-1 0,1 0 0,0 6 20,7-19-1673,1-5 1532,0 0-1,-1 0 0,1 0 1,-2-1-1,1 0 0,-1 0 1,0-1-1,0 1 0,-1-1 1,-1 0-1,2-5 142,-2-1 784,-8 22 616,-8 19-783,10-17-705,0 1-1,1-1 1,0 0-1,-1 9 89,5 6-4133,5-44 2473,-3 12 1519,4-12 215,-1 0 0,-2-1 1,0 0-1,0-5-74,-1-25 4844,-5 51-4769,1-1 0,-1 1 0,1-1-1,-1 1 1,1 0 0,-1-1-1,1 1 1,-1 0 0,0-1 0,1 1-1,-1 0 1,0 0 0,1 0 0,-1-1-1,1 1 1,-1 0 0,0 0 0,1 0-1,-1 0 1,0 0 0,1 0 0,-1 0-1,0 1 1,1-1 0,-1 0-1,0 0 1,0 1-75,-20 6-105,18-3-4,0-1 1,1 1-1,-1 0 0,1 0 0,0 0 0,1 1 0,-1-1 1,1 0-1,-1 1 0,1 0 109,-6 32-5312,4-18-1473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09:16:22.69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287 345 64,'-27'20'5605,"4"-4"-4755,1-2-553,2 1 0,0 0 0,0 2 0,2 0 0,0 1 0,1 1 0,0 0 0,-3 8-297,11-11 142,0 0-1,1 1 1,1 1 0,0-1 0,1 1 0,1 0 0,1 0 0,0 1-1,2 0 1,0-1 0,1 1 0,1 0 0,0-1 0,3 15-142,0-16 69,0 0 0,0-1 0,2 1 0,0 0 0,1-1 0,0 0 0,2-1 1,0 0-1,0 0 0,2 0 0,-1-1 0,2 0 0,0-1 0,1-1 0,12 12-69,-7-11 16,1 0 1,1-1-1,-1 0 0,2-2 0,0 0 0,0-2 0,0 0 0,1-1 0,1-1 0,3 0-16,17 2 37,0-3 0,0-1 1,1-1-1,36-4-37,-47-1 20,-1 0 0,1-2 0,-1-1 0,0-1 0,0-2 0,-1-2 0,0 0 0,-1-2 0,0-1 0,25-15-20,-8-3 48,0-1 1,-3-3-1,0-1 0,-3-2 1,-1-2-1,-1-1 0,-3-2 1,-2-2-1,7-13-48,-22 31 62,-2-2 1,0 0-1,-2-1 1,-1-1-1,-2 0 1,6-24-63,-13 42 27,-2 0 1,1-1 0,-2 1-1,0-1 1,0 1 0,-1-1-1,-1 0 1,0 1 0,-1-1 0,-1 1-1,0 0 1,0 0 0,-2 0-1,1 0 1,-2 1 0,1-1 0,-6-6-28,0 3 38,-2 0 1,0 0 0,-1 2 0,0-1 0,-1 2 0,0 0 0,-2 1 0,1 0-1,-7-2-38,-6-3-298,-2 1 0,1 2-1,-2 1 1,0 1 0,-8 0 298,32 10-3677,8 4-2779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09:29:40.32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3412 352 4882,'0'0'969,"0"0"-177,0 0 30,0 0-379,0 0-41,0 0 191,-14-7-246,6 3-295,-5-4 133,-2 1 0,1 0 0,-1 1 0,0 1 1,0 0-1,-12-1-185,-119-9 1094,0 7 0,-100 9-1094,101 0 125,-482 10 67,-307-20-360,868 10 204,-1 3 0,1 2 0,1 4 0,0 2 1,0 4-1,-17 8-36,41-11 46,1 3 1,1 1-1,1 2 1,1 1 0,0 2-1,1 2 1,2 1 0,1 2-1,1 1 1,-9 11-47,26-21-4,1 0-1,0 1 1,2 1 0,0 0 0,1 0 0,1 1-1,1 0 1,1 1 0,1 0 0,1 0 0,1 1-1,-1 12 5,-4 44-41,4 0 0,4 78 41,2-133-9,0 2 0,1 1-1,2 0 0,0 0 1,2-1-1,3 8 10,-3-17-12,1 1 0,1-1 0,0-1 0,2 1 0,0-2 0,0 1 0,1-1 0,6 5 12,1 0-14,2-1 0,0-1 0,1-1 0,1 0 0,0-2 0,1 0 0,1-1 0,0-2 0,2 0 14,40 17-1,2-3 0,52 13 1,79 15 82,191 27-82,-96-40-111,17-11 111,315-16 8,-514-18-4,-1-6-1,-1-4 1,0-4 0,-1-6-1,-1-4 1,-2-5 0,-1-4-1,53-29-3,-105 42 31,-2-1 0,0-3 0,-2-2-1,-1-2 1,5-7-31,-37 27 15,0-2 1,0 0-1,-1-1 0,-1 0 0,-1-1 1,0 0-1,-1-1 0,-1 0 0,0-1 0,-1 0 1,-1-1-1,-1 1 0,-1-2 0,0 1 1,-2-1-1,1-4-15,0-33 90,-2 0 0,-4-12-90,1 36-1,-1-27 32,-4 0 1,-2 0-1,-2 0 1,-5-7-32,-8-19 53,-4 0 0,-19-37-53,29 82 9,-3 1 1,0 1 0,-3 1-1,-1 0 1,-4-2-10,12 21 17,-1 0 0,-1 1 0,0 0-1,-1 1 1,-1 1 0,-1 1 0,0 1 0,-1 1 0,-18-9-17,9 8 32,0 2 0,-1 1 1,0 2-1,0 0 0,-1 2 1,-6 1-33,-28-2 78,-1 3-1,-32 4-77,95 0-24,0 1 1,0 0-1,0 1 0,0-1 0,0 1 0,0 0 0,0 0 0,0 0 0,0 0 1,0 1-1,0-1 0,0 1 0,-3 2 24,5-2-205,0 0-1,0 1 1,0-1-1,1 0 1,-1 0 0,1 1-1,-1-1 1,1 1-1,0 0 1,0-1 0,0 1-1,0 0 1,0-1 0,1 1-1,-1 0 1,1 0-1,0 0 1,-1 0 0,1 0-1,1 1 206,-1 29-4557</inkml:trace>
</inkml:ink>
</file>

<file path=ppt/ink/ink1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5:12:57.85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20 91 13158,'0'0'518,"0"0"29,0 0 149,0 0-451,0 0-149,-3-8 46,-7-24-97,9 20-29,1 10 0,0 2-8,0 3-21,-5 47-572,5-49 39,15-23-671,16-33 1096,-25 42 3411,-18 59-3094,9-34-194,-1-1 1,2 1 0,-1 0-1,2 0 1,-1 9-3,2-15-374,0 21 123,4-18-5978,3-9-1084</inkml:trace>
</inkml:ink>
</file>

<file path=ppt/ink/ink1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5:13:05.19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1 132 8996,'0'0'651,"0"0"-478,0 0-143,0 0-9,0 0-77,6 0-50,-4 2 2653,-2 0-2589,0-1-1,-1 0 1,1 1-1,0-1 1,0 1-1,0-1 1,1 0-1,-1 1 1,0-1-1,0 1 1,1-1-1,-1 0 1,1 1-1,-1-1 1,1 0-1,0 0 1,-1 0-1,2 2 43,0-2-179,1 0-1,-1-1 0,1 1 1,0-1-1,-1 1 1,1-1-1,-1 0 1,1 0-1,0 0 1,-1 0-1,2 0 180,-1-1-65,1 1 0,-1-1 0,1 0 1,-1 0-1,0 0 0,1 0 0,-1 0 0,0-1 0,0 0 0,0 1 0,0-1 0,0-1 0,0 1 0,0 0 0,-1 0 0,1-1 0,-1 0 0,0 1 0,0-1 0,0 0 0,0 0 0,0 0 0,0-1 0,0-1 65,1-2 216,0 0 1,0 0-1,-1 0 0,0 0 0,1-6-216,-2 7 829,-1-1-1,1 1 1,-1-1-1,0 1 1,-1 0-1,0-3-828,1 8 97,-1 0 1,1 0-1,-1 0 0,0 0 1,0 0-1,0 0 1,0 0-1,1 0 0,-1 0 1,0 0-1,0 1 0,-1-1 1,1 0-1,0 1 0,0-1 1,0 1-1,0-1 0,0 1 1,-1 0-1,1-1 0,0 1 1,0 0-1,-1 0 1,1 0-98,0-1-57,0 1 1,0 0 0,0 0-1,0 0 1,1 0 0,-1 0-1,0 0 1,0 0 0,0 0 0,0 0-1,0 0 1,0 0 0,0 0-1,1 1 1,-1-1 0,0 0-1,0 1 1,0-1 0,1 0 0,-1 1-1,0-1 1,0 1 0,1 0-1,-1-1 1,0 1 0,1-1 0,-1 1-1,1 0 1,-1 0 0,1-1-1,-1 1 1,1 0 0,0 0-1,-1-1 1,1 1 0,0 0 0,-1 0 56,-5 44-5792,3-27-1094</inkml:trace>
</inkml:ink>
</file>

<file path=ppt/ink/ink1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5:13:05.59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24 133 11045,'0'0'969,"0"0"250,0 0-187,0 0-522,0 0-323,0-5-134,0-16-18,0 21-39,0 1 1,-1-1 0,1 0-1,0 0 1,0 0 0,0 0 0,0 0-1,0 0 1,0 1 0,0-1-1,-1 0 1,1 0 0,0 0 0,0 0-1,0 0 1,0 0 0,0 0-1,-1 0 1,1 0 0,0 0 0,0 0-1,0 0 1,0 0 0,-1 0-1,1 0 1,0 0 0,0 0-1,0 0 1,0 0 0,-1 0 0,1 0-1,0 0 1,0 0 0,0 0-1,0 0 1,0 0 0,-1 0 0,1 0-1,0-1 1,0 1 0,0 0-1,0 0 1,0 0 0,0 0 0,0 0-1,-1 0 1,1-1 0,0 1-1,0 0 1,0 0 0,0 0 0,0 0-1,0 0 1,0-1 0,0 1-1,0 0 1,0 0 0,0 0 0,0 0-1,0-1 1,0 1 0,0 0-1,0 0 1,0 0 0,0 0 0,0 0 3,-7 9-413,5-6 270,1 0-1,0 0 1,-1 0-1,1 1 1,1-1 0,-1 1-1,0-1 1,1 0-1,0 1 1,0-1 0,0 1-1,0 0 144,9-13-507,-4-4 761,0 1-1,-1-1 1,-1 0-1,0 0 0,-1 0 1,0 0-1,-1 0 1,0 0-1,-1-1 1,-1-1-254,-12 11 194,3 7-4465,5 5-2665</inkml:trace>
</inkml:ink>
</file>

<file path=ppt/ink/ink1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5:13:05.97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46 51 11525,'0'0'545,"0"0"362,0 0 328,0 0-606,-2 4-463,1-1-71,1-2-127,0 0 1,0-1-1,-1 1 1,1 0-1,0 0 1,-1 0-1,1 0 0,-1-1 1,1 1-1,-1 0 1,1 0-1,-1-1 1,0 1-1,1 0 0,-1-1 1,0 1-1,0-1 1,1 1-1,-1-1 1,0 1-1,0-1 0,0 0 1,0 1-1,1-1 1,-1 0-1,0 0 32,0 0 18,1-1 1,-1 0-1,1 1 0,0-1 0,-1 0 1,1 0-1,0 0 0,0 1 0,-1-1 1,1 0-1,0 0 0,0 0 0,0 0 1,0 1-1,0-1 0,0 0 0,0 0 1,0 0-1,1 0 0,-1 0-18,0-1 100,1 0 0,-1 0 0,0 0 1,0 0-1,0 0 0,0 0 0,-1 0 0,1-1 0,-1 1 0,1 0 0,-1 0 0,1 0 0,-1 0 0,0 0 0,0 0 0,0 1 0,0-1 1,-1-1-101,1 3-129,0 0 21,1-1 0,-1 1-1,0 0 1,1 0 0,-1-1-1,1 1 1,-1 0 0,0-1 0,1 1-1,-1-1 1,1 1 0,0-1 0,-1 1-1,1-1 1,-1 1 0,1-1-1,0 1 1,-1-1 0,1 1 0,0-1-1,-1 0 1,1 0 108,-2-5-5709</inkml:trace>
</inkml:ink>
</file>

<file path=ppt/ink/ink1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5:13:06.75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60 188 10277,'0'0'1422,"0"0"-83,0 0-395,0 0-522,0 0-262,3 1-112,-3-1-65,1 0 1,-1 0-1,1 0 0,-1 0 1,1 0-1,-1 0 0,1 0 0,-1 0 1,1 0-1,-1 0 0,1-1 1,-1 1-1,1 0 0,-1 0 1,1 0-1,-1-1 0,1 1 0,-1 0 1,0 0-1,1-1 0,-1 1 1,1 0-1,-1-1 0,0 1 1,1 0-1,-1-1 0,0 1 0,0-1 1,1 1-1,-1-1 0,0 1 1,0-1-1,0 1 0,1 0 1,-1-1-1,0 1 0,0-1 0,0 1 1,0-1 16,5-31-1080,-1 2 735,5 2 294,-5 16 152,0-1 1,-1 1 0,0-1-1,-1 1 1,1-13-102,-14 24 517,7 2-510,1-1 0,0 1-1,-1 0 1,1 0 0,0 0 0,0 1-1,0-1 1,-1 1 0,2 0 0,-1 0-1,0 0 1,0 0 0,0 0 0,1 0-1,0 1 1,-1-1 0,1 1 0,-1 1-7,-7 8-34,1 2 1,1-1 0,-4 7 33,5 3-447,8-17-4845,4-6 1853</inkml:trace>
</inkml:ink>
</file>

<file path=ppt/ink/ink1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5:13:07.20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48 10069,'0'0'2339,"0"0"-957,0 0-109,0 0-382,0 0-584,8 36-2839,-7-24 2512,3-11-34,7-23-109,9-39-75,-17 51 148,-2 6-299,-1 8-460,0 6-336,0 11-2593</inkml:trace>
</inkml:ink>
</file>

<file path=ppt/ink/ink1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5:13:07.74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60 48 9828,'0'0'1300,"0"0"-423,0 0 87,0 0-439,0 0-423,0 0-62,0-8-8,-1-22-8,0 29-22,1 1 0,0-1 1,-1 0-1,1 1 0,-1-1 0,1 1 1,-1-1-1,1 1 0,-1-1 1,0 1-1,1-1 0,-1 1 1,1 0-1,-1-1 0,0 1 1,1 0-1,-1-1 0,0 1 1,0 0-1,1 0 0,-1 0 0,0 0 1,1 0-1,-1 0 0,0 0 1,0 0-1,1 0 0,-1 0 1,0 0-1,0 0-2,-20 4 53,18 1 349,0-8 7,2 5-413,0 0-1,0-1 0,0 1 1,0 0-1,0-1 0,1 1 1,-1 0-1,1 0 0,-1 0 1,1 0-1,0-1 0,0 1 1,-1 0-1,1 0 0,1 1 5,-2 0-7,-2 44-49,3-46-5,2-1 56,-1 0 1,1 0-1,-1 0 1,0-1-1,1 1 1,-1 0-1,0-1 1,1 1-1,-1-1 1,0 0-1,0 1 1,0-1-1,0 0 1,1 0-1,-1 0 1,0 0-1,0 0 1,0 0-1,-1 0 1,1 0-1,0 0 1,0 0-1,-1 0 1,1-1-1,0 1 1,-1 0-1,1-1 5,0-2 89,1 0 0,-1-1 0,0 0 0,0 1 0,-1-1 0,1 1 0,-1-5-89,13 8-1947,-12 1-679,2 0-3795</inkml:trace>
</inkml:ink>
</file>

<file path=ppt/ink/ink1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5:15:41.68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313 1 4738,'0'0'1948,"0"0"-833,0 0 107,0 0-43,0 0-461,-5 9-241,-101 224 1628,-33 126-2105,124-317-270,0-1 782,-8 36-512,20-62-942,0 1 1,1 0-1,1-1 1,0 4 941,1-18-3732,0-1-1474</inkml:trace>
</inkml:ink>
</file>

<file path=ppt/ink/ink1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5:15:42.09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3009,'0'0'889,"0"0"-278,0 0 448,0 0 200,0 29 230,5 194 608,11 55-564,-8-201-1319,3 1 0,13 40-214,-21-105 62,0 0 1,2-1 0,-1 1 0,1-1-1,6 9-62,-9-18-131,0 0 0,-1 0-1,2 0 1,-1 0-1,0-1 1,0 1 0,1-1-1,-1 0 1,1 0 0,0 0-1,0 0 1,0 0-1,0 0 1,0-1 0,0 1-1,0-1 1,1 0 0,-1 0-1,0 0 1,1-1 0,-1 1-1,1-1 1,2 1 131,7-1-3108,-8 0-1545</inkml:trace>
</inkml:ink>
</file>

<file path=ppt/ink/ink1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5:15:42.51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 0 6211,'0'0'456,"0"0"-146,0 0 255,0 0-13,0 0-312,-1 17 406,0 8-110,1 1 1,1 0-1,1 0 0,2 0 0,0-1-536,23 90 2088,36 96-2088,-47-166 84,3-1-1,1 0 1,2-2 0,2 0 0,2-2 0,3 2-84,-22-33 21,0 0 0,1 0-1,0-1 1,0 0 0,2 0-21,18 8-2667,7-10-6869,-35-6 7383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09:30:05.75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45 14 6355,'0'0'859,"0"0"-35,0 0-295,0 0 7,0 0 246,0 0-172,0 0-137,0 0-54,0 0-163,0 0-56,0 0-134,0 0-34,-10-2-5,1 0-10,-17-4-55,26 6 37,1 0 1,-1 0 0,0 0 0,0 0 0,0 0 0,0 0 0,0 0 0,0 0 0,0 0 0,0 0 0,0 0 0,0 0 0,0 0 0,0 0 0,0 0 0,0 0 0,0 0 0,0 0 0,0 0 0,1 0 0,-1 0 0,0 0 0,0 0 0,0-1 0,0 1 0,0 0 0,0 0 0,0 0-1,0 0 1,0 0 0,0 0 0,0 0 0,0 0 0,0 0 0,0 0 0,0 0 0,0 0 0,0 0 0,0 0 0,0 0 0,0-1 0,0 1 0,0 0 0,0 0 0,0 0 0,0 0 0,0 0 0,-1 0 0,1 0 0,0 0 0,22-1 50,47 4 882,48 9-932,31 2 359,548-10 1634,-652-5-1816,0-3 1,29-6-178,-72 10-460,4-1 1483,-2-1-7914,-3-2-1375</inkml:trace>
</inkml:ink>
</file>

<file path=ppt/ink/ink1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5:15:42.89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5699,'0'0'627,"0"0"-446,0 0-130,0 0 303,0 0 1010,17 29-20,-1-2-988,95 167 2212,-70-117-1647,3-1-1,4-3 0,12 10-920,-35-50 107,2-2-1,2-1 0,0-1 1,2-1-1,1-2 1,1-1-1,31 16-106,-3-7-702,-57-31-2531,-4-3-2863</inkml:trace>
</inkml:ink>
</file>

<file path=ppt/ink/ink1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5:15:43.68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143 26 8068,'0'0'1691,"0"0"-202,0 0-331,0 0-475,-19 21-486,2-2-170,8-11-15,0 1 0,0 1 1,1 0-1,0 0 0,1 1 1,0 0-1,1 0 0,0 0 1,1 1-1,0 0 0,0 0 0,2 0 1,-2 7-13,-1 25 132,1 1 0,2 0 0,3 0 0,2 19-132,-1-60-1,0 0 0,-1 0 1,2 0-1,-1 0 0,0 0 0,1-1 0,-1 1 1,1-1-1,0 1 0,1-1 0,-1 1 0,0-1 0,1 0 1,0 0-1,-1 0 0,1-1 0,0 1 0,1-1 1,-1 0-1,0 1 0,1-1 0,-1-1 0,1 1 0,0 0 1,0-1-1,-1 0 0,1 0 0,0 0 1,2 1 7,0-1 0,0 0 0,-1 0-1,1-1 1,0 1 0,0-1 0,0-1 0,0 1 0,-1-1-1,1 0 1,0 0 0,0 0 0,-1-1 0,1 0 0,-1 0-1,1-1 1,-1 1 0,0-1 0,3-2-7,1-4 34,1 0 1,-1-1 0,-1 1-1,0-2 1,-1 1 0,1-1-1,-2 0 1,0-1 0,0 1-1,-1-1 1,-1 0-1,0-1 1,0 1 0,0-9-35,3-18 73,-1 0 1,-3-1-1,-1 0 1,-2-4-74,0 29-26,1-1-67,-1 1-1,-1-1 1,0 1-1,-1-1 1,-1 1-1,0 0 1,-4-10 93,6 21-545,1 3-6498,0 1 2217</inkml:trace>
</inkml:ink>
</file>

<file path=ppt/ink/ink1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5:15:44.06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65 8 6243,'0'0'2321,"0"0"-1040,0 0-580,0 0-245,-10 31-378,-30 101-70,36-116 2,1 0 0,0 0 0,1 1 0,0-1 0,2 0 0,0 1 0,1 7-10,0 15 36,-1-22 43,1 23 38,-1-38-116,0-1 1,0 0-1,1 0 0,-1 0 1,1 1-1,-1-1 1,1 0-1,-1 0 1,1 0-1,0 0 1,-1 0-1,1 0 1,0 0-1,0 0 1,0 0-1,0-1 1,-1 1-1,1 0 0,1 0 1,-1-1-1,0 1 1,0-1-1,0 1 1,0-1-1,0 1 1,0-1-1,2 1-1,1 0 42,1 0 0,0-1 0,0 1 0,0-1 1,0 0-1,0 0 0,0-1 0,0 0 0,-1 1 0,1-2 0,0 1 0,0 0 0,-1-1 0,1 0 0,-1 0 0,1 0 0,-1-1 0,0 0 0,0 1 0,0-1 0,2-3-42,2-3 152,0 0-1,-1 0 1,0-1-1,0 0 0,-1 0 1,0-1-1,-1 1 1,2-8-152,0 0 122,-1-1 1,-1 1 0,0-1 0,-2 0 0,0-1-1,-1 0-122,1-41 101,-2-16-101,-1 44-267,0 31-794,0 2-956,0 0-1398,0 0-1161</inkml:trace>
</inkml:ink>
</file>

<file path=ppt/ink/ink1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5:15:44.43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 38 5875,'0'0'3038,"0"0"-1736,0 0-720,-1 27-326,-1 6-227,-1 18-20,2-1 1,3 24-10,-2-71 2,1 0-1,-1 1 1,1-1-1,-1 0 1,1 0-1,0 0 1,0 0-1,0 0 1,1 0-1,-1 0 1,1 0-1,-1 0 1,1-1-1,0 1 1,0-1-1,0 1 1,0-1-1,1 0 1,-1 0-1,1 0 1,2 2-2,0-1 14,1-1 0,0 0 0,-1 0 0,1 0 0,0-1 0,0 0 0,0 0 0,0 0 1,0-1-1,1 0 0,-1 0-14,-4 0 58,0 0 0,0-1 0,0 1 1,0 0-1,0-1 0,0 1 0,0-1 0,0 0 1,0 0-1,0 0 0,-1 0 0,1 0 0,0 0 0,0 0 1,-1-1-1,1 1 0,-1 0 0,1-2-58,2-1 143,-1 0 0,0 0 1,-1 0-1,1-1 0,-1 0 0,0 1 0,2-5-143,0-6 303,0 0-1,0 0 0,-2 0 1,0 0-1,-1-1-302,1-125 863,-3 80-4572,1 60 387,0 1-1693</inkml:trace>
</inkml:ink>
</file>

<file path=ppt/ink/ink1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5:15:44.80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12 148 7379,'0'0'739,"0"0"35,-1 26 66,-9 195 686,10-216-1487,0 3 62,0 0 0,0 1 0,1-1 0,0 0 1,0 0-1,1 0 0,1 5-101,-2-11 13,1 1 1,-1-1-1,1 1 1,-1-1-1,1 0 1,0 0-1,0 0 1,0 1-1,0-2 1,0 1-1,1 0 1,-1 0-1,1-1 1,-1 1-1,1-1 1,-1 0-1,1 0 1,0 0-1,-1 0 1,1 0-1,0-1 0,0 1 1,1-1-14,10 2 161,1 0 0,0-1 1,-1-1-1,1 0 0,0-1 0,0-1 1,-1 0-1,1-1 0,-1-1 0,0 0 0,0 0 1,0-2-1,0 0 0,8-5-161,-6 2 231,-1 0-1,0-2 0,0 1 1,-1-2-1,-1 0 1,0-1-1,0 0 0,-1-1 1,-1 0-1,0-1 0,6-11-230,-11 12 136,0 0-1,-1 0 0,0-1 0,-1 1 1,-1-1-1,-1 0 0,0 0 0,0 0 1,-2 0-1,0-1 0,-1 1 0,0 0 1,-1-2-136,1 13 15,0 0 1,0 0 0,0 0 0,0 0 0,-1 0 0,0 0-1,0 0 1,0 0 0,0 1 0,0-1 0,-1 1-1,0 0 1,1-1 0,-1 1 0,0 1 0,-1-1-1,1 0 1,-2 0-16,-3-3-86,-1 1 0,1 0 0,-1 1 0,0 0 0,0 1 0,0 0 0,-5-1 86,12 3-651,-1 0 1005,1 2-7143,2-1 450</inkml:trace>
</inkml:ink>
</file>

<file path=ppt/ink/ink1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5:10:47.96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0 576,'0'0'577,"0"0"3440,0 0-3616,0 0-321,0 0 64,0 0-144,0 0-48,0 0-224,0 0-369,0 0-287,0 0-113,0 0 97,0 0-225</inkml:trace>
</inkml:ink>
</file>

<file path=ppt/ink/ink1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5:38:40.11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43 0 8948,'0'0'897,"0"0"63,0 0-720,0 150-224,0-62 48,0 4-32,-3-6-32,-11-5-80,3-5-304,2-8-593,6-55-1104,1-8-1712</inkml:trace>
</inkml:ink>
</file>

<file path=ppt/ink/ink1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5:38:58.07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46 1 5266,'0'0'2642,"0"0"-1970,0 0-544,0 141-96,0-67 112,0 4-96,0-4 0,-3-3-16,-3-5-32,-2-6 16,-6-1-16,8-54-1681,-3-5-2449</inkml:trace>
</inkml:ink>
</file>

<file path=ppt/ink/ink1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5:38:58.87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291 5 5458,'0'0'537,"0"0"103,0 0 139,0 0 184,-25 1-549,-8 0-314,0 1 0,-4 2-100,33-4 12,0 1 0,-1 0 0,1 1 0,0-1 0,0 1 0,0 0 0,0 0 0,0 0 1,1 0-1,-1 1 0,1-1 0,-1 1 0,1 0 0,0 0 0,0 0 0,0 1 0,1-1 0,-1 1 0,1-1 0,0 1 1,0 0-1,0 1-12,-5 7 27,-4 6-5,1 1 0,1 0 0,1 0 0,0 1 0,2 1 0,0-1 0,0 9-22,-1 10-14,3 0 0,1 0 0,2 21 14,1-57-6,-1 0 0,1-1 0,0 1-1,1 0 1,-1-1 0,0 1 0,1 0 0,0-1-1,-1 1 1,1 0 0,0-1 0,0 1-1,1-1 1,-1 0 0,0 1 0,1-1 0,-1 0-1,1 0 1,0 0 0,1 1 6,0-1-18,0 0 1,1-1-1,-1 1 1,1-1-1,0 0 1,-1 0-1,1 0 1,0 0-1,0 0 1,-1-1-1,1 0 1,0 0-1,3 0 18,0 0-5,-1-1 0,0 0 0,0 0 0,0 0 0,0 0-1,0-1 1,0 0 0,-1-1 0,1 1 0,0-1 0,-1 0 0,5-3 5,-1-1-1,0 0 0,-1-1-1,0 1 1,-1-1 0,1-1 0,-1 0 0,0-1 1,6-10-29,-1 0 0,-2-1 0,0-1 0,-1 1 0,-1-1 0,4-15 29,-8 19-15,-1 0 0,0 1 0,-1-1-1,-1 0 1,0 0 0,-2 0 0,0-3 15,0 17 11,0-1 1,0 1-1,0 0 1,0 0-1,-1 0 1,1 0-1,-1 0 1,0 0 0,0 0-1,-1 1 1,1-1-1,-1 1 1,0 0-1,0-1 1,0 1-1,0 0 1,-1 1 0,1-1-1,-1 1 1,1-1-1,-1 1 1,0 0-1,0 0 1,-3 0-12,2 0-377,-1 0 0,1 0 0,-1 1 0,1 0 0,-1 0 0,1 1 1,-5-1 376,8 1-4605</inkml:trace>
</inkml:ink>
</file>

<file path=ppt/ink/ink1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5:38:59.23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1 0 7539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09:30:07.62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3306 321 7940,'-24'-8'723,"11"3"-586,-164-61 1497,150 54-1276,-169-65 1112,147 60-1237,-2 2 1,0 3 0,-3 1-234,-27 1 163,0 2 0,-7 4-163,-167 5 74,179 0-18,-184 13 176,-95 23-232,329-34 6,-197 26 113,-55 21-119,178-27 0,2 5-1,1 3 0,-89 43 1,121-44-5,1 2 1,2 3-1,1 3 0,2 3 0,-4 6 5,55-40-4,0 0-1,0 0 1,1 1 0,0 0-1,1 0 1,0 0-1,0 1 1,0 0-1,1 0 1,1 1-1,0-1 1,-2 6 4,4-8-7,1-1 1,0 0-1,1 0 1,-1 1-1,1-1 0,0 0 1,1 1-1,-1-1 1,1 0-1,0 0 0,1 1 1,0-1-1,0 0 0,0 0 1,1-1-1,-1 1 1,1 0-1,1-1 0,-1 0 1,1 0-1,1 2 7,12 12-16,0 0 0,1-1 0,1-1 1,1-1-1,19 13 16,38 21-110,4-3 110,-49-29-14,102 56-14,4-6 0,3-7 0,2-5 0,131 30 28,-107-44-11,2-7 0,1-8-1,2-7 1,36-6 11,7-8-63,119-16 63,-222 1-17,-1-5 1,0-6 0,92-28 16,-106 19-101,-1-5 1,53-27 100,-108 41-5,-1-1 0,-1-2 1,-1-1-1,-1-2 0,-2-2 1,30-29 4,-55 46-8,1 0 0,-2-1 0,0 0 0,0 0 0,-1-1 0,-1 0 0,0 0 0,0-1 1,3-13 7,-4 6-1,-1 0 0,-1 0 1,-1 0-1,-1-1 0,-1 1 1,-1-13 0,-1 10 7,0 1 0,-2-1 0,0 1 0,-2 0 0,0 1-1,-2-1 1,0 1 0,-2 0 0,0 1 0,-4-5-7,-8-14 130,-1 1-1,-2 2 0,-2 0 0,-1 1 1,-2 2-1,-2 1 0,0 2 1,-2 0-1,-2 3 0,0 0 0,-2 3 1,-1 1-1,-34-16-129,28 19 188,0 2 0,-1 2 0,-1 2 0,0 2 0,-1 2 1,0 2-1,-1 2 0,-48 0-188,95 6-22,0 1 0,0 1 0,0-1 0,1 0 0,-1 0 0,0 0 0,0 0 0,0 1 0,0-1 0,1 0 0,-1 1 0,0-1 0,0 0 0,0 1 0,1-1 0,-1 1 0,0-1 0,1 1 0,-1 0 0,0-1 0,1 1 0,-1 0 0,1-1 0,-1 1 0,1 0 1,0 0-1,-1-1 0,1 1 0,0 0 22,-4 24-941,4-19 427,-2 30-3285,2 5-1193</inkml:trace>
</inkml:ink>
</file>

<file path=ppt/ink/ink1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5:38:59.55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7539,'49'112'1217,"-39"-89"-657,-10-23-285,0 0-272,-1 75-124,2 41 23,-1-113 62,1 1 1,-1-1-1,1 0 0,-1 0 1,1 0-1,0 1 0,0-1 1,0 0-1,1 0 0,-1 0 1,1 0-1,0-1 0,-1 1 1,1 0-1,0-1 0,1 1 0,-1-1 1,0 0-1,1 1 0,0-1 1,-1 0-1,1-1 0,0 1 1,0 0-1,0-1 0,0 0 1,0 0-1,0 1 0,0-2 1,0 1-1,1 0 0,-1-1 1,0 1-1,0-1 0,1 0 1,-1 0-1,0-1 0,1 1 1,-1-1-1,0 1 0,0-1 1,1 0-1,-1 0 36,0-1-10,0 0 0,-1 0 0,0 0-1,1 0 1,-1 0 0,0-1 0,0 1 0,0-1 0,-1 1 0,1-1 0,-1 0-1,1 0 1,-1 1 0,0-1 0,0 0 0,0 0 0,0 0 0,-1 0 0,1 0-1,-1-2 11,3-14 147,-1 0-1,0-16-146,-2 31 49,0-147 762,0 145-705,0 1 0,-1 0-1,0-1 1,0 1 0,-1 0 0,1 0 0,-1 0 0,0 0 0,0 0 0,-1 1 0,-2-5-106,3 6 55,1 1 1,-1 0-1,0-1 0,0 1 1,0 0-1,0 0 1,0 0-1,-1 0 1,1 0-1,0 1 0,-1-1 1,0 1-1,1-1 1,-1 1-1,0 0 1,1 0-1,-1 0 0,0 1 1,0-1-1,0 1 1,-2-1-56,4 1-120,-1 1 1,1-1-1,0 0 1,0 1 0,-1-1-1,1 1 1,0 0-1,0-1 1,0 1-1,0 0 1,0-1-1,0 1 1,0 0-1,0 0 1,0 0 0,1 0-1,-1 0 1,0 0-1,1 0 1,-1 0-1,0 0 1,1 1-1,-1-1 1,1 0 0,0 0-1,-1 0 1,1 1-1,0-1 1,0 0-1,0 1 1,0-1-1,0 0 1,0 1 119,-1 2-460,-3 21-3153</inkml:trace>
</inkml:ink>
</file>

<file path=ppt/ink/ink1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5:38:59.86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62 29 8356,'0'0'784,"0"0"-29,-10 23-408,2-6-323,1-3-24,0 0 0,1 0 0,1 0 0,0 1 0,1-1 0,1 1 0,0 0 0,1 0 0,1 1 0,0 0 0,2-5-19,0 0 0,0 1 0,1-1 0,0 0 0,1 0 0,0 0 0,1-1 0,0 1 0,1-1-1,0 0 1,0 0 0,1 0 0,2 1 19,-5-7-37,0 1-1,1-1 1,0 0-1,0 0 1,0 0-1,0 0 1,1-1 0,-1 0-1,1 0 1,0 0-1,0 0 1,0-1-1,0 0 1,0 0-1,1 0 1,-1-1-1,1 1 1,-1-1-1,1-1 1,0 1 0,-1-1-1,1 0 1,-1 0-1,1-1 1,0 1-1,-1-1 1,2-1 37,-3 1-19,0-1 1,0 0 0,0 0-1,0 0 1,-1-1-1,1 1 1,-1-1-1,1 0 1,-1 0 0,0 0-1,0 0 1,-1-1-1,1 1 1,0-1-1,-1 0 1,0 0 0,0 1-1,0-1 1,-1 0-1,1-1 1,0-1 18,3-11 1,-1 0-1,0 0 1,-1 0 0,0-15-1,1-7 237,-2-1 0,-3 0 1,-1-11-238,1 46 104,0 0 1,0 1-1,-1-1 1,1 0-1,-1 0 0,0 1 1,0-1-1,-1 1 0,1 0 1,-1-1-1,0 1 1,0 1-1,0-1 0,-1 0 1,-2-2-105,3 4-12,0-1-1,-1 1 1,1 0 0,0 0 0,-1 0-1,1 0 1,-1 1 0,0-1 0,-1 1 12,2 0-307,0 0 0,0 1 1,0 0-1,0-1 0,0 1 0,0 0 1,1 1-1,-1-1 0,0 0 0,0 1 1,0 0-1,-3 0 307,2 5-3660,1 5 322</inkml:trace>
</inkml:ink>
</file>

<file path=ppt/ink/ink1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5:39:00.20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1 143 8580,'0'0'750,"0"26"-489,0 88-234,0-98-28,0 0 0,2 1 0,0-1 0,0 0 1,2 0-1,2 9 1,-4-19-12,0-1 1,1 0 0,-1 1-1,1-1 1,0 0 0,0 0 0,1 0-1,-1-1 1,1 1 0,0-1-1,0 0 1,1 0 0,-1 0-1,1-1 1,0 1 0,0-1-1,0 0 12,-2-1-16,1-1 0,-1 1 0,1 0 0,0-1 0,-1 0 0,1 0 0,0 0 0,0 0 0,0-1 0,-1 0 0,1 1 0,0-2 0,0 1 0,0 0 0,0-1 0,0 1 0,-1-1 0,1 0 0,0 0 0,0-1 0,-1 1 0,1-1 0,-1 0-1,0 1 1,1-2 0,-1 1 0,0 0 0,0-1 0,0 1 0,0-1 0,-1 0 0,1 0 0,-1 0 0,0 0 0,1-2 16,5-7 11,-1-1 0,0-1 0,-1 1 1,0-1-1,-1 0 0,-1-1 0,0 1 0,1-10-11,0-17 490,-2 1-1,-2-1 1,-1 0-1,-2-4-489,1 40 113,1-1 0,0 0 0,-1 1 0,0-1 0,-1 0 0,1 1 0,-1 0 0,0-1 0,0 1 0,-1 0 0,0 0 0,0 0 0,-1-1-113,2 3 100,-1 0-1,0 0 1,0 0 0,-1 1-1,1-1 1,0 1 0,-1 0-1,1 0 1,-1 0 0,0 0-1,0 1 1,0 0 0,0-1-1,0 1 1,0 1 0,0-1-1,0 1 1,-3-1-100,-1 0 89,-1 1-1,0 0 1,0 0-1,0 1 1,-8 1-89,13-1-41,1 0 0,-1 1 0,1-1 0,-1 1 0,1-1 0,0 1 1,-1 0-1,1 1 0,0-1 0,0 0 0,0 1 0,1 0 0,-1 0 0,1 0 0,-1 1 41,-3 4-477,0 0 0,1 0 0,0 1 0,-2 6 477,-7 26-4065,6-8-2199</inkml:trace>
</inkml:ink>
</file>

<file path=ppt/ink/ink1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5:39:31.05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1 434 4850,'0'0'6139,"0"0"-4792,1 25-1275,15 147 118,14 44-190,-21-171-522,-2-11-1025,-1 0 1,1 32 1546,-20-281 89,1 28-130,12-169 190,1 340-62,1-1 0,0 1 0,1 0 0,0 0 0,2 0 0,0 0 0,0 1-1,2 0 1,4-8-87,-8 16 38,1 1 0,0-1 0,1 1 0,0 0 0,0 0 0,0 0-1,1 0 1,-1 1 0,1 0 0,0 0 0,1 1 0,0 0 0,-1 0-1,1 0 1,0 1 0,1 0 0,-1 0 0,0 1 0,1 0 0,7-1-38,-1 1 31,1 0 0,0 2 0,-1-1 0,1 2 0,-1 0 0,1 0 0,4 2-31,-14-2 4,-1 1-1,1-1 1,-1 1 0,1-1 0,-1 1-1,0 0 1,0 1 0,0-1-1,0 1 1,-1 0 0,1 0 0,-1 0-1,1 0 1,-1 1 0,0-1 0,0 1-1,-1 0 1,1-1 0,-1 1-1,0 1 1,0-1 0,0 0 0,0 0-1,0 3-3,1 5-14,0-1-1,-1 1 0,0 1 0,-1-1 0,0 0 0,-1 0 0,0 0 0,-1 0 1,-1 1-1,0-1 0,0 0 0,-1-1 0,-1 1 0,0 0 0,0-1 1,-1 0-1,-1 0 0,0 0 0,0-1 0,-1 0 0,-6 7 15,-7 5 5,-1-1 0,-23 17-5,26-23 15,1 0 1,0 1 0,2 1 0,-1 0-1,1 2-15,14-17-10,-1 0 0,1 0 0,0 0-1,-1 1 1,1-1 0,0 0 0,0 0-1,1 1 1,-1-1 0,0 0-1,1 1 1,0-1 0,-1 1 0,1-1-1,0 0 1,0 1 0,0-1 0,1 1-1,-1-1 1,1 0 0,-1 1 0,1-1-1,0 1 1,-1-1 0,1 0 0,1 0-1,-1 0 1,0 0 0,0 0 0,1 0-1,-1 0 1,1 0 0,0 0 0,1 1 10,6 5-35,1-1-1,-1 0 1,2-1 0,-1 0 0,1 0 0,4 1 35,-6-3 31,60 26-102,-47-21 73,0 0-1,-1 1 0,0 1 0,-1 1 0,0 1 0,11 10-1,-28-20 45,-1-1 1,1 1-1,0 0 0,-1 1 1,0-1-1,0 0 0,0 1 1,0-1-1,0 1 0,-1 0 1,0-1-1,0 1 0,0 0 1,0 0-1,0 0 0,-1 0 1,1 0-1,-1 0 0,0 0 1,-1 0-1,1 0 0,-1 3-45,-1 0 128,1 0 0,-1-1-1,-1 1 1,1-1 0,-1 0-1,0 0 1,-1 0 0,1 0-1,-1 0 1,0-1 0,-1 1-1,-1 1-127,-41 35 382,-1-3 1,-1-2-1,-40 22-382,33-22-104,50-32-100,6-4-5960,7-1 3280</inkml:trace>
</inkml:ink>
</file>

<file path=ppt/ink/ink1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5:39:31.39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10821,'0'0'1313,"0"0"-1041,0 0 224,0 0-256,82 150-160,-77-72-64,-2 1 64,0-1-64,-3-4-32,3-13-576,-3-13-1057,0-15-320,0-23-800,0-10-977</inkml:trace>
</inkml:ink>
</file>

<file path=ppt/ink/ink1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5:39:31.73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0 190 8532,'0'0'1777,"0"0"-1089,0 0-96,0 0-79,0 0 591,113-139-688,-59 126-48,2 3-208,0 0-31,0 3-49,1-1-32,-10 5-32,-10 3-16,-14 0 0,-12 0-1825,-11 16-688,0 1 160,-3 6-529</inkml:trace>
  <inkml:trace contextRef="#ctx0" brushRef="#br0" timeOffset="1">121 370 7828,'0'0'3649,"0"0"-1904,0 0-704,0 0-1041,0 0-193,0 0 161,96 66 64,-31-56 0,5-7 48,3-3-80,1 0-672,-52 0-2913,-2-10-1698</inkml:trace>
</inkml:ink>
</file>

<file path=ppt/ink/ink1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5:39:32.10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448 0 6259,'0'0'3417,"0"0"-866,0 0-825,0 0-667,0 0-432,-32 7-256,32-7-371,-54 13 296,-28 11-296,73-21 8,0 1 1,1 0-1,-1 1 0,1 0 0,0 0 1,0 1-1,1 0 0,0 1 0,0-1 1,0 1-1,1 1 0,0-1 0,0 1 1,1 0-1,0 0 0,0 1 0,1 0 1,0-1-1,1 1 0,0 1 0,0-1 1,1 0-9,-3 12-5,1 0 1,1 0 0,1 1 0,0-1 0,2 0-1,1 1 1,1 5 4,-2-25 3,1 10-2,1-1 0,0 1 0,0-1 0,2 0-1,-1 0 1,1 0 0,1 0 0,1 2-1,13 22-9,19 26 9,-19-32 6,-1 2 1,0 3-7,-16-30 8,0 0 1,0 0 0,0 0-1,-1 0 1,1 0 0,-1 1 0,0-1-1,-1 1 1,1-1 0,-1 0-1,0 1 1,0-1 0,0 1 0,-1-1-1,1 1 1,-1-1 0,0 1-1,-1 1-8,0-2 25,-1 0 0,1 0 0,-1 0 0,0 0 0,0-1-1,0 0 1,0 1 0,-1-1 0,1 0 0,-1-1-1,0 1 1,1-1 0,-1 1 0,-1-1 0,1 0 0,0-1-1,-1 1-24,-12 4 20,0-1-1,0 0 0,0-1 0,0-2 0,-17 2-19,-48-1-5730,68-3-1172</inkml:trace>
</inkml:ink>
</file>

<file path=ppt/ink/ink1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6:59:42.46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1233,'0'0'1088,"0"0"-864,0 0-192,0 0 32,0 0-32,0 0 16,0 0-48,16 6 32,-16-4 144,0 1 160,0 3-207,0-1-129,0 4-209,0-4-799,0-2-593</inkml:trace>
</inkml:ink>
</file>

<file path=ppt/ink/ink1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7:00:42.89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1 423 4834,'0'0'3690,"0"0"-1582,0 0-348,0 0-636,0 0-690,0 4-348,3 37-50,-1 0 0,-3 32-36,-1-43 15,1-1 0,1 1 0,2 0 0,2-1 0,0 1 1,6 18-16,3-28-25,-12-20 16,-1 1-1,0-1 1,1 0 0,-1 1-1,1-1 1,-1 0 0,0 0-1,1 1 1,-1-1 0,1 0-1,-1 0 1,1 0 0,-1 0-1,1 0 1,-1 1 0,1-1 0,-1 0-1,1 0 1,-1 0 0,1 0-1,-1 0 1,0-1 0,1 1-1,-1 0 1,1 0 0,-1 0-1,1 0 1,-1-1 0,1 1-1,-1 0 1,1 0 0,-1-1-1,0 1 1,1 0 0,-1 0-1,0-1 1,1 1 0,-1-1-1,0 1 1,1 0 0,-1-1-1,0 1 1,0-1 0,1 1-1,-1 0 1,0-1 0,0 1-1,0-1 1,0 1 0,0-1-1,0 1 1,1-1 0,-1 1-1,0-1 10,17-55-212,-3 0 0,-1-1 0,-4 0 0,2-33 212,8-49 0,-14 107 1,1 0 1,2 0-1,1 0 1,2 1 0,1 1-1,14-26-1,-21 46-18,1 1 1,1 0-1,0 0 0,0 0 1,0 1-1,1 0 0,1 0 1,-1 1-1,10-6 18,-11 9-42,1 0 0,0 0 0,-1 1 0,2-1 0,-1 2 0,0-1 0,0 1 0,1 1 0,-1 0 0,1 0 0,0 0 0,-1 1 0,10 1 42,-13 0-9,0 0 0,0 1 1,0 0-1,0 0 1,0 0-1,0 0 1,-1 1-1,1 0 1,-1 0-1,0 0 0,1 0 1,-1 1-1,-1-1 1,1 1-1,-1 0 1,1 0-1,-1 1 1,0-1-1,0 1 1,-1-1-1,2 6 9,7 12 24,-1 1-1,-1 0 1,-2 1-1,1 4-23,1 17 79,-2 0 0,-1 0 0,-3 1 0,-2-1 0,-4 43-79,2-75 30,-1 0 1,0-1-1,-1 1 0,0-1 1,-1 0-1,-1 0 0,0 0 0,0 0 1,-1-1-1,0 0 0,-1 0 1,-1-1-1,1 0 0,-2 0 1,1 0-1,-1-1 0,-1-1 1,0 0-1,0 0 0,0 0 0,-3-1-30,-5 5 102,-2-2 0,1 0 0,-1-1-1,-1-1 1,0-1 0,0 0 0,0-2-1,-1-1 1,1 0 0,-1-2-1,-21 0-101,36-1 15,0-1 0,0 0 0,0-1-1,0 0 1,0 0 0,0 0 0,0-1-1,0 0 1,-1-1-15,6 2-38,-1-1 0,1 0 0,0 1 0,0-1 0,0 0 0,0 0 0,0 0 0,0 0 0,0-1 0,1 1 0,-1 0 0,1-1 0,0 1 0,0-1 0,-1 1 0,2-1 0,-1 0 0,0 1 0,0-1 0,1 0 0,0 0 0,-1 1 0,1-1 0,0-2 38,0 2-210,0-1 0,-1 1 0,1-1 0,1 1 0,-1-1 0,0 1 0,1-1 0,0 1 0,0-1 0,0 1 0,1-2 210,-1 3-201,0 0 0,1 0 0,-1 0-1,1 1 1,0-1 0,-1 0 0,1 1 0,0-1-1,0 1 1,0 0 0,0 0 0,0 0 0,0 0-1,1 0 1,-1 0 0,0 0 0,1 1 201,19-8-3839</inkml:trace>
</inkml:ink>
</file>

<file path=ppt/ink/ink1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7:00:43.20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79 1 8276,'0'0'1056,"0"0"961,0 0-1136,0 0-689,0 154-112,-19-87 32,0-2-48,4-4-48,2-10 32,4-9-48,6-14 48,3-11-96,0-17-304,0 0-2594,0-3-927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09:30:09.37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206 119 2177,'0'0'3316,"0"0"-1691,0 0-582,-25 3-163,-122 14 665,142-17-1239,3 0-189,0 0 1,0 0-1,0 0 0,0 0 0,1 0 1,-1 1-1,0-1 0,0 1 0,0-1 1,0 1-1,1-1 0,-1 1 0,0 0 1,-1 1-118,8 0-131,91 7 377,0-4 0,61-7-246,-46 1 103,632 15 113,-426-7-37,-315-7-123,-2 0 139,-214 2 417,28-1-205,-7 9-338,-454 13 531,625-23-106,43 0-459,106-5-74,26-9 39,73-3 9,187 12-288,-355 5-402,-415 14 457,-4-1 322,208-13 404,189-18-459,74-22-47,3 5 0,0 4 0,2 6 0,1 4 1,1 6-1,0 5 0,54 4 4,-111 6 27,56 1 23,-112 0-50,0 0 0,0 0 0,0 0 0,0 1-1,-1 0 1,1 0 0,0 0 0,-1 0 0,1 0-1,-1 1 1,1 0 0,10 10-2839,-9-8-1944</inkml:trace>
</inkml:ink>
</file>

<file path=ppt/ink/ink1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7:00:43.55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0 202 2993,'0'0'5795,"0"0"-4803,0 0 593,0 0-400,0 0-689,0 0 16,175-140-48,-122 126-223,3 0-113,-6 3-64,-4 0 0,-5 5-32,-4 3-32,-9 0-160,-12 3-2322,-16 0-1151,0 0-4643</inkml:trace>
  <inkml:trace contextRef="#ctx0" brushRef="#br0" timeOffset="1">194 393 8676,'0'0'160,"0"0"0,0 0 464,0 0-175,0 0-289,158 78-48,-98-78 16,-1 0-128,-37-14-416,-7 3-4467</inkml:trace>
</inkml:ink>
</file>

<file path=ppt/ink/ink1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7:00:43.93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596 49 4402,'0'0'1606,"0"0"86,0 0 162,0 0-427,0 0-576,1-8-496,0 7-343,-1-1 0,1 0-1,-1 0 1,0 0 0,1 1 0,-1-1 0,0 0-1,0 0 1,0 0 0,-1 0 0,1 0 0,0 1-1,-1-1 1,0-2-12,0 3 14,0 0-1,-1 0 1,1 0-1,0 0 1,-1 0-1,1 0 1,-1 0-1,0 0 1,1 1-1,-1-1 0,0 1 1,1-1-1,-1 1 1,0 0-1,1 0 1,-1-1-1,0 1 1,0 0-1,1 1 1,-1-1-1,-1 0-13,-5 0 16,1 0 0,0 0-1,-1 1 1,1 0 0,-1 0 0,1 1 0,0 0-1,0 0 1,0 1 0,0 0 0,0 0-1,1 0 1,-1 1 0,1 0 0,0 0 0,0 1-1,0 0 1,1 0 0,0 0 0,0 0-1,0 1 1,1 0 0,-3 4-16,-3 4 6,1 1-1,1 0 1,0 1-1,1-1 1,1 2-1,1-1 1,0 1 0,1-1-1,0 1 1,1 7-6,-2 30 9,2 1 0,4 34-9,0-22 30,1-18-16,5 23-14,-3-40 422,-1 0 0,-2 0 0,-1 0 0,-3 23-422,2-51 75,0 0 0,0-1 0,-1 1 0,1 0 0,-1-1 0,0 0 0,0 1 0,0-1 0,0 0 0,-1 0 0,1 0 0,-1 0 0,0-1 0,1 1 0,-1-1-1,-1 1 1,1-1 0,0 0 0,0 0 0,-1-1 0,1 1 0,-1-1 0,0 1 0,-1-1-75,-10 4 124,0-1 0,-1-1 1,1 0-1,-1-2 0,-6 1-124,10-1 24,-10 0-22,-1 0 0,1-1 0,0-1 0,-12-2-2,32 2-22,0 1-1,0-1 1,0 0 0,0 0 0,0 1-1,0-1 1,0 0 0,0-1 0,0 1-1,1 0 1,-1 0 0,0-1 0,1 1-1,-1-1 1,1 0 0,-1 1 0,1-1-1,0 0 1,0 0 0,-1-1 22,0-2-678,0 1 1,1-1-1,0 1 0,0-1 0,0 0 1,0 1-1,1-1 0,0 0 1,0-2 677,0-15-8087</inkml:trace>
</inkml:ink>
</file>

<file path=ppt/ink/ink1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35:19.10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17540 26 16,'0'0'144,"0"0"-64,0 0-13,-24 0 10,-80 0 6,22-4 5159,-26-5-5242,43 2 830,-37 2-830,69 5 227,-82 0 1252,0 4 0,-46 11-1479,-38 14 553,-409 67 260,371-62-422,-168 0-391,1 0 266,169-15-158,-1-9 0,-54-13-108,211-4 21,1-2 1,0-5 0,-32-11-22,-48-8 10,3 7 362,0 7 1,-1 7-1,-21 6-372,26 6 15,-294 2 82,-67 24-97,-264 43-10,390-47 38,-111-19-28,317-3-28,-63-10 92,-198-36-64,28 1-56,309 37 61,-770-41-197,-198 50-929,614 18 900,105-3 216,-142 4 38,-531 9-947,-165-29 1000,909 7-68,-104 23-18,-279 59 425,495-58-105,2 7 0,-70 29-320,-10 18 347,-60 37-347,302-119 3,-135 57 950,-65 43-953,163-80 152,2 3 0,1 2 1,1 1-1,1 2 0,2 2 1,-26 30-153,47-46 35,2 0 0,0 1 0,2 0 1,0 1-1,1 1 0,0-1 0,2 2 1,-3 8-36,2 2 5,2 1 0,1-1 0,1 1 0,2 0 0,1 13-5,0 19 29,5 59-29,-1-102-3,1 1-1,1 0 1,1-1-1,1 0 1,1 0-1,1 0 1,5 9 3,4 1 15,1 0 0,2-1 0,1-1 0,1-2 0,2 0 1,0-1-1,24 19-15,17 9 44,3-3 1,56 31-45,-30-25 33,2-5 0,3-4-1,1-4 1,3-4 0,1-6 0,12 0-33,662 126 75,-546-118-80,270 44 53,40-19-48,2105 69 45,-521-134-10,-1314-14 14,-103 1 94,-166 9-115,576-8 54,-4-49-48,-357-37 4,-8-31 9,-331 45-143,245-89 96,661-256 128,-1137 359-111,-3-7-1,-4-9 1,-3-8 0,50-40-17,-182 103 10,-2-2 0,0-2 1,-2-2-1,0-4-10,-27 24-4,0-1 0,-2 0 0,0-1 0,-1 0 1,-1-1-1,0 0 0,-1 0 0,-1-2 0,-1 1 0,-1-1 0,-1 0 0,0 0 4,0-16 15,-2 0-1,-1-1 0,-2 1 0,-1-11-14,0 17 0,-2 9 5,0 1 0,-1-1 0,-1 1 0,-1 0 0,-1 0 0,0 1 0,-2-1 0,0 2 1,-1-1-1,-1 1 0,-10-14-5,-18-23 11,-2 3 1,-2 1-1,-5-1-11,10 12 42,-1 2 0,-43-32-42,65 57 9,0 2-1,-1 0 1,0 1 0,-1 0 0,0 2 0,-1 0-1,0 1 1,0 1 0,-13-3-9,-4 4-410,0 2 1,0 2-1,-6 1 410,36 0-222,-36 2-3868,6 9-2537</inkml:trace>
</inkml:ink>
</file>

<file path=ppt/ink/ink1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35:28.25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1747 158 6915,'0'0'1206,"0"0"-582,0 0 150,0 0 544,0 0-395,0 0-523,0 0-141,0 0-86,-11 0-34,4 0-133,-19 0 179,1-1-1,-1-1 1,0-1-1,-11-3-184,-112-40 534,69 20-406,-1 4 0,-29-3-128,26 13 63,-1 4 0,0 3-1,0 4 1,-23 5-63,91-2 10,0 1 0,0 0-1,1 2 1,-1 0 0,1 0 0,-10 6-10,-31 16-34,-7 7 34,38-20 23,21-11-14,-49 26 70,-13 11-79,50-28-11,1 0 1,0 1-1,0 1 0,2 0 1,-11 13 10,-10 16 8,2 2 0,-11 21-8,29-38 3,0-1 0,2 2 0,1 0 0,2 0 1,-1 4-4,3 1 21,1 0 0,1 1 0,0 24-21,2 107 67,5-149-65,0 1 0,2 0 0,0 0 0,1-1 0,0 0 0,5 10-2,11 26 15,13 19-15,-19-41 16,5 7-17,2 0 1,1-2-1,2-1 1,2 0-1,1-2 0,17 16 1,52 45 34,47 32-34,-30-28 2,-52-41 2,3-4 0,2-2 0,9 1-4,-52-38 6,0-1 1,2 0-1,0-2 1,0-1-1,1-1 1,0-1-1,0-1 1,1-1-1,0-2 0,0-1 1,12 0-7,-15-3 2,26 2 33,17-4-35,-51 0 8,0 0 0,0 0 0,-1-2 0,1 0 0,-1 0 0,4-3-8,27-13 2,-1-2 0,-2-1-1,0-3 1,-1-1 0,-2-2 0,-1-2-1,-1-1 1,-2-2 0,-2-2-1,0-1 1,-3-1 0,-1-2 0,-2-1-1,-2-2 1,-2 0 0,-2-1 0,14-40-2,-6 3-114,0-13 114,-22 66 4,-2-1-1,-1-1 1,-1 1-1,-1-1 1,-2-5-4,-1-19 5,-1-55 43,15-106-48,-11 169 32,-1-1 0,-2-1-32,0 17 24,-1 22 7,0 0-1,0 1 1,-1-1 0,0 0-1,-1 1 1,0-1 0,0 1 0,-4-6-31,-36-63 370,26 52 1,0 1-1,-1 1 1,-1 1 0,-1 0-1,-18-13-370,25 23 157,-2 1-1,1 1 0,-1 0 0,0 1 0,-1 1 0,0 0 1,-1 1-1,0 1 0,1 1 0,-4-1-156,-32-1 65,48 7-108,1 0 1,-1 0 0,0 0 0,0 1 0,0-1 0,0 1 0,0 0 0,1 0 0,-1 1-1,0-1 1,1 1 0,-1-1 0,1 2 42,-3 1-623,0 1 0,0 1 0,1-1 0,0 1 0,-1 1 623,-14 16-5846,-8 4-3756</inkml:trace>
</inkml:ink>
</file>

<file path=ppt/ink/ink1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35:42.50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7555,'121'241'462,"41"57"570,47 56 132,-10-48 176,14-9 1,226 239-1341,479 428 1689,-718-760-1516,-22-26-104,7-8 1,7-8-1,42 16-69,29 0-1425,-91-67-6431,-172-111 7793,0 0 0,0 0 0,0 0 0,0 0 0,0 0 1,0 0-1,0 0 0,0-1 0,0 1 0,0 0 0,-1 0 0,1 0 1,0 0-1,0 0 0,0 0 0,0 0 0,0 1 0,0-1 1,0 0-1,0 0 0,0 0 0,0 0 0,0 0 0,0 0 0,0 0 1,-1 0-1,1 0 0,0 0 0,0 0 0,0 0 0,0 0 1,0 0-1,0 0 0,0 0 0,0 0 0,0 0 0,0 0 0,0 0 1,0 1-1,0-1 0,0 0 0,0 0 0,0 0 0,0 0 1,0 0-1,0 0 0,0 0 0,0 0 0,0 0 0,0 0 0,0 0 63,-12-2-287,-31-17-753,-5-11-110</inkml:trace>
</inkml:ink>
</file>

<file path=ppt/ink/ink1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35:42.84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3477 13286,'0'0'208,"0"0"-112,92-190-32,114 6-64,97-59 0,87-43 176,70-23 80,57-19-79,46-9 79,12-2-112,-9 7 0,-24 13-128,-58 30-16,-59 37-32,-354 209-3746,-38 18-2353</inkml:trace>
</inkml:ink>
</file>

<file path=ppt/ink/ink1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35:46.04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13 408 320,'0'0'192,"0"0"-160,0 0-64,0 0 48,0 0-16,0 0 0,-13-144-112,13 110 80,0-5-96,0 2 128,0 5-32,0 7-128,0 2 160,0 2 0,0 3-64,10 2 64,26-3 0</inkml:trace>
</inkml:ink>
</file>

<file path=ppt/ink/ink1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4:52:33.19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509 124 6195,'0'0'1174,"0"0"-539,0 0-342,-24 8-119,-171 69 858,175-68-892,1 0-1,0 1 1,1 1-1,0 0 1,0 2-1,2 0 1,-1 1-1,2 0 1,0 1-1,0 1 1,2 1-1,0 0 1,1 0-1,1 1 1,0 1-1,2 0 1,-5 11-140,10-13-39,0-1 1,1 1 0,0 0-1,2 0 1,0 0 0,1 0-1,1 8 39,-1 5-67,1-14 45,0 1 0,1-1 0,1 0 0,0 0 0,1 0 1,1-1-1,0 0 0,1 0 0,1 0 0,0 0 0,1-1 1,1 0-1,0-1 0,1 0 0,0 0 0,1-1 0,1-1 1,0 1-1,11 7 22,-4-5 9,1 0 0,1-1-1,1-1 1,0 0 0,0-2 0,1-1 0,0-1 0,0-1 0,1-1 0,0 0 0,0-2 0,1-1 0,-1-1-9,12 0 61,0-2 1,0-1-1,33-6-61,-52 4 11,0 0 0,0-2 0,-1 0 0,0 0 0,0-2 0,0 0 0,-1-1 0,0-1 0,3-2-11,1-2 39,0-1 1,-1-1-1,-1-1 1,0 0 0,-1-1-1,-1-1 1,0 0 0,-2-1-1,0-1 1,-1 0-1,-1-1 1,-1 0 0,-1 0-1,0-1 1,-2 0 0,-1-1-1,-1 1 1,0-1-1,-2 0 1,1-23-40,-4 11 216,-1 0-1,-1-1 1,-3 1-216,2 18 86,0 1 1,-1-1 0,-1 1 0,-1 0-1,-1 0 1,0 1 0,-3-4-87,-4-5 86,-1 0-1,-1 2 1,-1 0 0,-1 0 0,-1 2-1,0 1 1,-2 0 0,-12-8-86,17 15 56,-1 1 0,0 1 0,-1 0 1,0 1-1,0 1 0,-1 1 0,1 1 1,-2 0-1,1 2 0,-1 0 0,1 1 1,-6 0-57,9 2-6,-54 0 13,65 1-92,0 1 0,1 0 0,-1 0 0,0 0 0,1 0 0,-1 1-1,1 0 1,-1 0 0,1 0 0,0 0 0,0 1 0,0 0 0,-1 0 85,1 0-303,1 0 0,0 0 0,-1 1 0,1-1 1,0 1-1,1 0 0,-1-1 0,1 1 0,0 0 0,0 0 0,0 1 0,0-1 1,1 0-1,-1 1 0,1-1 0,1 1 0,-1 3 303,-2 22-4594</inkml:trace>
</inkml:ink>
</file>

<file path=ppt/ink/ink1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4:52:45.05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181 1 2465,'0'0'0,"0"0"-416,-180 63-1537</inkml:trace>
</inkml:ink>
</file>

<file path=ppt/ink/ink1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4:52:47.16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4866 0 8052,'0'0'536,"0"0"243,-24 2 179,-289 36 1141,23 23-1488,-89 40-611,279-73 75,-1006 307 526,384-111-242,508-160-178,-560 161 273,423-138-176,-83-1-278,380-75-45,-8 1-77,19-9-5178,55-3-134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09:30:10.45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2663 147 160,'0'0'7342,"-23"-7"-5301,-12-3-1795,-7-3 231,0 2 1,-9 0-478,-43-4 1984,-86-2-1984,-96 7 366,-98 9-139,272 5-196,1 3 1,1 6-1,-28 9-31,-297 76 114,370-84-101,21-6-15,-49 12 31,0 4 0,-53 25-29,113-40 2,1 2 0,0 0 1,0 2-1,1 0 0,0 1 0,2 1 0,-1 1 1,2 1-1,0 1 0,2 0 0,-8 10-2,18-18-14,-1 0 1,1 0-1,1 1 0,0 0 0,0 0 0,1 0 0,0 0 1,1 1-1,1-1 0,0 1 0,0 0 0,1-1 0,0 1 1,1 0-1,1 0 0,0 0 0,0 0 0,2-1 0,-1 1 1,1 0-1,1-1 0,0 0 0,0 0 0,1 0 0,1-1 1,0 1-1,2 2 14,21 24-17,1-1 0,1-1 0,2-2 0,2-1 0,0-2 1,2-1-1,2-2 0,30 16 17,-10-12 0,0-3 1,2-2-1,1-3 1,0-3-1,55 10 0,3-7 25,2-5 0,92 1-25,236-9 5,-438-10-5,369-5 15,-246-3 34,107-20-49,-123 7-25,81-26 25,-157 35-18,-1-3 0,0-1 0,-1-2 0,-1-2 0,-1-2 0,7-6 18,-33 20 9,0-1-1,-2-1 1,1 1-1,-1-2 1,0 0-1,-1 0 1,0-1-1,-1 0 1,-1 0-1,0-1 1,0-1-1,-1 1 1,-1-1 0,-1 0-1,1 0 1,-2-1-1,0 0 1,-1 1-1,-1-1 1,1-8-9,-1-6 144,-1 0 1,-2-1-1,0 1 1,-3-4-145,1 15 95,0 1 1,-2 0 0,0 0 0,-1 1 0,0 0 0,-2 0-1,-5-9-95,-18-28 138,-3 1 0,-2 2 1,-2 2-1,-24-22-138,34 40 19,-2 2 1,-1 1 0,-1 1 0,-2 2 0,0 1-1,-1 2 1,-10-3-20,19 12-207,0 2-1,0 1 0,-1 1 1,0 1-1,-1 1 1,1 2-1,-1 0 0,0 2 1,0 1-1,0 2 1,-24 3 207,51-4-214,0 0 0,0 0 0,0 0 1,0 1-1,0-1 0,0 0 0,0 1 0,0-1 1,0 1-1,0-1 0,0 1 0,0-1 1,0 1-1,0 0 0,0-1 0,0 1 1,0 0-1,1 0 0,-1 0 0,0 0 214,1-1-73</inkml:trace>
</inkml:ink>
</file>

<file path=ppt/ink/ink1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4:52:48.52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35 8 2945,'0'0'1273,"0"0"-755,0 0 237,0 0 176,0 0-16,0 0-134,-6-1 54,-16-4-162,16 3-166,6 2-129,0 0-201,0 0-236,0 0-253,2 0-72,16 1 359,0 1 0,0 1 0,0 0 0,0 2 1,1 0 24,54 11 36,128 8 53,14-8-89,-73-7 9,591 41 239,676 57 806,-1318-97-953,811 93 383,-513-44 86,116 44-570,-207-19 1375,7 16-1375,-175-56 154,82 18 72,-84-25-623,-125-36-2697,-11-1-3712</inkml:trace>
</inkml:ink>
</file>

<file path=ppt/ink/ink1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4:52:50.07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932 1 4802,'0'0'977,"0"0"-510,0 0 418,0 0 244,0 0-465,-12 35-429,8-24-226,-11 34 7,-3 0 1,-1-1 0,-3 0 0,-1-2 0,-5 4-17,-149 200 128,-64 57-128,75-90 119,-24 27-3127,175-225 655,14-14-360</inkml:trace>
</inkml:ink>
</file>

<file path=ppt/ink/ink1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4:52:50.59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7507,'0'0'-549,"0"0"293,0 0 85,33 12 139,-4-1 48,16 5 22,-1 1 0,-1 3 0,0 2 0,1 3-38,284 188 1584,-144-90-577,171 83-1007,-188-127 277,3-8 0,9-6-277,355 100 251,-515-159-323,43 14 367,-59-19-425,0 0-1,0 1 1,0-1 0,-1 1-1,1 0 1,-1 0 0,1 0 0,-1 0-1,0 0 1,1 1 0,-1-1-1,0 1 1,0-1 0,-1 1-1,1 0 1,1 2 130,-2 5-2582</inkml:trace>
</inkml:ink>
</file>

<file path=ppt/ink/ink1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4:52:51.84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881 68 5282,'-29'0'902,"-7"-1"-487,-5-1-17,-1 3 1,1 1 0,0 2-1,0 1-398,-3 5 80,0 2 0,1 2 0,1 2 0,0 2 0,1 1 0,1 3 0,1 1 0,1 1 0,1 3 0,2 0 0,0 3-80,22-18 9,0 1-1,1 1 0,0 0 0,1 0 0,1 1 0,0 0 0,1 1 0,1 0 0,-2 7-8,5-11-8,1 1 0,1-1 0,0 1 0,0 0 0,2 1 0,-1-1 0,2 0 0,-1 0 0,2 1 0,0-1 0,0 0 0,2 0-1,0 3 9,1-6-10,-1 1 0,2-1 0,0 0 0,0 0 0,1 0 0,0-1-1,1 1 1,0-2 0,0 1 0,1-1 0,0 0 0,0 0-1,1-1 1,0 0 0,0-1 0,1 0 0,7 3 10,13 7-54,1-2 0,0-1 0,1-1 0,0-2 0,14 2 54,32 3-14,1-3 0,0-4 0,0-3 0,1-3 1,-1-4-1,8-4 14,-62 3 58,0 0-1,0-2 1,0-1 0,-1-1 0,0-1-1,0-1 1,-1-2 0,0 0-1,-1-1 1,0-1 0,-1-1 0,0-1-1,-1-1 1,-1-1 0,13-15-58,-16 15 208,-1-1-1,-1 0 1,0-1 0,-2-1 0,0 0 0,-1-1 0,-1 0 0,-1-1-1,-1 0 1,-1 0 0,-1-1 0,-1 1 0,-1-1 0,-1-1 0,-1 1-1,-1 0 1,-1-6-208,-1 15 105,-2 0 0,0 1 0,0-1 0,-1 1 0,-1 0 0,0 0-1,-1 0 1,0 0 0,-1 1 0,0 0 0,-1 1 0,0-1 0,-1 2 0,-1-1 0,1 1-1,-2 1 1,-7-7-105,-2 0-5,1 1-1,-2 1 1,0 1 0,0 1-1,-2 1 1,1 1-1,-1 0 1,0 2-1,-18-3 6,22 7-674,1 2 0,-2 0 0,-17 1 674,37 1-63,0 0-1,0 0 1,0 0-1,-1 0 0,1-1 1,0 1-1,0 0 1,0 0-1,0 0 1,-1 0-1,1 0 1,0 0-1,0 0 1,0 0-1,0 0 1,-1 0-1,1 0 1,0 0-1,0 0 1,0 0-1,0 0 1,-1 0-1,1 0 0,0 0 1,0 0-1,0 0 1,0 0-1,0 0 1,-1 1-1,1-1 1,0 0-1,0 0 1,0 0-1,0 0 1,0 0-1,-1 0 1,1 0-1,0 1 1,0-1-1,0 0 1,0 0-1,0 0 0,0 0 1,0 0-1,0 1 1,0-1-1,0 0 1,0 0-1,0 0 1,-1 0-1,1 1 1,0-1-1,0 0 64,0 15-5434</inkml:trace>
</inkml:ink>
</file>

<file path=ppt/ink/ink1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4:52:52.60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843 55 2305,'-36'1'3482,"36"-1"-3482,-75 3 1091,-6 3-1091,65-4 31,-1 1 0,0 1 0,1 1 0,0 0 0,0 1 0,1 0 0,-1 1 0,1 1 0,-9 7-31,7-5-12,-102 64 84,-80 67-72,183-129 364,1 0 0,0 2 0,1-1 0,0 2 0,-5 7-364,13-13 151,0 0 0,0 0 0,1 1 1,0-1-1,1 1 0,0 0 0,1 0 0,0 0 1,0 1-1,-1 9-151,1 2-28,1 2 1,1-1 0,1 0-1,3 17 28,-2-30-11,0 0 0,1 0-1,1 0 1,0 0-1,0-1 1,1 1 0,0-1-1,0 0 1,1 0-1,0 0 1,7 7 11,1-1-16,0-1-1,2 0 1,-1 0-1,2-2 1,0 0 0,0-1-1,1 0 1,1-2-1,0 0 1,0 0 0,0-2-1,1-1 1,6 2 16,14 1 18,1-1 1,-1-2 0,1-2-1,0-2 1,0-1 0,6-2-19,-13-2 48,-1-1-1,1-1 1,-1-2 0,-1-1 0,1-2 0,-1-1 0,-1-1-1,0-2 1,-1-1 0,0-1 0,-2-1 0,0-2 0,3-3-48,-8 5 98,-2 0 1,0-2 0,-1 0-1,-1 0 1,-1-2 0,-1-1-1,0 0 1,-2 0 0,-1-2 0,0 0-1,-2 0 1,-1-1 0,-1 0-1,-1-1 1,-1 0 0,0-6-99,-3 4 78,-1 0 0,-2 0 0,0 0 0,-3-7-78,1 22 4,0 1 1,-1 0-1,0 1 0,-1-1 1,-1 0-1,0 1 0,0 0 1,-1 0-1,-1 0 0,0 0 1,-1 0-5,-4-3-172,0 1 1,-1 0-1,0 1 1,-1 1 0,-1 0-1,0 1 1,0 0-1,-1 1 1,0 1-1,-1 0 1,0 1-1,0 1 1,0 0 0,-1 1-1,0 1 1,0 0-1,0 2 1,0 0-1,-5 0 172,-15 3-2531,16 8-2213</inkml:trace>
</inkml:ink>
</file>

<file path=ppt/ink/ink1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4:52:53.31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560 12 9156,'0'0'1585,"0"0"130,-26-2-693,-86-7-299,100 8-698,0 1 1,1 0-1,-1 1 0,1 0 0,-1 1 1,1 0-1,0 0 0,0 1 0,0 1 1,0 0-1,0 1 0,1 0 0,-4 2-25,-3 5-143,1 0 0,0 1 0,0 1 0,2 1 0,-14 16 143,12-12-31,1 0-1,0 2 1,2 0-1,0 0 0,2 2 1,0-1-1,2 1 1,0 1-1,1-1 0,-1 14 32,-1 13-21,3 0-1,2 1 0,2-1 0,2 35 22,2-64-2,0-1 0,1 1 0,1-1 0,1 0-1,1 0 1,1 0 0,0-1 0,7 12 2,-7-17-12,1-1 0,1-1 0,0 1 0,0-1-1,1-1 1,1 0 0,0 0 0,1-1 0,0 0 0,0 0 0,1-2 0,6 4 12,-4-4-54,-1-1 1,2-1-1,-1 0 1,1-1-1,-1 0 1,1-1-1,1-1 1,11 1 53,7-1-26,0-1 1,0-2 0,18-3 25,-43 2 10,1 0 0,0-1 1,-1 0-1,1-1 1,-1 0-1,0 0 0,0-1 1,0 0-1,0-1 1,-1 0-1,1 0 1,-1-1-11,4-3 46,-1-1 0,0 0 0,-1-1 0,0 0 0,-1-1 0,0 1 0,6-12-46,-3 0 135,0 0 1,-1 0 0,-2-1-1,0-1 1,-2 1-1,-1-1 1,0-1-1,-2 1 1,-1-7-136,1-11 148,-2-1 1,-2 0 0,-2 0-1,-5-29-148,5 59-94,-1 0 0,0 0 0,-1 1 0,0-1 0,-1 1 0,0 0 0,-1 1 0,-1-1 0,0 1 0,-1 0 0,0 1 0,-1 0 0,0 0 0,0 0 0,-1 2 0,-4-4 94,7 8-295,6 4 122,0-1 0,0 1 1,-1 0-1,1 0 1,-1 0-1,1 0 0,-1 1 1,1-1-1,-1 0 0,1 1 1,-1-1-1,0 0 1,1 1-1,-1 0 0,0-1 1,1 1 172,-3 0-4042</inkml:trace>
</inkml:ink>
</file>

<file path=ppt/ink/ink1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4:52:54.32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411 13 8596,'0'0'1627,"0"0"206,0 0-422,0 0-623,0 0-340,0 0-283,-29-4-136,-1 0-37,1 1-1,-1 2 0,-3 1 9,28 0-5,1 1-1,-1 0 1,1-1 0,-1 2 0,1-1 0,0 1 0,-1-1 0,1 1-1,0 0 1,0 1 0,0-1 0,0 1 0,1 0 0,-4 2 5,0 2-6,1 1 0,-1 0 1,1 0-1,0 1 0,0 1 6,-4 7-1,-10 14-19,2 1 0,2 0 0,1 1 0,1 1-1,2 1 1,1 0 0,2 0 0,-1 14 20,1 10-26,3 0 1,2 1-1,3 0 0,5 46 26,-2-86-2,1 0 0,0 0 0,1-1 0,1 1-1,1-1 1,1 0 0,0-1 0,2 0 0,0 0-1,1-1 1,5 8 2,-7-14-13,1 0-1,0 0 0,1-1 1,0-1-1,0 1 0,1-1 1,1-1-1,-1 0 0,1-1 1,0 0-1,1-1 0,0 0 1,0-1-1,0 0 0,0-1 1,11 1 13,2 0-6,0-1 1,0-1-1,1-2 1,-1-1 0,0 0-1,0-2 1,1-2 0,18-4 5,-26 3 12,1-1 1,-1 0 0,-1-2 0,1 0 0,-1-2 0,-1 1 0,1-2 0,-2-1-1,0 0 1,0-1 0,8-9-13,-6 3 33,0-1 0,-1 0 0,-1-1 0,-2-1 0,0-1 0,-1 0 0,-1 0 0,-1-1 0,5-18-33,-5 6 115,-1-1-1,-2 0 1,-2 0-1,-1-1 1,-2 0 0,-2-15-115,0 15 94,-3 0-1,0 0 1,-4-7-94,4 31 18,-2-1 0,1 1-1,-2 0 1,0 0-1,-1 0 1,0 1 0,-1-1-1,0 2 1,-5-6-18,4 6-79,-1 0 0,-1 0 0,0 1 1,-1 0-1,0 1 0,0 0 0,-1 1 0,0 0 0,-1 1 1,0 1-1,0 0 0,-1 0 0,0 1 0,0 1 0,0 0 1,-1 1-1,0 1 0,1 0 0,-1 1 0,-11 0 79,6 1-529,11 0 258,0 0 1,1 1-1,-1 0 0,0 1 0,0 0 271,5 0-597,-1 0 0,1 0-1,-1 0 1,1 1 0,-1 0-1,1 0 1,-2 1 597,-27 22-6576</inkml:trace>
</inkml:ink>
</file>

<file path=ppt/ink/ink1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4:52:59.02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957 1 8084,'0'0'573,"0"0"-114,0 0-24,-16 28-315,-203 352 46,-407 599 1840,610-956-2054,4-7-78,1 1-1,0 0 1,1 1-1,1 0 0,0 0 1,2 1-1,-2 7 127,7-20-2334,2-9-1615</inkml:trace>
</inkml:ink>
</file>

<file path=ppt/ink/ink1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4:53:01.34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447 1 8484,'0'0'931,"0"0"-429,0 0-132,-15 26-210,0 1-132,-22 39 115,-18 49-143,-16 52 330,8 4 0,8 3 1,7 1-1,-25 181-330,65-297-324,2 33 324,8 1-3905,-2-93 3852,-1 0 0,1 0 1,0 0-1,0 1 0,0-1 0,0 0 0,0 0 0,0 0 0,0 0 1,0 0-1,0 1 0,0-1 0,0 0 0,0 0 0,0 0 0,0 0 0,0 0 1,0 1-1,0-1 0,0 0 0,0 0 0,0 0 0,0 0 0,0 0 0,0 0 1,0 1-1,0-1 0,0 0 0,0 0 0,1 0 0,-1 0 0,0 0 1,0 0-1,0 0 0,0 1 0,0-1 0,0 0 0,0 0 0,0 0 0,1 0 1,-1 0-1,0 0 0,0 0 0,0 0 0,0 0 0,0 0 0,1 0 1,-1 0-1,0 0 0,0 0 0,0 0 0,0 0 0,0 0 0,0 0 0,1 0 1,-1 0-1,0 0 0,0 0 0,0 0 0,0 0 53,10-4-4538</inkml:trace>
</inkml:ink>
</file>

<file path=ppt/ink/ink1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4:53:02.07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1 912,'0'0'2281,"0"0"-1750,0 0-304,0 0 379,11 33 149,-5-15-600,14 42 487,3-2 0,2 0 0,10 11-642,116 199 2123,37 69-1081,-128-218-515,40 115-527,-85-190 90,-5-15-226,1-1 1,1 0-1,5 7 136,-12-30-2329,-2-5-1948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09:30:23.73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1536 350 5234,'0'0'1318,"0"0"-664,0 0-27,0 0 307,-13-23 162,-45-77 171,54 93-1109,0 0-1,-1 1 0,0-1 0,0 1 0,0 0 0,-1 1 0,0-1 0,0 1 0,-1 0 0,-1 0-157,-6-5 260,-16-10-68,0 1 1,-1 2 0,0 1-1,-2 1 1,0 2 0,0 2 0,-1 0-1,0 3 1,-1 0 0,0 3-1,0 1 1,-1 1 0,-13 2-193,43 1 7,-17-1 3,0 1 0,1 1 0,-1 2 0,1 0 0,-1 1-1,-13 5-9,-13 8-8,1 2 0,1 3-1,0 1 1,2 3-1,1 1 1,1 3 0,2 1-1,1 2 1,-29 30 8,42-35-13,2 1 0,1 2 0,1 0 0,1 1 0,2 1-1,1 1 1,2 1 0,2 1 0,1 0 0,1 0 0,2 2 0,2-1 0,-1 18 13,4-2-1,3 1 0,2 1 0,2 11 1,1-51-4,0-1 0,1 0 0,0 0 0,1 0 0,1 0 0,0-1 0,1 1 0,0-1 0,1-1 0,1 1 0,0-1 0,0-1 0,7 7 4,10 11-25,2-1 0,1-1 0,1-1 0,17 10 25,5 0-23,1-2 0,2-3 0,1-2 0,1-2 1,2-3 22,43 14-50,2-5 1,50 8 49,-51-20-221,0-4 0,104 2 221,209-10-719,-365-9 483,1-3 0,-1-2 0,0-3 0,0-1 0,0-3 0,-2-2 0,0-2-1,46-22 237,-55 21-102,-1-2-1,-1-1 1,-1-2 0,-1-2-1,17-15 103,-41 30-1,0-1-1,0-1 0,-1 0 1,0 0-1,-1-1 1,0 0-1,-1 0 1,0-1-1,-1 0 0,-1-1 1,0 0-1,0 0 1,-2 0-1,0 0 1,0-1-1,-2 0 1,1-4 1,0-6 31,-2 0 0,-1 0 1,0 1-1,-2-1 0,-1 0 1,-1 1-1,-1 0 0,-1 0 1,-2 0-1,0 0 0,-1 1 1,-4-5-32,-11-14 120,-3 0 0,-1 2 1,-2 0-1,-2 2 0,-1 2 1,-2 1-1,-1 2 0,-2 1 1,-12-6-121,-7-2 322,-2 3 0,-1 3 0,-2 3-1,-2 2 1,0 3 0,-21-4-322,-33-6 485,-23-1-485,89 26 101,0 3 0,-1 1 0,0 3 0,-1 3-101,-22-1 136,15 1 413,-37 4-549,97-3 9,0 0 0,0 0 0,0 0 0,1 0 0,-1 0 0,0 0 0,0 1 0,1-1 0,-1 0 0,0 0 0,1 1 0,-1-1 0,0 1 0,1-1 0,-1 0 0,0 1 0,1-1 0,-1 1 0,1-1 0,-1 1 0,1 0 0,-1-1 0,1 1 0,-1-1 0,1 1-1,-1 0-8,0 22-307,1-11-203,3 72-5023,2-40-1235</inkml:trace>
</inkml:ink>
</file>

<file path=ppt/ink/ink1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4:53:02.56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16,'0'0'8348,"0"0"-6483,0 0-1873,0 0-331,12 10 13,217 179 763,-33-28 847,-6 9-1284,6 33 942,39 68-942,-158-181 149,-34-38-91,3-3-1,1-1 0,2-3 1,19 11-58,-61-51-83,0 0 0,1-1 0,-1-1-1,1 1 1,0-1 0,0 0 0,0-1 0,0 0 0,0 0 0,0-1 0,1 0 0,-1 0 0,1-1 0,4 0 83,-13 0-46,0 0 0,0 0 1,0 0-1,1 0 0,-1 0 1,0 0-1,0 0 0,0 0 1,0 0-1,0 0 1,0 0-1,0 0 0,1 0 1,-1 0-1,0 0 0,0 0 1,0 0-1,0 0 0,0 0 1,0 0-1,1 0 0,-1 0 1,0 0-1,0 0 1,0 0-1,0 0 0,0 0 1,0 0-1,1 0 0,-1 0 1,0 0-1,0 0 0,0 0 1,0 0-1,0-1 1,0 1-1,0 0 0,0 0 1,0 0-1,0 0 0,0 0 1,1 0-1,-1 0 0,0-1 1,0 1-1,0 0 0,0 0 1,0 0-1,0 0 1,0 0-1,0 0 0,0-1 1,0 1-1,0 0 0,0 0 1,0 0 45,0-15-3805</inkml:trace>
</inkml:ink>
</file>

<file path=ppt/ink/ink1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4:53:03.49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1046 0 10229,'0'0'784,"0"0"-90,-21 37-404,8-15-272,-58 96 13,-33 38-31,31-56 33,-267 379 587,233-323-725,-7-4-1,-43 37 106,138-170-35,16-17-292,0 1 0,0 0 0,0 0 0,1 0 1,-1 0-1,1 0 0,0 0 0,0 1 0,-1 2 327,10-23-5253</inkml:trace>
</inkml:ink>
</file>

<file path=ppt/ink/ink1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4:53:05.64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70 1 4850,'0'0'606,"0"0"-459,0 3-214,0 0-15,-1 23-371,1-26 475,0 1 1,0 0 0,-1-1-1,1 1 1,0 0-1,0 0 1,0-1-1,-1 1 1,1 0-1,0-1 1,-1 1 0,1 0-1,0-1 1,-1 1-1,1-1 1,-1 1-1,1-1 1,-1 1-1,0-1 1,1 1 0,-1-1-1,1 1 1,-1-1-1,0 0 1,1 1-1,-1-1 1,0 0-1,1 0 1,-1 1 0,0-1-1,1 0 1,-1 0-23,0 0 731,1 0 306,0 0-215,0 0-216,0 0-1,0 0-170,0 0-272,0 0-64,0 10-37,-2 264 2493,-13 25-2555,-9 24 792,14 20-792,9-301 10,1 32 52,0-69-99,1 1 0,0-1 0,0 0 0,0 1 0,1-1 0,0 0 0,0 0-1,0 0 1,1 0 0,-1 0 0,2 1 37,-3-5-139,-1 0 0,1 1 0,0-1 0,0 0 0,0 0 0,1 0 0,-1 0 0,0 0 0,0 0 0,1 0 0,-1 0 1,0 0-1,1 0 0,-1-1 0,1 1 0,-1-1 0,1 1 0,-1-1 0,1 1 0,0-1 0,-1 0 0,1 0 0,0 0 139,3-3-2492,-2-12-696</inkml:trace>
</inkml:ink>
</file>

<file path=ppt/ink/ink1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4:53:06.22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4274,'0'0'112,"0"0"896,17 23 126,178 247 1033,-32-59-918,37 53 263,-161-206-1181,-3 1 0,-3 2-1,20 50-330,-25-36 171,-19-47-111,2 0-1,1-1 0,0-1 1,13 18-60,-24-42-76,0 0 1,1 0 0,-1 1 0,1-2-1,-1 1 1,1 0 0,0 0 0,0 0 0,0-1-1,0 1 1,0-1 0,0 1 0,0-1 0,0 0-1,1 0 1,-1 0 0,0 0 0,1-1-1,-1 1 1,1 0 0,-1-1 0,1 0 0,-1 1-1,1-1 1,-1 0 0,3-1 75,-5 1-98,0 0 0,1 0 0,-1-1 0,0 1 1,1 0-1,-1 0 0,0-1 0,0 1 0,1 0 0,-1 0 0,0-1 0,0 1 1,0 0-1,1-1 0,-1 1 0,0 0 0,0-1 0,0 1 0,0 0 0,0-1 0,0 1 1,0 0-1,0-1 0,0 1 0,0 0 0,0-1 0,0 1 0,0 0 0,0-1 1,0 1 97,0-1-151,2-28-3149</inkml:trace>
</inkml:ink>
</file>

<file path=ppt/ink/ink1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4:53:06.69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5394,'0'0'1972,"0"0"-1457,0 0-355,0 0 53,19 27 449,-17-24-638,21 30 216,2-1 0,1-1 0,2-1 1,0-1-1,2-2 0,3 1-240,156 106 1592,52 21-1592,210 108 1422,38 23-421,-465-270-1049,34 20 322,25 9-274,-67-37-58,1 0 0,0-2 0,0 0 1,0-1-1,1 0 0,0-2 0,10 2 58,-22-5-2790,-6 0-1722</inkml:trace>
</inkml:ink>
</file>

<file path=ppt/ink/ink1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4:53:10.14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8372,'0'0'667,"0"0"-502,0 0-269,6 11 37,68 131 3279,23 73-3212,-13-27 729,135 282 341,-208-447-1068,-7-12-5,0-1 1,1 0-1,0 1 0,1-2 0,0 1 0,0-1 0,1 0 0,0 0 0,1-1 0,5 5 3,-13-12-126,0-1 1,0 0-1,0 0 0,1 0 1,-1 1-1,0-1 0,0 0 0,1 0 1,-1 0-1,0 1 0,0-1 1,1 0-1,-1 0 0,0 0 1,1 0-1,-1 0 0,0 0 0,1 1 1,-1-1-1,0 0 0,0 0 1,1 0-1,-1 0 0,0 0 1,1 0-1,-1 0 0,0-1 0,1 1 1,-1 0-1,0 0 0,1 0 1,-1 0-1,0 0 0,0 0 1,1 0-1,-1-1 0,0 1 126,2-12-5779,-2 9 5978,0-23-3985</inkml:trace>
</inkml:ink>
</file>

<file path=ppt/ink/ink1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4:53:12.79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 0 6227,'0'0'112,"0"0"96,0 0-32,0 0-64,0 0-112,0 0-16,0 0-128,-14 0-176,14 0 64,0 3-320,0 2 367,0 0-2608</inkml:trace>
</inkml:ink>
</file>

<file path=ppt/ink/ink1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4:53:17.77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208 38 5779,'0'0'429,"-17"25"267,-60 84 326,62-87-696,1 0 1,1 2-1,2-1 0,0 2 0,1-1 0,1 1 1,2 1-1,0 1-326,0 16 476,2 0 1,1 1-1,3 41-476,1-68 57,1-1-1,0 1 1,1 0-1,1-1 1,0 0-1,2 0 1,0 0-1,6 14-56,-6-21-7,0 1 0,0-1-1,1 0 1,0 0 0,1-1-1,0 0 1,0 0 0,1-1 0,0 0-1,0 0 1,1 0 0,0-1-1,0-1 1,5 3 7,1-2 9,-1-1 1,1 0-1,0-1 1,0 0-1,1-1 1,-1-1-1,1-1 1,-1 0-1,1-1 1,0 0-1,12-3-9,-22 2 4,-1 0 1,1 0-1,0 0 0,0-1 0,-1 0 1,1 0-1,-1 0 0,1-1 0,-1 0 1,0 0-1,0 0 0,0 0 0,-1-1 1,3-2-5,0-1 2,0-1 1,-1 0 0,1 0 0,-2 0 0,1-1 0,-1 0 0,-1 0 0,2-3-3,3-12 68,-1 1 1,-2-1-1,0-1 1,-1 1-1,-2-1 1,1-17-69,-1-13 210,-3 1 0,-4-32-210,2 63 44,-1 1 1,-1 0-1,-1-1 0,-1 1 1,-1 1-1,-1 0 1,-6-11-45,2 9 55,-1 0 0,-1 0 1,-1 2-1,-1 0 0,-19-19-55,28 32-1,0 1-1,0 1 0,-1-1 1,0 1-1,0 1 0,0-1 1,-1 2-1,0-1 0,0 1 1,0 0-1,0 1 0,-1 0 0,0 0 1,1 1-1,-1 0 0,0 1 1,-3 0 1,12 1-136,0 0 0,0 0 1,0 0-1,0 0 0,1 1 0,-1-1 1,0 0-1,0 0 0,0 0 0,0 1 1,0-1-1,1 1 0,-1-1 1,0 0-1,0 1 0,1-1 0,-1 1 1,0 0-1,1-1 0,-1 1 0,0 0 1,1-1-1,-1 1 0,1 0 1,-1-1-1,1 1 0,0 0 0,-1 0 1,1 0-1,0 0 0,-1 0 136,-1 30-3615,2-22 1628,0 14-2095</inkml:trace>
</inkml:ink>
</file>

<file path=ppt/ink/ink1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4:53:18.35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134 241 3650,'0'0'4492,"0"0"-2819,0 0-1017,0 0 190,0 0-347,-22 30-344,22-30-155,-33 46 75,-20 39-75,49-77 3,0 0 0,1 0 0,-1 0 0,2 1 0,-1-1 0,1 1 0,1-1 0,0 1 0,0 0 0,0 0 0,1-1 0,1 1 0,-1 0 0,1 1-3,1 22 14,-1-5 36,0 0 1,2 0 0,0-1-1,2 0 1,1 1 0,5 8-51,-6-19 12,1 0 0,1 0 1,1-1-1,0 0 0,1 0 0,1-1 1,0 0-1,1-1 0,0 0 0,8 5-12,-11-11-12,1-1 0,-1 0-1,2 0 1,-1-1 0,1 0-1,0-1 1,0 0 0,0 0-1,0-1 1,0-1 0,1 0-1,0 0 1,4-1 12,-2 1 12,1-2 1,-1 0-1,1 0 0,0-1 1,-1-1-1,0 0 0,1-1 0,-1 0 1,0-1-1,6-3-12,-6 0 63,1-1 0,-1-1-1,0 1 1,-1-2 0,0 0 0,0 0-1,-1-1 1,0-1 0,7-11-63,-3 4 120,-1-2 0,-1 0 0,-1 0 1,0-1-1,6-22-120,-11 25 102,-1-1-1,-1 0 1,-1 0 0,-1 0 0,-1 0-1,0-1 1,-2 1 0,0-1 0,-1 1-1,-1-1 1,-2 1 0,1 0-1,-2 0 1,-1 0 0,-3-7-102,-6-3 87,-1 1 0,-1 0 0,-2 1 0,-1 1 0,-1 1 0,-8-7-87,-45-42-1442,-31-22 1442,105 96-2834,0 1-3553</inkml:trace>
</inkml:ink>
</file>

<file path=ppt/ink/ink1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4:53:18.93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253 126 6899,'0'0'1510,"0"0"190,0 0 114,0 0-398,0 0-618,-28 1-520,28-1-278,-46 2 216,-28 6-216,70-7 1,1-1 1,-1 1-1,1 0 1,-1 0-1,1 0 1,-1 1-1,1-1 1,0 1-1,-1 0 1,1 0-1,0 0 1,0 0-1,1 0 1,-1 1-1,0 0 1,1-1-1,-1 1 1,1 0-1,0 0 1,0 0-1,0 0 1,0 1-1,1-1 1,-1 0-1,1 1 1,0-1-1,0 1 1,0-1-1,1 1-1,-4 8 2,-3 11-22,1 1-1,1 0 1,1 1 0,1-1-1,1 22 21,2 36-29,5 7 29,-3-62 1,2 1-1,1-1 1,2 0-1,0 0 1,2-1-1,0 0 0,2 0 1,1-1-1,1-1 1,1 0-1,1-1 1,13 15-1,-21-30-26,0 1 0,0-2 0,0 1 0,1-1 0,0 0 0,1-1 1,-1 0-1,1 0 0,2 0 26,-4-3-19,-1 0 1,1-1-1,0 1 0,0-2 1,-1 1-1,1-1 0,0 0 1,1 0-1,-1-1 1,0 0-1,0 0 0,0 0 1,0-1-1,1 0 19,-3-1-2,0 1-1,0-1 1,0 0-1,0-1 1,0 1-1,-1-1 1,1 0-1,-1 0 1,1 0-1,-1-1 1,0 1-1,0-1 1,-1 0-1,1 0 1,-1 0-1,0-1 1,1-1 2,8-14 37,0-1 0,-2 0 1,3-11-38,-6 16 34,16-44 132,-2 0 0,-4-1-1,-2-1 1,-2 0 0,-4-1 0,-2 0-1,-3-1 1,-2-19-166,-2 64 45,-1 1-1,-1 0 1,0 0-1,-1 0 1,-1 0-1,-2-2-44,4 12 11,-1 0 0,0 1 0,0-1 0,-1 1-1,0 0 1,-1 0 0,1 1 0,-1-1 0,0 1 0,-1 0-1,0 1 1,0-1 0,0 1 0,-4-2-11,8 5-154,-1 0 0,0 1 0,0-1 0,0 1-1,-1-1 1,1 1 0,0 0 0,0 1 0,-1-1 0,1 0 0,0 1 0,-1 0 0,1 0 0,-1 0-1,1 0 1,0 0 0,-1 1 0,1 0 0,0-1 0,-1 1 0,1 1 154,-8 17-5131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09:30:28.86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86 9877,'0'0'741,"0"0"-394,0 0-214,0 0 17,22 5 149,31 4 181,0-2 0,54 1-480,895-13 1773,-273-1-1468,-610 8-241,54 10-64,-104-3 29,0 2 1,-1 4-1,13 6-29,-81-21 7,0 0 1,1 0-1,-1 0 0,0 0 0,1 0 0,-1 0 0,0 0 0,1 0 0,-1 0 0,1 0 0,-1 1 0,0-1 0,1 0 0,-1 0 0,0 0 0,1 0 0,-1 1 0,0-1 0,0 0 0,1 0 0,-1 1 0,0-1 0,0 0 0,1 0 0,-1 1 1,0-1-1,0 0 0,0 1 0,1-1 0,-1 0 0,0 1 0,0-1 0,0 0 0,0 1 0,0-1 0,0 0 0,0 1 0,0-1 0,0 0 0,0 1 0,0-1 0,0 1 0,0-1 0,0 0-7,-1 1 34,0 0 1,0 0-1,0 0 0,0 0 0,0-1 0,0 1 0,0 0 0,0-1 0,-1 1 1,1-1-1,0 0 0,0 1 0,-1-1 0,1 0 0,-1 1-34,-54 7 149,0-2 0,-10-3-149,23 0 6,-467 13 43,-29 1-12,179 15-96,66-6 673,-60-10-614,255-17 485,99 1-483,0 0 0,0 0 0,0 1-1,-1-1 1,1 0 0,0 0 0,0 0 0,0 0-1,0 0 1,-1 0 0,1 0 0,0 0 0,0 0 0,0 0-1,0 0 1,0 0 0,-1 0 0,1 0 0,0 0 0,0-1-1,0 1 1,0 0 0,0 0 0,0 0 0,-1 0-1,1 0 1,0 0 0,0 0 0,0 0 0,0 0 0,0-1-1,0 1 1,0 0 0,-1 0 0,1 0 0,0 0-1,0 0 1,0 0 0,0-1 0,0 1 0,0 0 0,0 0-1,0 0 1,0 0 0,0 0 0,0-1 0,0 1-1,0 0 1,0 0 0,0 0 0,0 0 0,0 0 0,0-1-1,0 1 1,0 0 0,0 0 0,0 0 0,0 0 0,0 0-1,1-1 1,-1 1 0,0 0 0,0 0-2,0-2 1,1 1 1,0-1 0,0 1-1,-1-1 1,1 1-1,0-1 1,0 1 0,0 0-1,0-1 1,1 1-1,-1 0 1,0 0 0,1 0-1,-1 0 1,1 0-2,24-14-18,1 1 1,0 2 0,0 1-1,2 1 1,1 0 17,-18 6-7,106-32 16,2 4-1,2 6 0,25 2-8,14 5 34,1 7 1,41 7-35,-107 4-3,116 3-93,-212-2 96,70 8-195,-65-7 157,0 0 0,0 0 0,0 1 0,0-1 0,0 1 0,0 1 0,-1-1 0,1 1 0,-1-1 0,0 1 0,3 3 38,-6-5-12,1 0 1,-1 1-1,-1-1 1,1 0-1,0 1 1,0-1-1,0 1 1,-1-1-1,1 1 1,-1-1 0,1 1-1,-1 0 1,0-1-1,0 1 1,1-1-1,-1 1 1,0 0-1,-1-1 1,1 1-1,0 0 1,0-1 0,-1 1-1,1-1 1,0 1-1,-1-1 1,0 1-1,1-1 1,-1 1-1,0-1 1,0 1-1,0-1 1,0 0 0,0 0-1,0 1 1,0-1-1,0 0 1,-1 0-1,1 0 1,0 0-1,-1 0 1,0 0 11,-17 9-2,0-2 0,0 0 1,-1-1-1,0 0 0,0-2 0,-11 1 2,-84 17-33,-2-5 0,0-4 0,-21-6 33,-356-7 86,459-1-53,0-3 1,1-1-1,0-1 0,0-2 1,0-1-1,-18-8-33,50 15 13,-1 0 0,0 1 0,1-1 0,-1-1 0,0 1 0,1 0 0,0-1 0,-1 1 0,1-1 0,0 0 0,-1 1 0,1-1 0,0 0 0,0 0 0,1-1 0,-1 1-1,0 0 1,1-1 0,-1 1 0,1-1-13,1 2 3,-1-1-1,1 1 1,0 0-1,0 0 0,0-1 1,0 1-1,1 0 1,-1 0-1,0 0 0,0-1 1,1 1-1,-1 0 1,0 0-1,1 0 1,0 0-1,-1 0 0,1 0 1,-1 0-1,1 0-2,2-3-2,-1 1 0,1 0 0,0 1 0,0-1 0,0 1-1,1-1 1,-1 1 0,3-1 2,25-14-14,1 2 0,0 1 0,2 2 0,-1 2 0,1 0 0,9 1 14,58-9-1,61-2 1,159 1 13,154 17-13,-235 4 24,-198-3-22,-24 0-12,0 0 0,0 1-1,0 2 1,0-1 0,-1 2 0,1 1 0,14 4 10,-20-3-76,-12-5-39,0 0-1,0 0 1,1 1-1,-1-1 0,0 0 1,0 0-1,0 0 1,1 0-1,-1 0 0,0 0 1,0 0-1,0 1 1,1-1-1,-1 0 0,0 0 1,0 0-1,0 0 1,0 1-1,1-1 0,-1 0 1,0 0-1,0 0 1,0 1-1,0-1 1,0 0-1,0 0 0,0 1 1,0-1-1,0 0 1,0 0-1,0 1 0,0-1 1,0 0-1,0 0 1,0 1-1,0-1 0,0 0 1,0 0-1,0 0 1,0 1-1,0-1 0,0 0 1,0 0-1,0 1 1,-1-1 115,-3 2-5638</inkml:trace>
</inkml:ink>
</file>

<file path=ppt/ink/ink1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4:53:20.01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235 170 10149,'0'0'1702,"0"0"80,0 0-1230,-29 24-432,-33 29-8,1 3-112,54-50 2,1 1 0,0-1 0,0 2 0,0-1 0,1 1 0,1-1 0,-1 1 0,1 1 0,0-1 0,1 0 0,0 1 0,0 0 0,1 0 0,0 0 0,0 6-2,-1 1-6,-3 26-24,2 0 0,2 1 0,2 0 0,3 18 30,-2-48-4,1 0 0,0-1 1,1 1-1,0-1 0,1 0 0,0 0 0,1 0 0,0 0 0,1-1 0,0 0 0,1 0 0,0 0 4,-1-4-20,-1 0-1,1 0 0,0-1 0,0 0 0,1 0 0,0-1 0,0 1 0,0-2 0,0 1 0,1-1 0,0 0 0,0 0 0,0-1 0,0 0 0,1-1 0,-1 0 0,9 1 21,-9-2-56,1 0 0,0 0 0,-1-1 0,1-1 0,0 0 0,-1 0 0,1 0 0,-1-1 0,0 0 0,1-1 0,-1 0 0,0 0 0,0-1 0,6-4 56,-1-1 4,-1 0 0,0-1 1,-1-1-1,0 0 0,-1 0 0,0-1 0,8-13-4,-3 3 72,-1 0 0,-1-1 0,-1 0-1,-1-1 1,-2 0 0,0-1 0,-1 0-1,-2-1 1,2-13-72,-5 20 81,-1 0-1,0 0 1,-2 0 0,0-1-1,-1 1 1,-1 0 0,-1 0-1,-1 0 1,0 0 0,-1 1-1,-1-1 1,-1 1-1,-3-4-80,-8-13-25,-2 1-1,-1 1 0,-19-22 26,29 41-375,0 1 0,-1 0 0,0 1 0,-1 0 0,-1 1 0,0 0 0,0 1 0,-1 1 0,-9-4 375,20 11-3647,4 2-3471</inkml:trace>
</inkml:ink>
</file>

<file path=ppt/ink/ink1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4:53:20.51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215 0 5090,'0'0'4466,"0"0"-1806,0 0-1038,0 0-464,0 0-507,-20 9-368,-9 4-238,-28 17-45,52-27-1,0 1-1,-1 0 1,1 1-1,1-1 0,-1 1 1,1 0-1,0 0 1,0 0-1,0 1 1,1-1-1,-1 1 0,1 0 1,1 0-1,-1 0 1,1 0-1,-1 5 2,-1 1-7,-6 24-18,1 0-1,2 1 1,1 0-1,2 0 1,2 1-1,1-1 1,3 4 25,-2-23-4,1 1 0,0-1 0,2 0 1,0 0-1,2 0 0,0 0 0,0-1 1,2 1-1,0-2 0,7 13 4,-9-20-21,1 0-1,-1-1 1,1 0-1,1 0 1,0-1-1,0 1 1,0-1-1,1-1 1,0 0-1,0 0 1,0 0-1,1-1 1,0 0 0,0-1-1,0 0 1,1 0-1,-1-1 1,1-1-1,0 1 1,2-1 21,2 0-57,0 0 1,1 0 0,-1-2-1,0 0 1,1 0 0,-1-1 0,0-1-1,1-1 1,-1 0 0,0 0-1,-1-2 1,1 0 0,-1 0 0,0-1-1,0-1 1,-1 0 0,1 0-1,-2-2 1,1 1 0,2-4 56,1-4 41,0 0 0,0-1 0,-2-1 0,0 0 1,-1-1-1,-1-1 0,0 1 0,-2-2 0,-1 1 0,0-1 1,-1 0-1,-2-1 0,0 0 0,-1 0 0,-1 0 0,-1 0 1,-1 0-1,-1-1 0,-1 1 0,-1 0 0,-4-16-41,3 26 46,-1-1 0,0 1-1,-1 0 1,-1 0 0,0 1-1,0 0 1,-1 0 0,0 0-1,-1 1 1,-1 0 0,1 0-1,-2 1 1,1 0 0,-1 1-1,0 0 1,-1 0 0,0 1-1,0 1 1,-4-2-46,5 3-272,0 1 0,0 0 0,0 1 0,-1 0 0,1 1 1,-1 0-1,1 0 0,-1 1 0,-3 1 272,-1 3-3677,12 12-2133</inkml:trace>
</inkml:ink>
</file>

<file path=ppt/ink/ink1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4:53:21.13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184 1 10357,'0'0'2163,"0"0"-679,0 0-633,0 0-288,0 0-262,-19 3-239,7-2-63,7-1-2,-1 0 0,1 1 0,0 0 0,-1-1-1,1 2 1,0-1 0,0 0 0,0 1-1,0 0 1,0 1 0,1-1 0,-1 1 0,0-1-1,1 2 1,0-1 0,0 0 0,0 1-1,0-1 1,1 1 0,-1 0 0,1 1 0,0-1-1,0 0 1,-2 5 3,-2 10-38,0 0-1,1 1 1,1 0-1,1 0 0,-1 20 39,0 18-79,4 29 79,1-73-5,1 0 0,1-1 0,0 1 0,1-1 0,0 0 0,1 0 0,0 0 0,1 0 0,1-1 0,4 8 5,-6-13-64,0 0 1,1-1 0,-1 1-1,1-1 1,0 0 0,1 0-1,0-1 1,0 0 0,0 0-1,0 0 1,1-1 0,-1 0-1,1 0 1,0-1 0,1 1-1,-1-2 1,0 1 0,1-1-1,2 1 64,0-2-54,1 0 0,-1 0 0,0-1 0,1 0-1,-1-1 1,0 0 0,0 0 0,1-2 0,-1 1 0,0-1 0,-1 0-1,1-1 1,-1 0 0,1-1 0,-1 0 0,0 0 0,1-2 54,7-6 24,-1 0 1,0-1-1,-1-1 0,-1-1 1,0 0-1,-2-1 0,12-17-24,-18 24 101,-1 0 0,0 0 0,0 0 0,-1-1-1,-1 1 1,0-1 0,0 0 0,-1 0-1,0-5-100,1-13 388,-2 1 0,-1-1 0,-2 0-388,2 20 29,-1 1-1,0-1 1,-1 1 0,0 0 0,0 0 0,-1 0-1,0 0 1,-1 0 0,1 1 0,-1-1 0,-1 1 0,1 0-1,-1 0 1,-1 0 0,1 1 0,-1 0 0,0 0-1,0 0 1,-1 1 0,-1-1-29,6 5-21,0 0 0,0-1 0,0 1 0,0 0 0,0 0 1,0 0-1,0 1 0,0-1 0,-1 0 0,1 1 0,-1-1 21,-11 1-3268,9 0-2633</inkml:trace>
</inkml:ink>
</file>

<file path=ppt/ink/ink1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4:53:21.72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187 171 7924,'0'0'1923,"0"0"-469,0 0-571,-28 20-499,-10 8-302,1 2-1,-1 3-81,34-29 8,0 1 0,0-1 0,0 1 0,1 0 0,-1 0 0,1 0 0,0 1 0,1-1 0,-1 1-1,1-1 1,0 1 0,0 0 0,1 0 0,0 0 0,0 0 0,0 0 0,1 0 0,0 0 0,1 5-8,-2 7 20,0 3-22,1-1 0,0 0 0,3 14 2,-2-27-9,1 0 0,0 0 0,0-1 0,0 1 1,1 0-1,0-1 0,0 0 0,0 0 0,1 0 1,0 0-1,0 0 0,1 0 9,3 3-25,1 0 0,0-1 0,0 0 0,1 0 0,0-1 0,0 0 0,1-1 0,-1 0 0,1 0 0,1-1 0,1-1 25,5 2-38,0-1-1,1-1 1,-1-1 0,1-1 0,0 0 0,16-2 38,-26-1 23,1 0 0,-1-1 0,0 0 1,1-1-1,-1 0 0,-1 0 0,1-1 0,0 0 1,-1-1-1,0 1 0,0-2 0,0 1 1,-1-1-1,1 0 0,-2-1 0,1 0 0,-1 0 1,3-3-24,11-16 274,-1 0 0,-1-1 1,-1-1-1,10-23-274,-12 19 150,-2 0-1,-1-1 1,-2 0 0,-1 0-1,-2-1 1,-1-1 0,-1 1-1,-2-1 1,-2 0 0,-2-22-150,1 54 18,0 1-1,0-1 1,0 1 0,0 0 0,-1-1 0,1 1 0,-1 0 0,1-1 0,-1 1 0,0 0 0,0 0 0,0-1-1,0 1 1,0 0 0,-1 0 0,1 0 0,0 0 0,-1 1 0,0-1 0,1 0 0,-3-1-18,0 1-30,1 1 0,-1-1 1,0 1-1,0 0 1,0 0-1,0 0 1,0 0-1,0 1 1,0 0-1,-1-1 0,-3 2 30,7-1-215,-1-1-1,0 1 1,0 0-1,1 0 1,-1 0-1,0 0 1,0 1-1,1-1 1,-1 0 0,0 1-1,0-1 1,1 1-1,-1 0 1,1 0-1,-1-1 1,0 1-1,1 0 1,0 0-1,-1 0 1,1 1-1,0-1 1,-1 0-1,1 0 1,0 1-1,0-1 1,-1 2 215,-12 21-5888</inkml:trace>
</inkml:ink>
</file>

<file path=ppt/ink/ink1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4:53:22.41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76 0 9893,'0'0'1931,"0"0"-901,-10 29-505,-1-1-471,1-5-52,1 0 0,1 1 1,1 1-1,2-1 0,0 1 1,1 0-1,2 5-2,2-28 0,-4 52-22,3 1 0,2-1 1,7 38 21,-6-78-9,0 1 0,1-1 0,1 0 0,0 0 0,1 0 0,1-1 0,0 1 0,0-1 0,2 0 0,-1-1 0,2 0 0,-1 0 1,2-1-1,-1 0 0,2-1 0,2 3 9,-7-9-17,0 0 0,1 0 0,-1-1 0,1 0 1,0 0-1,-1 0 0,1-1 0,1 0 0,-1 0 1,0-1-1,0 0 0,0 0 0,1-1 0,-1 0 1,0 0-1,1-1 0,3 0 17,-1-1 15,0 0-1,-1 0 1,1-1 0,-1 0-1,1 0 1,-1-1 0,0-1 0,-1 0-1,1 0 1,-1 0 0,0-1-1,2-2-14,3-4 119,0-1-1,-2 0 0,0-1 0,0 0 1,-1-1-1,-1 0 0,-1 0 1,0-1-1,-1 0 0,0-1 0,-1 1 1,0-6-119,1-10 241,-1-1 0,-1 0 0,-2 0 0,-1-1 0,-2 1 0,-1-2-241,0 20 28,-1 0 0,-1 1 0,0-1 0,-1 1 1,0-1-1,-1 1 0,0 0 0,-2 1 0,1-1 0,-2 1 1,0 1-1,0-1 0,-1 1 0,-1 1 0,0 0 1,-2-2-29,9 10-53,0 0 1,-1 0-1,1 0 1,-1 0-1,0 0 0,0 1 1,0 0-1,0 0 1,0 0-1,0 0 1,-3 0 52,-17 2-4318,19 2-2624</inkml:trace>
</inkml:ink>
</file>

<file path=ppt/ink/ink1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4:53:26.93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583 1 6371,'0'0'2020,"0"0"-310,0 0 18,0 0-596,0 0-532,0 7-291,0 10-263,0 0 0,-1 0 0,-2 0 0,1 0 0,-2 0 0,-5 15-46,-13 34 33,-7 7-33,2-4 38,-193 493 133,1-3-14,206-527-592,-14 48 934,25-71-2058,0 1-1,1 1 1,0-1 0,0 5 1559,1-24-4930</inkml:trace>
</inkml:ink>
</file>

<file path=ppt/ink/ink1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4:53:27.63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241 84 5731,'0'0'2377,"0"0"-811,-25 18-334,-84 65-466,100-76-719,1 0 0,1 1 0,-1 0 0,1 0 0,0 1 0,1-1 0,0 2 0,1-1 0,0 1 0,0-1 0,1 1 0,0 1 1,1-1-1,0 1 0,1-1 0,0 1 0,0 5-47,0-8 32,-3 34 83,1 0 0,2-1 0,2 1-1,2 5-114,-2-38 9,1 0 0,0 0 0,1 0 0,0-1 0,0 1 0,1 0 0,0-1-1,0 0 1,1 1 0,0-1 0,0-1 0,1 1 0,0-1 0,1 0 0,-1 0 0,7 6-9,-4-6-6,0-1 1,0 0-1,1 0 1,-1-1 0,1 0-1,0-1 1,1 0-1,-1 0 1,1-1 0,0 0-1,0 0 1,0-1-1,0-1 1,8 1 5,9 0 41,-1-1 0,0-2-1,6-1-40,-21 1 37,0-1 0,0 0 0,0-1-1,0 0 1,0-1 0,-1 0-1,0 0 1,9-6-37,1-3 146,0-2 1,-1 1-1,-1-2 0,-1-1 1,0 0-1,-1-1 0,0-1 1,-2 0-1,-1-1 0,0-1 1,-1 0-1,-1 0 0,-1-1 1,-2-1-1,0 1 0,-1-2 1,-1 1-1,-1-1 0,-1 1 1,0-19-147,-3 15 252,-1-1 1,-2-17-253,1 36 28,-1 1-1,1-1 1,-2 1 0,1-1-1,-1 1 1,0 0 0,-1 0-1,0 1 1,0-1 0,-1 0-28,-4-5 17,0 1 1,0 0-1,-1 0 1,-1 1 0,0 1-1,-1 0 1,0 0 0,-4-1-18,8 6-579,0 0 0,-1 1 0,1 0 0,-1 1 0,-3-1 579,10 3-3644</inkml:trace>
</inkml:ink>
</file>

<file path=ppt/ink/ink1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4:53:29.39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156 26 7924,'0'0'1632,"0"0"-100,0 0-246,0 0-374,0 0-237,-21 25-421,21-25-254,-37 46 32,-12 20-32,43-56 1,0 0 0,1 0 0,0 1 0,0 0 0,1 0 0,1 1 0,0-1 0,0 1 0,1-1 0,1 1 0,-1 0 0,2 6-1,-1-3 4,-1 137 49,2-94-18,0-48-37,0-1 0,1 1 1,1 0-1,-1 0 1,1-1-1,1 1 1,0-1-1,0 1 1,1-1-1,0 0 1,2 1 1,-3-5-14,0 0 0,1 0 0,0 0 1,0-1-1,0 1 0,0-1 1,1 0-1,-1 0 0,1-1 0,0 0 1,0 0-1,0 0 0,1 0 1,-1-1-1,1 0 0,0 0 1,-1 0-1,1-1 0,0 1 14,2-1-8,0 1 1,0-1-1,1 0 0,-1-1 1,0 0-1,0 0 1,0-1-1,0 0 0,0 0 1,0-1-1,0 0 0,0 0 1,-1-1-1,1 0 0,-1 0 1,1-1-1,-1 0 0,0 0 1,-1-1-1,1 0 0,-1 0 1,0-1-1,5-5 8,4-6 74,-1 0 0,0-2 0,-2 1 0,0-2 1,-1 0-1,-1 0 0,-1-1 0,0 0 0,-2 0 0,-1-1 0,0 0 0,-2 0 0,0 0 1,-2-1-1,0 1 0,-2-1 0,0 1 0,-3-16-74,1 25-4,-1 0-1,0 0 1,-1 0 0,0 1 0,-1-1-1,0 1 1,-1 0 0,-1 1 0,1-1-1,-2 1 1,0 1 0,0-1-1,-1 2 1,0-1 0,-1 1 0,0 0-1,0 1 1,-1 0 0,0 1 0,0 0-1,-1 1 1,1 0 0,-2 1 0,1 0-1,-1 0 5,-22 2-1323,32 3-814,3 0-2500</inkml:trace>
</inkml:ink>
</file>

<file path=ppt/ink/ink1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4:53:30.80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158 1 6035,'0'0'611,"0"0"-545,0 0-95,4 21 792,3 25 80,-1 1 0,-1 46-843,-5 1 654,-4-1-1,-5 1 1,-12 51-654,-38 127 673,-22 116-313,80-382-556,-3 19 391,3-7-3049,1-18-798</inkml:trace>
</inkml:ink>
</file>

<file path=ppt/ink/ink1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4:53:31.94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122 20 10117,'0'0'1448,"0"0"249,0 0-216,0 0-598,0 0-339,-5-2-205,0 0-297,4 2-38,0-1 0,-1 0 0,1 0 0,0 1 0,-1-1 0,1 1 0,-1-1 0,1 1 0,0-1-1,-1 1 1,1 0 0,-1 0 0,1 0 0,-1 0 0,1 0 0,-1 0 0,1 0 0,-1 1 0,1-1 0,-1 0-1,1 1 1,0-1 0,-1 1 0,1-1 0,-1 1 0,1 0 0,0 0 0,0-1 0,0 1 0,-1 0 0,1 0-1,0 0 1,0 1 0,0-1 0,0 0 0,1 0 0,-1 0 0,0 1 0,0-1 0,1 0 0,-1 1-4,-9 22 1,1 0 0,1 0 0,1 1 0,1 0 0,1 1 0,1-1 0,1 1-1,-2 63 9,3 33-9,2-99 0,0 25-30,-1-5-127,2 1-1,2 0 1,3 9 157,-4-40-39,1 0-1,0 0 1,1-1 0,0 1-1,1-1 1,1 0 0,0 0-1,0-1 1,1 1 0,1-1-1,0-1 1,6 7 39,-10-13-66,0 0 1,0 0-1,1 0 0,-1-1 1,1 1-1,0-1 0,0-1 1,0 1-1,0-1 0,0 0 1,0 0-1,1 0 0,-1-1 1,1 1-1,-1-1 0,1-1 1,-1 1-1,1-1 0,0 0 1,-1 0-1,1-1 0,0 0 1,-1 0-1,6-1 66,-1-2-48,0 1 0,1-2 0,-2 1 0,1-2 1,0 1-1,-1-1 0,0 0 0,-1-1 0,1 0 0,-1-1 0,0 0 1,-1 0 47,6-6 81,-1-1 0,-1 0 1,0 0-1,-1-1 0,0-1 1,-2 1-1,0-1 1,-1-1-1,0 0 0,-2 0 1,0 0-1,-1 0 0,0-1 1,-2 0-1,0 0 0,-2-13-81,0 11 117,2 1-41,-2 0 0,-1 0-1,0 0 1,-1 0 0,-1 1-1,-1-1 1,-1 1 0,-1 0-1,-4-8-75,-14-17 106,-3 1 1,-1 2-1,-2 1 0,-2 1 0,-3 0-106,33 37-8,0 0 1,0-1-1,0 1 0,1 0 1,-1-1-1,1 1 0,0-1 1,-1 1-1,1-1 0,0 0 1,1 0 7,-2-12-3875,2 15-508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09:30:32.90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65 5282,'0'0'1385,"0"0"-953,0 0-280,0 0 203,0 0 251,0 0 296,28 0 31,-3 1-740,7-1 88,0 0 1,0-3-1,1 0 0,24-7-281,46-9 679,1 4-1,0 5 1,96 4-679,-122 7 252,0 2 0,32 9-252,-69-8 172,-22-4-3988,-19 0-3852</inkml:trace>
</inkml:ink>
</file>

<file path=ppt/ink/ink1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4:53:33.14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278 137 9845,'0'0'1934,"0"0"-88,0 0-485,0 0-815,0 0-345,-26 7-79,-16 4-106,-25 12-16,60-20-3,0 1 0,0 0-1,0 0 1,1 1-1,0 0 1,-1 0 0,2 1-1,-1-1 1,1 1 0,0 1-1,0-1 1,1 1 0,-1 0-1,2-1 1,-1 2 0,1-1-1,0 0 1,0 1 0,0 2 3,-3 5-6,-2 13-17,0 0 0,2 0 0,1 0 0,1 1 1,1 0-1,2 0 0,2 27 23,-1-42-5,2 0 0,0 0 0,0 0 0,1 0 0,1 0 0,0-1 0,1 0 0,1 0 0,0 0 0,0 0 0,1-1 0,1 0 0,0-1 0,1 0 0,0 0 0,0 0 0,1-1 0,1-1 0,0 0 0,0 0 0,1-1 0,-1-1 0,5 2 5,-5-4-48,0-1 0,0 0 0,0 0 0,0-2 0,1 1 0,0-1 0,-1-1 0,1 0 0,0-1 0,0 0 0,-1 0 0,1-2 0,0 1 0,-1-2 0,1 1 0,-1-1 0,0-1 0,0 0 0,5-3 48,1-4 22,-1-1 0,0 0 1,-1-1-1,0 0 1,-1-2-1,-1 1 0,8-11-22,-5 3 77,0-1 0,-2 0 0,0-1 0,-2-1 0,3-8-77,-8 10 143,-1 0-1,0 0 1,-2 0 0,-1-1-1,-1 0 1,0 1-1,-2-1 1,-1 0 0,-1-1-143,0 10 40,0 0 1,-1 1-1,-1-1 1,0 1 0,-1 0-1,0 0 1,-1 0 0,-1 0-1,0 1 1,-1 0 0,0 1-1,-1 0 1,-2-2-41,-18-19-785,-1 2-1,-1 0 1,-29-20 785,50 46-3820,7 5-3162</inkml:trace>
</inkml:ink>
</file>

<file path=ppt/ink/ink1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4:53:34.55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7171,'0'0'35,"0"0"-123,0 0 251,15 29 330,-5-10-371,39 72 1093,16 17-1215,277 395 1708,-243-376-1414,5-4 1,92 82-295,-168-179 105,1-1 1,30 18-106,-58-42-53,1 0-1,0-1 1,0 1 0,0-1 0,0 1 0,1-1 0,-1 0 0,0 0-1,0 0 1,0 0 0,0 0 0,1-1 53,4 1-3129,-4 0-865</inkml:trace>
</inkml:ink>
</file>

<file path=ppt/ink/ink1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4:53:38.07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985 1 6819,'0'0'630,"0"0"290,0 0 548,0 0-199,0 0-570,0 0-346,-10 23-100,5-12-224,-9 21 23,-2 0 0,-1-1 0,-1 0 0,-9 8-52,-150 213 99,-85 112-59,260-362-40,-127 162-13,-98 163 13,206-288-18,15-27-113,0-1 1,-1 1-1,0-2 0,0 1 0,-1-1 0,-9 9 131,15-18-1371,2-9-2770,0-7 1388,0-12-921</inkml:trace>
</inkml:ink>
</file>

<file path=ppt/ink/ink1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4:53:39.06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313 168 6227,'0'0'1686,"0"0"-123,0 0-271,0 0 47,0 0-392,-24-9-232,-79-27-195,99 35-500,0-1-1,0 1 1,0 0-1,0 0 1,0 1-1,-1-1 1,1 1-1,0 0 1,0 0 0,0 0-1,-1 1 1,1-1-1,0 1 1,0 0-1,0 0 1,0 1-1,0-1 1,0 1-1,0 0 1,1 0-1,-1 0 1,1 0 0,-1 1-1,1-1 1,0 1-1,0 0 1,-3 3-20,-1 4-1,1 0 0,0 0 0,0 1 0,1 0 0,0 0 0,1 0 1,-2 11 0,3-13 12,-4 18-24,0-1 1,2 1-1,1 0 1,0 25 11,4 113-97,1-116 106,0-31-2,0-1-1,1 1 0,1 0 0,1-1 0,0 0 0,1 0 1,6 12-7,-8-22-6,0 0 0,0 0 1,1 0-1,0-1 0,0 0 1,1 0-1,-1 0 0,1 0 1,1-1-1,-1 1 1,1-1-1,0-1 0,0 1 1,0-1-1,1 0 0,-1-1 1,1 1-1,0-1 0,5 1 6,0-1-13,-1-1-1,1 0 1,0-1-1,0 0 1,0-1 0,0 0-1,0-1 1,-1 0-1,1-1 1,0 0-1,0-1 1,-1 0-1,0-1 1,0-1-1,0 1 1,0-2-1,0 1 1,-1-2-1,0 1 1,7-7 13,6-7 24,0-2 1,-1 0-1,-2-1 0,0-1 1,-1 0-1,-2-2 0,0 0 1,-2-2-25,-3 6 27,-2-1 1,0 0 0,-2-1 0,-1 0-1,0 0 1,-2 0 0,-1-1 0,-1 0-1,-1 0 1,-1-4-28,-1-6 42,-1 0-1,-4-13-41,3 35-59,-1-1 0,0 2 0,-1-1 0,0 0 0,-1 1-1,0 0 1,-5-7 59,-12-21-2668,-21-24 2668,27 50-2654,7 10-1319</inkml:trace>
</inkml:ink>
</file>

<file path=ppt/ink/ink1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4:53:39.90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7523,'0'0'1542,"0"0"-528,0 0-395,0 39-483,0-6-99,7 259 620,39 189 848,0-11-1062,-44-432-426,2-1 0,2 1 1,2-1-1,9 29-17,-10-46-1926,1 0-1,1-1 1,4 6 1926,-11-22-4533</inkml:trace>
</inkml:ink>
</file>

<file path=ppt/ink/ink1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4:53:40.41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314 206 10005,'0'0'1715,"0"0"-184,0 0-618,-26-3-505,-81-7-269,104 9-138,-1 1 0,0 0 0,0 0 1,0 0-1,0 0 0,0 1 0,0-1 1,0 1-1,1 0 0,-1 0 0,0 1 0,1-1 1,-1 1-1,0 0 0,1 0 0,0 0 1,0 0-1,-1 0 0,1 1 0,0-1 0,1 1 1,-2 2-2,-3 1-3,-2 4-11,1 0 0,0 0 0,0 0 1,1 1-1,1 0 0,0 1 0,0-1 0,1 1 1,1 0-1,0 0 0,0 1 0,1-1 0,0 8 14,-2 24 39,1 1-1,2-1 1,3 12-39,-1-16 56,1-24-47,0-1 1,1 0-1,0 1 0,2-1 1,-1 0-1,2 0 1,0-1-1,1 1 1,0-1-1,1 0 0,1-1 1,6 9-10,-7-12-9,0 0 0,1-1 1,0 0-1,0 0 0,1-1 0,0 0 1,1-1-1,0 0 0,0-1 1,0 1-1,1-2 0,0 0 0,0 0 1,0-1-1,1 0 0,6 1 9,-6-2-2,1-1 0,-1 0 0,0-1 0,1 0-1,-1-1 1,1-1 0,-1 0 0,0 0 0,1-1 0,-1-1 0,0 0-1,0 0 1,0-1 0,-1-1 0,0 0 0,1-1 0,-2 0 0,1 0 0,-1-1-1,8-7 3,-2-1 47,-1-1 0,-1-1 1,0 0-1,-1-1 0,-1 0 0,-1-1 0,-1-1 0,0 1 0,-1-1 0,-2-1 0,5-15-47,-2-6 163,-2-1-1,-1 0 1,-3 0 0,-1-1 0,-3-19-163,0 46 27,-1 0-1,0 0 1,-2 0 0,0 0 0,-1 0 0,0 1 0,-1-1 0,-1 1 0,-1 0-1,-1 1 1,0 0 0,0 0 0,-3-2-27,-74-115-2201,80 124-1555,4 7-2575</inkml:trace>
</inkml:ink>
</file>

<file path=ppt/ink/ink1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4:53:40.99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6867,'0'0'1657,"0"0"-1054,0 0-475,0 0 37,9 31 166,-7-24-298,16 51 464,3-1 0,2-1-1,12 19-496,217 366 2232,-177-327-1894,5-4 0,71 75-338,-116-145-294,1 2 1126,21 17-832,-47-50-608,-1 0 1,1-1-1,0 0 0,1-1 0,0 0 0,0-1 1,1 0-1,9 3 608,-14-8-3919</inkml:trace>
</inkml:ink>
</file>

<file path=ppt/ink/ink1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4:53:41.61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316 29 9524,'0'0'2001,"0"0"-301,0 0-329,-25-3-453,-80-6-459,100 8-450,0 1-1,-1 0 1,1 1 0,0-1 0,-1 1 0,1 0 0,0 0 0,0 0 0,0 1 0,0 0 0,0 0 0,0 0 0,0 1-1,0 0 1,1 0 0,0 0 0,-1 0 0,1 1 0,0-1 0,-2 4-9,-1 3-2,-1 0 0,1 1 0,1 0-1,0 0 1,1 0 0,-3 10 2,7-20 0,-6 18-6,1 0 0,0 0 0,2 0 0,0 1 1,2 0-1,-1 6 6,1 30-16,4 35 16,-1-80-8,0 0-1,0 0 0,1 0 1,1-1-1,0 1 1,0-1-1,1 0 0,0 0 1,1 0-1,0 0 0,1-1 1,0 0-1,0 0 1,1 0-1,0-1 0,1 0 1,-1-1-1,2 1 0,-1-1 1,1-1-1,0 0 0,0 0 1,1-1-1,-1 0 1,1 0-1,0-1 0,1-1 1,-1 0-1,1 0 0,-1-1 1,1 0-1,0-1 1,0 0-1,5-1 9,-5 1-4,0-1 0,0 0 1,0-1-1,-1 0 0,1-1 0,0 0 1,0-1-1,-1 0 0,0-1 1,1 0-1,-1 0 0,-1-1 0,1 0 1,-1-1-1,9-7 4,-5 3 44,0-2 0,0 0 1,-1 0-1,0-1 0,-2-1 1,1 0-1,-2 0 0,0-1 1,0 0-1,-1-1 0,-1 0 1,-1 0-1,0 0 0,-2-1 1,1 0-1,-2 0 0,0 0 0,-1 0 1,-1 0-1,-1-1 0,0 1 1,-1-1-1,-2-7-44,1 14 27,-1 0 1,-1 0-1,1 0 1,-1 0-1,-1 1 1,0-1-1,-1 1 1,0 1-1,0-1 1,-1 1-1,0 0 0,-1 0 1,0 1-1,-7-6-27,1 2-146,0 1 0,0 0 0,-1 1 0,-1 1 0,1 0 0,-1 1 0,-1 1 0,-16-6 146,18 11-1908,8 2-1784</inkml:trace>
</inkml:ink>
</file>

<file path=ppt/ink/ink1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4:53:43.59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6995,'0'0'1318,"0"0"-72,0 0-443,3 18-368,-2-4-359,1-1-1,1 1 1,1-1 0,0 1-1,0-1 1,1 0 0,1-1-1,0 1 1,1-1 0,1 0-1,1 1-75,32 38 298,3-1 0,2-2 0,2-3 0,2-1 0,2-3 0,37 22-298,18 4 376,3-5 0,2-4 0,8-3-376,80 25 599,15-6-599,135 53 330,-271-94-290,-1 4 0,-2 4 0,22 17-40,-82-47-925,0 0 0,-1 2 0,10 10 925,-19-16-4234,-6-7-2622</inkml:trace>
</inkml:ink>
</file>

<file path=ppt/ink/ink1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4:53:44.30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387 124 12486,'0'0'907,"0"0"-302,0 0-175,0 0-121,-29-3-229,-90-11-74,112 13 2,0 1 1,0 0 0,0 0-1,0 0 1,0 1-1,0 0 1,0 0-1,1 0 1,-1 1 0,0 1-1,1-1 1,-1 1-1,1 0 1,0 0 0,-1 1-1,2-1 1,-1 1-1,0 1 1,1-1 0,-3 4-9,-1 2-7,1 1 0,0 0 0,0 1 0,1 0 1,1 0-1,0 1 0,0-1 0,0 7 7,-2 3-12,1 1-1,2 0 1,0 0 0,1 1-1,1 5 13,0 43 19,2 6-19,1-63 8,0-3-3,0 1 0,1-1 0,0 0 0,1 1 0,1-1 0,0 0 0,0 0 0,1-1 0,0 1-1,1-1 1,1 0 0,0 0 0,0-1 0,1 1 0,1-1 0,-1-1 0,1 1 0,5 2-5,0 1-18,2 0 0,-1-2 1,1 0-1,1 0 0,0-2 1,0 0-1,1 0 0,1-2 1,-1 0-1,1-1 1,4 0 17,13 2-6,1-2 0,-1-1-1,1-2 1,0-1 0,13-2 6,-30-1 4,0-1-1,-1 0 0,0-1 0,1-1 1,-1-1-1,-1-1 0,1 0 1,-1-1-1,0-1 0,0-1 0,-1 0 1,0-1-1,-1-1 0,11-10-3,-13 10 35,-1-1 0,0 0 0,-1 0-1,-1-1 1,0-1 0,0 0 0,-1 0 0,-1-1 0,-1 0-1,0-1 1,-1 1 0,0-1 0,-2 0 0,0-1 0,0 1-1,-1-11-34,1-7 176,-2 0-1,-2-1 1,-1 1-1,-2-1 1,-4-20-176,3 37 24,0 0 0,-1 0 1,-1 1-1,-1 0 0,-1 0 0,0 0 1,-1 1-1,-1 0 0,0 1 1,-1 0-1,-4-3-24,3 5 17,0 0 0,-1 0 0,0 2 0,-1-1-1,-1 2 1,1 0 0,-2 1 0,1 0 0,-1 1 0,-1 1 0,-6-2-17,10 5-1198,0 1 0,0 0-1,0 1 1,-1 1 0,1 0 0,-3 0 1198,11 1-9002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09:30:34.20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36 60 5186,'0'0'272,"0"0"318,0 0-398,0 0-24,0 0 230,0 0 61,-8 0-14,-17 0-102,23 0-272,4 0-20,18 0-44,100 0 302,479-10 1447,-277-8-1064,322-13 17,-531 31-2118,-106 0-3436</inkml:trace>
</inkml:ink>
</file>

<file path=ppt/ink/ink1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4:54:36.23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558 1 1505,'0'0'661,"0"0"-226,0 0 61,0 0 315,0 0-168,0 0-352,0 0-125,0 0-89,0 0-42,0 0-6,0 0 46,0 0 26,0 0 3,0 0 70,-40 0-457,38 2 7268,-5-2-3604,-21 1-3140,22-2 514,-22 1-665,0 2-1,1 0 0,-1 2 1,-15 4-90,27-4-12,0 1 1,1 1 0,-1 0-1,1 1 1,0 1 0,1 0-1,0 1 1,-5 5 11,4-3-13,1 1-1,0 0 1,1 2 0,0-1-1,1 1 1,1 1 0,1 0-1,0 1 1,0 0 0,2 0-1,-4 11 14,3-4-43,2 1-1,1-1 1,0 2 0,2-1 0,1 0-1,1 1 1,1 0 0,1 10 43,1-22-5,1 0 1,0 1-1,0-1 1,2 0-1,0-1 1,0 1-1,1-1 1,0 1-1,1-1 1,1-1-1,0 1 0,0-1 1,1-1-1,1 1 1,0-1-1,0-1 1,1 1-1,2 0 5,13 10-35,0-1-1,1-1 0,1-2 1,1 0-1,0-2 0,1-1 1,8 1 35,-3-2-40,1-2 0,0-2 0,0-1 0,1-2 0,0-1 0,0-1 0,0-3 0,0-1 0,0-1 0,10-4 40,-17 0 9,-1-1 1,-1-1 0,1-2 0,-2-1 0,1-1 0,-1-1 0,-1-1 0,-1-1 0,0-2 0,0 0 0,3-6-10,-21 17 8,0 1 1,0-1-1,-1 0 1,0 0-1,-1-1 1,1 1-1,-1-1 1,0 0-1,-1-1 1,0 1-1,0 0 1,0-1-1,-1 0 1,1-3-9,-1-7 92,0-1 0,-1 1 0,-1-1 0,0 1 0,-3-13-92,0 13 32,-1 0 0,0 1-1,-1-1 1,-1 1 0,-1 0 0,0 0 0,-1 1 0,-1 0-1,-1 1 1,0 0 0,-6-7-32,-2 0 30,0 0 1,-1 2-1,-2 0 1,0 2-1,0 0 0,-2 1 1,-4-1-31,13 10 1,-1 0 1,0 2-1,0-1 1,0 2 0,-1 0-1,1 1 1,-1 1-1,-7-1-1,14 2-181,1 1 1,-1 1-1,0-1 0,1 2 0,-1-1 0,1 1 1,-1 0-1,1 1 0,-1 0 0,1 0 0,0 0 0,0 2 1,0-1-1,0 1 0,-6 3 181,12-5-452,-1 1 0,1-1 1,-1 0-1,1 1 0,0-1 0,0 1 1,0-1-1,0 1 0,-1 3 452,-11 22-6864</inkml:trace>
</inkml:ink>
</file>

<file path=ppt/ink/ink1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4:54:37.86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3214 1 4866,'0'0'1737,"0"0"-523,0 0 416,0 0-72,0 0-702,0 0-242,0 0-107,0 0-216,-3 0-129,-17 0-122,-1 0-1,1 2 0,0 0 0,0 1 0,0 1 0,-7 3-39,-36 13 58,-996 288-436,716-229 401,-211 53 468,375-81-285,3 7 0,-7 12-206,134-48-189,1 1 0,1 2-1,1 3 1,2 1 0,-19 18 189,35-24-852,2 1 0,1 1 0,-16 21 852,24-24-1397,1 0 1,1 1-1,1 0 1,2 2-1,-1 1 1397,11-22-2193,2-4 963</inkml:trace>
</inkml:ink>
</file>

<file path=ppt/ink/ink1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4:54:39.13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135 0 3025,'0'0'3618,"0"0"-3010,0 0-416,0 0 113,-5 140-33,-12-72 32,-3 18 64,-2 15 128,-4 1-144,4-6-80,5-15-63,11-25-145,6-18-48,0-10-16,0-8-96,6-13-1041,16-7-1568,-13 0-433</inkml:trace>
</inkml:ink>
</file>

<file path=ppt/ink/ink1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4:54:39.63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6 96,'0'0'5266,"0"0"-3531,0 0-994,0 0-266,0 0-473,0 0 0,0 0 0,0 0 1,1 0-1,-1 0 0,0 0 0,0 0 0,0 0 0,0 0 0,0 0 0,1 0 1,-1 0-1,0 0 0,0-1 0,0 1 0,0 0 0,0 0 0,0 0 0,0 0 0,1 0 1,-1 0-1,0 0 0,0 0 0,0-1 0,0 1 0,0 0 0,0 0 0,0 0 0,0 0 1,0 0-1,0 0 0,0-1 0,0 1 0,0 0 0,0 0 0,0 0 0,0 0 0,0 0 1,0-1-1,0 1 0,0 0 0,0 0 0,0 0 0,0 0 0,0 0 0,0-1 1,0 1-1,0 0 0,0 0 0,0 0 0,0 0 0,0 0 0,0-1-2,33 17-34,-1 0 0,0 3 0,11 8 34,28 16 27,83 45 520,3-8-1,4-6 0,162 49-546,-37-44 2142,20-10-2142,-61-16 349,221 81-349,-456-131-93,30 12 278,-1 0 0,18 12-185,-49-23-165,0 0 0,0 1 1,-1 0-1,0 0 0,0 0 0,0 1 0,-1 0 1,1 0-1,-1 1 0,-1 0 0,0 0 1,0 0-1,0 1 0,2 3 165,-7-11-88,0 1 0,0-1-1,0 0 1,0 0 0,1 0-1,-1 1 1,0-1 0,0 0-1,0 0 1,0 0 0,0 1 0,0-1-1,0 0 1,0 0 0,0 1-1,1-1 1,-1 0 0,0 0 0,0 1-1,0-1 1,0 0 0,0 0-1,-1 1 1,1-1 0,0 0-1,0 0 1,0 1 0,0-1 0,0 0-1,0 0 1,0 1 0,0-1-1,-1 0 1,1 0 0,0 0 0,0 1-1,0-1 1,0 0 0,-1 0-1,1 0 1,0 0 0,0 1 88,-17 4-6246</inkml:trace>
</inkml:ink>
</file>

<file path=ppt/ink/ink1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4:54:40.23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22 2 7059,'0'0'1617,"0"0"-849,0 0-493,0 0-117,-6 0-465,-9-1-40,21 1 186,46 3 140,630 36 1424,43 3 140,-4 36-836,279 109-38,-644-115-556,397 76 47,-709-139-135,97 22 10,-116-25 7,-1 2 1,0 1-1,0 1 0,6 4-42,-27-12 15,-1-1-1,0 1 1,0-1-1,0 1 1,0-1 0,0 1-1,0 0 1,0 0-1,-1 0 1,1 0-1,-1 0 1,1 1 0,-1-1-15,-1-2-63,1 1 0,-1 0 0,0-1 1,0 1-1,0-1 0,0 1 0,0 0 1,0-1-1,0 1 0,0-1 0,0 1 1,0 0-1,0-1 0,0 1 0,0-1 1,0 1-1,0 0 0,-1-1 0,1 1 1,0-1-1,-1 1 0,1-1 0,0 1 1,-1-1-1,1 1 0,0-1 0,-1 1 1,1-1-1,-1 1 0,1-1 0,-1 0 1,1 1-1,-1-1 0,1 0 0,-1 0 1,1 1-1,-1-1 0,1 0 0,-1 0 1,0 0-1,1 1 0,-1-1 0,1 0 1,-1 0-1,0 0 0,1 0 0,-1 0 1,0 0-1,1-1 0,-1 1 63,-27 4-4898</inkml:trace>
</inkml:ink>
</file>

<file path=ppt/ink/ink1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4:54:42.10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537 7 1217,'0'0'5557,"0"0"-3618,0 0-1101,-28-1-176,-93-4-33,107 4-569,-1 2-1,1-1 1,0 2 0,-1 0-1,1 0 1,0 2-1,0 0 1,1 0 0,-1 1-1,1 1 1,0 0-1,0 1 1,1 0 0,0 1-1,0 1 1,1-1-1,0 2 1,1 0 0,0 0-1,0 1 1,-4 7-60,0 1 63,2 0 1,0 1 0,2 0-1,0 1 1,1 0-1,1 1 1,1 0-1,1 0 1,1 0-1,1 1 1,1 0 0,1 7-64,0-1 50,1 1 0,1 0 0,2-1 0,1 1 0,2 4-50,-2-22 4,0 0-1,0-1 0,1 0 0,1 0 1,0 0-1,0 0 0,1-1 0,1 0 1,-1 0-1,2-1 0,-1 0 0,1 0 0,1 0 1,1 0-4,2 1-9,0-1 0,1 0 1,1-1-1,-1 0 0,1-1 1,1-1-1,-1 0 0,1-1 1,0 0-1,1-1 0,-1-1 1,3-1 8,32 4-27,0-3 0,1-2 1,5-2 26,-24-1-2,-1-1 1,1-2 0,-1 0-1,0-3 1,-1 0 0,0-2-1,0-1 1,-1-1 0,0-2-1,23-15 2,-15 8 10,0-2 0,-1-2 0,21-19-10,-48 37 10,-1 0 0,0-1-1,-1 0 1,0 0 0,0-1 0,0 1 0,-1-2 0,-1 1 0,1-1 0,-2 0-1,1 0 1,-1 0 0,-1 0 0,0-1 0,0 1 0,-1-1 0,0-3-10,-1 0 51,-1 1 0,0-1 0,-1 0 0,-3-12-51,3 20 4,-1 0 0,0 0 0,0 0 1,0 0-1,-1 1 0,0-1 0,0 1 1,0-1-1,-1 1 0,0 0 0,-3-3-4,-3-2-41,0 0 0,-1 1-1,-1 0 1,1 0 0,-1 1-1,-1 1 1,1 0 0,-1 1-1,-10-3 42,-40-8-2944,54 16-1172</inkml:trace>
</inkml:ink>
</file>

<file path=ppt/ink/ink1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4:54:42.85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238 0 6579,'0'0'632,"0"0"57,-26 26 23,-82 90-267,99-107-369,1 1 0,1 0-1,0 0 1,0 1 0,1 0-1,0 0 1,1 1 0,1-1-1,0 1 1,0 0 0,0 3-76,-1 3 107,-4 26 181,1 0 0,3 0 1,1 0-1,2 1 0,4 22-288,-2-40 114,-1-21-102,1 1 1,0-1-1,0 1 0,1-1 1,0 1-1,0-1 0,0 1 0,1-1 1,0 0-1,0 0 0,1 0 1,0 0-1,0 0 0,0-1 1,1 1-1,0-1 0,0 0 1,0 0-1,0 0 0,1-1 1,0 1-1,0-1 0,0 0 0,0 0 1,1-1-1,5 3-12,0-1 8,0 0-1,0-1 0,1-1 1,-1 1-1,1-2 1,0 0-1,0 0 0,0-1 1,0 0-1,0-1 1,0-1-1,0 0 0,6-1-7,-2-1 47,-1 0 0,1-1 0,-1-1 0,0 0-1,0-1 1,0 0 0,-1-2 0,0 1 0,10-9-47,-1 0 151,-1-2 0,0-1 0,-2 0 0,0-2 1,15-20-152,-26 29 86,-1 0 1,0-1 0,0 0 0,-2 0 0,0-1 0,0 0 0,-1 0-1,-1 0 1,0-1 0,-1 1 0,-1-1 0,0 0-87,0-4 63,-1 1-1,-1-1 1,-1 1 0,-1-1 0,0 1 0,-2-3-63,1 8-11,-1 1 1,0-1-1,-1 1 1,-1 1-1,0-1 1,0 1 0,-1 0-1,0 0 1,-2-1 10,-2-2-658,-1 0 0,0 1 1,-1 0-1,0 1 0,-1 1 1,-11-8 657,14 15-4194,7 4-2105</inkml:trace>
</inkml:ink>
</file>

<file path=ppt/ink/ink1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4:54:43.63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468 61 6867,'0'0'1411,"0"0"278,0 0-232,0 0-457,-26-9-162,-85-30-320,105 36-480,-1 1 1,1 0 0,-1 1-1,1-1 1,-1 1 0,1 0-1,-1 1 1,0 0 0,0 0-1,1 0 1,-1 1-1,-5 1-38,4 0 28,0 0-17,0 1 0,0 0 0,1 0 0,-1 1 1,1 0-1,0 1 0,0-1 0,0 1 1,0 1-1,1-1 0,0 1 0,0 0 1,1 1-1,0-1 0,0 1 0,0 0 1,1 1-1,-1 0-11,-9 19 0,0 0 0,2 1 0,1 0 0,-2 12 0,-1 12 37,3 0-1,2 1 1,2 0 0,3 0-1,2 1 1,3-1-1,4 36-36,-4-81-1,0 0 0,0 0 0,0 0-1,1 0 1,0-1 0,0 1 0,1-1-1,0 1 1,0-1 0,1 0 0,0 0-1,0 0 1,1-1 0,0 0 0,0 1-1,0-2 1,1 1 0,0-1 0,0 0 0,0 0-1,1 0 1,0-1 0,0 0 0,0 0-1,0-1 1,0 0 0,1 0 0,-1-1-1,1 0 1,3 0 1,5 1 17,0 0-1,0-2 0,0 0 1,0-1-1,1 0 1,-1-2-1,0 0 1,-1 0-1,1-2 1,0 0-1,-1-1 1,0 0-1,0-1 1,0-1-1,-1 0 1,0-1-1,7-5-16,-6 2 93,0 0 0,-1-1-1,-1 0 1,0-1 0,-1 0-1,0-1 1,-1-1 0,0 0 0,-2 0-1,0-1 1,0 0 0,-1 0-1,-1-1 1,-1 0 0,-1-1 0,0 1-1,-1-1 1,-1 0 0,0 0-1,-1-16-92,-1 8 85,-1-1 0,-2 1 0,-2-11-85,3 26 19,-2 0 0,1 0 0,-2 0-1,1 1 1,-2-1 0,1 1 0,-1 0 0,-1 0 0,-1-1-19,-3-4 83,0 1 0,-1 1 0,-1 0 0,0 0 0,-1 1 0,0 1 0,-3-2-83,7 7-274,0 1-1,0 0 1,0 0 0,-1 1-1,-5-2 275,6 3-1216,-1 0 0,1 1 0,-1 1 0,1-1 0,-1 2 0,-5-1 1216,9 1-7147</inkml:trace>
</inkml:ink>
</file>

<file path=ppt/ink/ink1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4:54:46.10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607 32 4418,'0'0'1243,"0"0"182,0 0-8,0 0-313,0 0 33,0 0-308,-31-6-250,-98-16-72,119 21-486,1 0-1,-1 0 1,0 1-1,1 0 1,-1 1 0,0 0-1,1 0 1,-1 1-1,1 0 1,-1 1-1,1 0 1,-4 2-21,-1 3 11,0 0 1,1 0 0,-1 2-1,2 0 1,-8 7-12,6-5 7,-9 7 36,2 1 0,0 2 0,1 0-1,1 1 1,-12 19-43,20-24 31,1 0 0,0 0 0,2 0 0,0 2 0,1-1 0,1 0 0,0 1 0,-1 18-31,2-9 28,2-1 1,2 2-1,0-1 1,2 0-1,1 5-28,0-22 7,0 1-1,0-1 1,1 0 0,1 1-1,0-1 1,1-1-1,0 1 1,0-1-1,2 0 1,-1 0 0,1 0-1,8 8-6,-1-5-5,0-1 0,0 0 0,2-1 0,-1 0 1,2-2-1,-1 0 0,1 0 0,1-2 0,0 0 0,0-1 0,0-1 0,1-1 0,0 0 0,6 0 5,21 1-15,-1-1 0,1-3 0,0-1 0,0-3 0,26-4 15,-32 0 3,0-2 0,0-2 0,-1-1 0,-1-2 0,0-2-1,-1-2 1,0-1 0,-1-1 0,-2-2 0,0-2 0,-1-1 0,-1-2 0,12-13-3,-38 33 68,0-1 0,-1 1 0,1-1 0,-1 0 0,-1 0 0,1 0 0,-1-1 0,0 1 0,-1-1 0,0 0 0,0-1 0,-1 1 0,0 0 0,0-1 0,-1 1 0,0-1 0,-1 1 0,0-1 0,0 1 0,-1-1 0,0 1 0,0-1 0,-1 1 0,0 0 0,0-1 0,-1 1 0,0 0 0,-1 0 0,0 1 0,-4-7-68,-6-4 58,-1 1 0,0 0 0,-2 1 0,0 1-1,0 0 1,-2 1 0,0 1 0,-13-6-58,9 6 102,0 1 0,-2 1 0,1 1 0,-1 1 0,0 1 0,-1 1 0,-12 0-102,-31 6 2118,69 1-2072,0 0-17,0 0 8,0 0 1,0 0 42,0 0-48,0 0-14,0 0 9,0 0-8,0 0-11,0 0-22,0 0 33,0 0 8,0-1-3,-1 0 0,0 0 1,1 0-1,-1 0 0,0 0 0,1 0 1,-1 0-1,0 1 0,0-1 1,0 0-1,1 0 0,-1 1 0,0-1 1,0 1-1,0-1 0,0 1 1,0-1-1,0 1 0,-1 0 0,1-1-24,-12-7-77,11 7 103,1 0 6,0 0-1,0 1 0,0-1 0,0 0 0,0 0 0,0 1 0,0-1 1,0 0-1,0 1 0,-1 0 0,1-1 0,0 1 0,0-1 0,-1 1 1,1 0-1,0 0 0,-1 0 0,0 0-31,2 0-85,0 0-382,13 0-4167,-4 0-1556</inkml:trace>
</inkml:ink>
</file>

<file path=ppt/ink/ink1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4:54:47.81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1320 0 1921,'0'0'814,"0"0"-3,0 0 48,0 0 45,0 0-136,0 0-7,0 0 175,0 0-82,0 0-200,0 0 50,0 0 192,-11 2 2877,-305 294-3492,-31 28-520,-209 152 290,531-457-10,17-13-106,0 1 1,0-1-1,0 1 1,1 1-1,-1-1 1,2 1-1,-1 1 65,6-7-390,-3 9-576,15-8-3507,-5-3 4195,-1 0-1,0-1 1,0 0 0,0 1-1,0-1 1,0-1-1,0 1 1,0-1 0,0 0-1,0 0 1,-1 0 0,1-1-1,-1 0 1,1 0 0,1-1 278,30-30-3421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09:30:35.15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33 12 4882,'0'0'675,"0"0"107,0 0-257,0 0 201,0 0-38,-8-3-314,-17-6-310,39 11 33,64 20 414,4 5 44,1-4 0,0-3 0,14-2-555,263 26 1315,113-16-897,-42-4-249,386 1 53,-517-37 100,-1-1-95,-276 13-264,2 0 175,1 0-1,24 5-137,-44-5-57,-1 1-1,0 0 0,1 1 1,-1-1-1,0 1 0,0 0 1,0 1-1,0-1 0,0 1 1,0 0-1,-1 0 0,1 0 1,-1 0-1,0 1 0,3 3 58,-3 5-4132,-4-1-2498</inkml:trace>
</inkml:ink>
</file>

<file path=ppt/ink/ink1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4:54:48.36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2305,'0'0'101,"0"0"284,15 34 436,0-2-524,90 217 1890,2 88 549,-72-209-1923,6-2 1,6-2-1,7 3-813,-46-111 84,0 1 0,2-1 0,0 0 0,9 9-84,-17-21-133,1-1-1,-1 0 1,1 0-1,0 0 1,1-1-1,-1 1 0,0-1 1,1 0-1,-1 1 1,1-2-1,0 1 1,-1 0-1,1-1 1,0 1-1,0-1 1,0 0-1,0-1 1,0 1-1,0-1 1,1 0-1,-1 0 1,0 0-1,2 0 134,-5-1-104,0 1 0,0 0 1,0 0-1,-1-1 0,1 1 0,0-1 0,0 1 0,0-1 0,-1 1 0,1-1 1,0 1-1,-1-1 0,1 0 0,-1 1 0,1-1 0,-1 0 0,1 1 0,-1-1 1,1 0-1,-1 0 0,1 0 0,-1 1 0,0-1 0,0 0 0,1 0 0,-1 0 1,0 0-1,0 0 0,0 1 0,0-1 0,0 0 0,0 0 0,0 0 0,0 0 1,0 0-1,-1 0 0,1 0 104,0-3-399,0-25-3688</inkml:trace>
</inkml:ink>
</file>

<file path=ppt/ink/ink1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4:54:50.44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8244,'0'0'261,"0"0"14,0 0-27,0 0-32,6 27-24,-1-3-51,1 1-1,1-1 1,1 0-1,1 0 0,1-1 1,1 0-1,1-1 1,13 18-141,15 10 516,2-2 0,2-1 1,2-2-1,18 10-516,208 153 1100,-168-135-919,-4 5 0,-3 4 0,6 15-181,-89-83 83,-1 1 1,-1 1-1,2 3-83,-11-14-288,0 0 1,0 0 0,0 0-1,-1 0 1,1 0-1,-1 1 1,-1 0 0,1-1-1,-1 1 1,0 0-1,0-1 1,-1 1 287,-1-2-4079,-3-4-2415</inkml:trace>
</inkml:ink>
</file>

<file path=ppt/ink/ink1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4:54:52.21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858 0 128,'0'0'648,"0"0"2042,0 0-940,0 0-691,0 0 117,-29 0-74,-202 0 1950,207 2-2831,-1 0 0,0 1 0,1 1 0,0 1 0,0 2 0,0 0 0,1 2 0,0 0 1,0 1-1,1 2 0,-5 4-221,-2 2-8,2 1 1,0 2 0,1 0 0,1 2 0,1 1 0,1 0 0,1 2 0,0 3 7,11-13-2,1 0 1,0 1 0,1 0 0,1 1-1,1 0 1,0 0 0,2 0 0,0 1-1,0 0 1,2 0 0,1 0 0,0 1-1,1-1 1,1 1 0,1-1 0,1 0-1,2 11 2,-1-19-4,1-1-1,0 0 0,0 0 0,1 0 1,1 0-1,-1-1 0,1 1 0,1-2 1,0 1-1,0-1 0,1 0 0,0 0 1,0-1-1,6 4 5,3 2-9,1-1 1,0-1 0,1 0-1,0-2 1,0 0-1,1-1 1,2-1 8,18 3-26,0-2 0,1-1 0,-1-3 0,1-1 0,0-2 1,0-2-1,5-2 26,-14 0 1,0-1 0,-1-1 0,0-2 0,0-1-1,0-2 1,23-11-1,-5-1 30,-1-2-1,-1-2 0,28-22-29,-53 32-5,0 0-1,0-2 1,-2 0 0,0-1 0,1-4 5,-13 13 2,0 0 1,-1 0 0,0 0-1,-1-1 1,0 0 0,0 0-1,-1 0 1,-1-1-1,0 0 1,-1 0 0,0 0-1,0-5-2,0-3 23,-2-1 0,0 1 0,-1-1 0,-2 1-1,0-1 1,-1-3-23,0 12-3,0 1-1,0-1 0,-1 1 1,0-1-1,-1 1 1,-1 1-1,1-1 1,-2 1-1,1 0 1,-9-9 3,-2 0-106,-1 1 0,0 1 1,-2 0-1,0 1 1,-11-5 105,19 12-316,-1 2 1,-1 0-1,1 0 1,-1 1 0,0 1-1,-1 0 1,1 1-1,-1 1 1,-12-2 315,18 4-2535,7 1-2182</inkml:trace>
</inkml:ink>
</file>

<file path=ppt/ink/ink1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4:54:52.77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215 81 496,'0'0'5029,"0"0"-3695,-28 29-883,-31 34 29,1 3-480,51-57 50,0-1 0,1 2 0,0-1 0,0 1 0,1 0 0,1 0 0,-1 0 0,2 1 0,-1-1 1,1 1-1,1 0 0,0 0 0,1 0 0,0 1-50,-1 2 65,-2 34 550,3 42-615,1-65 92,0-11-32,1 0 0,0 0 0,1 0 0,1-1 0,0 1 0,0-1 0,2 1-1,0-1 1,1 1-60,-3-8 32,0 1-1,1-1 0,-1 0 0,2 0 1,-1-1-1,0 1 0,1-1 0,0 0 1,1 0-1,-1 0 0,1-1 0,0 0 1,0 0-1,0-1 0,0 1 0,1-1 1,-1-1-1,7 3-31,2-2 51,0 0 1,1-1-1,-1 0 0,1-1 1,-1-1-1,1-1 1,0 0-1,-1-1 1,0 0-1,1-2 0,-1 1 1,0-2-1,-1 0 1,1-1-1,-1 0 1,0-1-1,0-1 1,6-5-52,11-9 140,0-1 1,-2-2 0,0-1 0,-2-1-1,3-6-140,-18 19 109,-1-1 0,0 0 0,-1 0 0,0-1 0,-1-1 0,-1 1 0,-1-2 0,0 1 0,-1-1 0,-1 0 0,2-12-109,-5 12 69,0 0 0,-1 0 1,0-1-1,-2 1 1,0-1-1,-2 1 0,1 0 1,-2 0-1,-5-15-69,4 20-17,-1 0 0,1 0 0,-2 1 0,0 0 0,0 0 0,-1 1 0,-1 0 0,0 0 0,0 1 0,-1 0 0,0 1 0,-1 0 0,-2-1 17,12 10-118,-31-21-596,15 15-5925,17 6 514</inkml:trace>
</inkml:ink>
</file>

<file path=ppt/ink/ink1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4:54:53.29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407 26 6899,'0'0'1665,"-25"0"-510,-85 1-349,99-1-726,1 0-1,-1 1 1,1 0 0,-1 1 0,1 0-1,0 1 1,0 0 0,0 1 0,0 0-1,1 0 1,-1 1 0,1 0 0,0 1-1,1 0 1,-1 0 0,1 1 0,0 0-1,1 1 1,0 0 0,0 0 0,-3 5-80,1 2 31,0 0 1,1 0 0,1 1 0,1 0 0,0 0 0,1 1-1,1-1 1,0 1 0,1 0 0,1 0 0,0 17-32,0-2 51,2-1 1,1 1-1,1 0 1,7 29-52,-7-51 7,0 0 0,1-1 0,1 1 0,0-1 0,0 0 0,0 0 0,1-1 0,1 1 0,-1-1 0,1 0 0,1-1 0,-1 1 0,1-1 0,1-1 0,-1 1 0,1-1 0,8 4-7,-7-4-4,1-1 0,1 0 0,-1-1 0,1 0 0,0-1 0,0 0 0,0 0 0,1-1 4,16 1 3,1-1 0,19-1-3,-34-2 39,1 0 0,-1-1 0,1-1 0,-1-1 0,0 0 0,0 0 1,0-2-1,-1 1 0,0-2 0,0 0 0,-1 0 0,1-1 0,3-5-39,5-3 128,-2 0 0,0-2 0,-1 0 0,-1-1-1,-1-1 1,0-1 0,3-8-128,-9 12 89,0 0 1,-2-1-1,0-1 1,-1 1-1,-1-1 1,-1 0-1,0-1 1,0-12-90,0-10 111,-2-1 1,-3 1 0,-2-21-112,2 54 19,-1 0 0,0 0 0,-1 0-1,0 0 1,-1 0 0,-1-4-19,2 9-52,1 0 0,-1 0 0,0 1 0,0-1 1,-1 0-1,1 1 0,-1 0 0,1 0 0,-1 0 0,0 0 0,-1 0 0,1 0 0,0 1 0,-3-2 52,-11 0-4244,13 4-198</inkml:trace>
</inkml:ink>
</file>

<file path=ppt/ink/ink1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4:54:55.36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0 256,'0'0'7844,"0"0"-5841,0 0-1274,0 0-108,0 0-599,7 8-279,41 47 547,2-3-1,32 23-289,121 95 1153,-107-96-609,3-4 0,3-5 1,3-4-1,2-5 0,110 40-544,-99-50 127,-20-9 28,-1 4 1,51 31-156,-140-68-21,-1 1 0,1-1 0,-1 2 0,0-1 0,-1 1 0,1-1 0,-1 2 0,0-1 0,-1 1 0,1 0 0,-1 0 0,-1 0 1,1 1-1,-1 0 0,-1 0 0,1 0 0,1 6 21,-3-2-1586,1-1 0,-2 0-1,1 1 1,-2-1 0,1 4 1586,-1-7-7694</inkml:trace>
</inkml:ink>
</file>

<file path=ppt/ink/ink1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4:54:56.27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183 41 9108,'0'0'726,"0"0"42,-25 28-213,25-28-555,-47 56 254,-8 14-254,48-61 22,1 1 1,0-1-1,1 1 1,0 0 0,1 1-1,0-1 1,0 1 0,1 0-1,1 0 1,-1 0 0,2 0-1,0 1 1,0 6-23,0 0 31,-2 119 265,3-91-165,1-24-73,0-1-1,1 0 1,2 0 0,0 0 0,1 0 0,1 0-1,0-1 1,2 0 0,1-1 0,0 1 0,9 12-58,-10-19 27,1-1 0,1 1 0,0-1 0,0-1 0,1 0 0,0-1 1,1 0-1,0 0 0,1-1 0,0-1 0,0 0 0,1-1 0,0-1 0,0 0 1,1 0-1,9 1-27,-3-1 31,1-2 1,0 0 0,1-1-1,-1-1 1,1-1-1,-1-1 1,1-1-1,-1-1 1,0-1 0,1-1-1,-1-1 1,-1 0-1,1-2 1,-1-1 0,0 0-1,-1-2 1,0 0-1,0-2 1,14-10-32,-18 9 52,-1 0 0,0-1 0,-1 0 0,-1-1 0,0-1 0,-1 0 0,-1 0 1,0-1-1,-2-1 0,0 0 0,0 0 0,3-13-52,-4 1 145,0 1 1,-2-1-1,-1-1 1,-2 1-1,-1 0 1,-1-1-1,-3-29-145,0 42 21,-1 1 0,0-1-1,-1 1 1,-1 0 0,-1 0-1,0 0 1,-1 1 0,-1 0-1,0 0 1,-1 1 0,-1 0-1,0 0 1,-1 1 0,-1 1-1,0 0 1,-1 0 0,-8-5-21,4 4-21,1 2 1,-2 0 0,1 1 0,-2 1 0,1 0 0,-2 2 0,1 0 0,-1 1-1,0 1 1,0 1 0,-1 1 0,1 0 0,-1 2 0,-18 0 20,-2 2-1604,26 1-2064,7 5-2940</inkml:trace>
</inkml:ink>
</file>

<file path=ppt/ink/ink1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4:55:18.60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4338,'0'0'384,"0"0"-384,0 0-192,0 0-2241</inkml:trace>
</inkml:ink>
</file>

<file path=ppt/ink/ink1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4:57:14.027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442 61 10085,'0'0'1304,"0"0"92,0 0 76,0 0-647,0 0-359,-10 0-89,-25 0 50,-20-2 946,-39 6-1373,86-3-10,0 1-1,0 1 1,1-1-1,-1 1 0,1 1 1,0-1-1,0 1 0,0 1 1,1-1-1,-1 1 0,1 0 1,0 0-1,1 1 0,-2 2 12,-6 5-27,2 1 1,0 0 0,0 1 0,1 1 0,-6 13 25,11-17-38,0 0 0,1 0 1,0 1-1,1-1 0,0 1 1,1 0-1,0 0 0,1 0 1,1 9 37,0-19-34,0 0 0,0 0-1,1 1 1,-1-1 0,1 0 0,0 0 0,0 0 0,0 0-1,1 0 1,-1 0 0,0 0 0,1-1 0,0 1 0,0-1 0,0 1-1,0-1 1,0 1 0,0-1 0,1 0 0,-1 0 0,1 0-1,0 0 1,-1-1 0,1 1 0,0-1 0,0 1 0,0-1 0,0 0-1,0 0 1,2 0 34,12 3-187,-1-1 0,1-1 0,0 0 0,0-1 0,5-1 187,-16 0-46,7 1-36,-1 0 1,1-1-1,-1-1 1,0 0 0,1 0-1,-1-1 1,0-1 0,0 0-1,0-1 1,0 0 0,-1-1-1,0 0 1,0-1-1,4-2 82,1-4-204,0 0 0,-1 0-1,0-1 1,0-1-1,-2-1 1,0 0 0,7-11 204,-13 16-100,-1 0 1,0-1-1,0 0 0,-1 0 1,-1 0-1,0-1 1,0 1-1,-1-1 1,-1 0-1,0 0 1,-1 0-1,1-12 100,-2 21 11,-1 0-1,1 1 0,0-1 1,-1 0-1,0 1 0,1-1 1,-1 1-1,0-1 1,-1 1-1,1-1 0,0 1 1,-1 0-1,1-1 0,-1 1 1,1 0-1,-1 0 1,0 0-1,0 0 0,0 1 1,0-1-1,-1 0 0,1 1 1,0-1-1,-1 1 1,1 0-1,-1 0 0,1 0 1,-1 0-1,1 1 0,-1-1 1,0 0-1,-2 1-10,-12-3 222,0 1 0,0 1 0,-1 1 0,-15 1-222,15 0 157,10 0-131,0 0 1,0 1-1,1 0 0,-1 0 1,0 0-1,1 1 1,0 1-1,0-1 0,0 1 1,0 0-1,0 0 1,1 1-1,0 0 1,0 0-1,0 1 0,0 0 1,1 0-1,0 0 1,0 0-1,-2 6-26,-2 2 6,0 1 0,1 0 1,1 0-1,1 0 0,0 1 0,1 0 1,1 0-1,0 0 0,0 9-6,1-6-10,1 0-1,1 0 0,0 1 1,2-1-1,0 0 1,2 1 10,-2-14-13,0 0 0,0-1 0,1 0 0,0 1 0,0-1 1,1 0-1,-1 0 0,1 0 0,0 0 0,1-1 0,-1 1 0,1-1 1,0 0-1,0 0 0,0 0 0,0 0 0,1-1 0,0 0 0,-1 0 0,1 0 1,5 2 12,4 0-98,0-1 0,0 0 1,0-1-1,0-1 0,0 0 1,1-1-1,-1-1 0,13-1 98,-24 1-13,2 0-16,1 0 0,-1 0 1,1-1-1,0 0 1,-1 0-1,1-1 1,-1 1-1,0-1 0,0 0 1,1-1-1,-1 1 1,-1-1-1,1 0 0,0 0 1,-1-1-1,1 1 1,-1-1-1,0 0 1,3-4 28,-3 2-23,1-1 1,-1 1 0,0-1 0,-1-1 0,1 1-1,-1 0 1,-1-1 0,0 1 0,0-1 0,0 0-1,-1 0 1,0 0 0,0 1 0,-1-2 22,0 9 1,0-20 66,0 0 0,-2-17-67,1 30 11,-1 0 0,1 1 1,-1-1-1,0 0 1,-1 1-1,0-1 0,0 1 1,0 0-1,-4-6-11,0 2 30,0 1 0,-1 0 1,0 0-1,0 1 0,-1-1 0,0 2 0,-1-1 0,1 2 0,-1-1 0,-1 1 0,-5-2-30,2 2 146,0 1-1,0 1 0,-1 0 1,1 1-1,-1 0 1,0 1-1,0 1 0,-14 1-145,22 0 30,0 0 0,1 1 0,-1 0 0,1 0 0,0 1 0,-1-1-1,1 1 1,0 1 0,0-1 0,0 1 0,0 0 0,1 1 0,-1-1-1,-2 4-29,0-1 22,0 1 0,1 0 0,1 1 0,-1 0 0,1 0-1,0 1 1,1-1 0,0 1 0,0 1-22,-4 9 3,2 1 0,0-1 1,1 1-1,1 1 0,1-1 0,1 1 0,0-1 1,2 22-4,0-37-11,1 1 0,0 0 0,1-1 0,0 1 0,0-1 0,0 1 1,0-1-1,1 1 0,0-1 0,0 0 0,0 0 0,1 0 0,0 0 0,0 0 1,0 0-1,0-1 0,1 1 0,0-1 0,0 0 0,0 0 0,0-1 0,0 1 1,1-1-1,0 0 0,0 0 0,0 0 0,4 1 11,6 2-75,0-1 0,1 0 0,0-1 0,0 0 0,0-1-1,0-1 1,0-1 0,0 0 0,1-2 0,-1 1 0,0-2 0,0 0 0,2-1 75,-11 1-97,0 0 1,-1-1 0,1 0-1,0 0 1,-1 0-1,0-1 1,0 1 0,0-2-1,0 1 1,0-1 0,-1 1-1,0-2 1,0 1-1,-1 0 1,1-1 0,-1 0-1,0 0 1,-1 0-1,1-1 1,0-3 96,0 1-27,0-1 0,-1 0 0,0 0 0,-1-1 0,0 1 0,-1 0 0,0-1 0,0 1 0,-1-1 0,-1 1 0,0-1 0,0 1 0,-3-10 27,2 13 49,0 1 1,-1-1-1,0 1 0,0 0 0,0-1 0,-1 1 0,0 1 1,0-1-1,-1 1 0,1 0 0,-1-1 0,0 2 0,0-1 1,-1 1-1,0 0 0,1 0 0,-1 0 0,-1 1 0,1 0 1,0 0-1,-7-1-49,-6-2 288,0 0 1,-1 2-1,1 0 1,-1 2-1,0 0 1,0 1-1,-2 1-288,17 0 23,1 0 0,-1 1 0,0-1 0,1 1 0,-1 0 0,1 0 0,-1 1 0,1 0 0,0-1 0,-1 1 0,1 1-1,0-1 1,0 1 0,0-1 0,-1 2-23,0 2 9,-1-1-1,1 1 1,0 0-1,0 0 0,1 0 1,0 1-1,0 0 1,1-1-1,-1 2-8,-3 9-14,1 0 0,1 0 1,1 1-1,0-1 0,1 1 0,1 0 0,0 14 14,2-28-7,-1 11-19,1 0 0,0-1 0,1 1 0,1-1 0,2 12 26,-2-21-9,0 0 1,0 0 0,0 0 0,0 0-1,1-1 1,0 1 0,0-1 0,0 0 0,1 0-1,-1 0 1,1 0 0,0-1 0,0 0-1,0 1 1,0-1 0,1-1 0,3 3 8,4 0-78,1 0-1,0 0 1,0-1 0,1-1 0,-1 0 0,1-1-1,-1-1 1,1 0 0,0 0 0,-1-2 0,1 0-1,0 0 1,2-2 78,-11 2-24,1 0 0,0 0 0,-1-1 0,0 0 0,1 0 0,-1 0 0,0-1 0,0 0 0,0 0 0,-1 0 0,1-1 0,-1 1 0,1-1 0,-1 0 0,-1 0 0,1-1 0,0 1 0,-1-1 0,0 0 0,0 0 0,0 0 0,-1 0 0,0 0 0,0 0 0,0-1 0,-1 1 0,1-2 24,3-17 16,-1 0 0,-1 0 0,0 0 0,-2 0 0,-2-20-16,0 33 7,0 0-1,-1 1 1,0 0-1,0-1 1,-1 1-1,-1 0 1,1 0-1,-2 1 1,1-1 0,-1 1-1,-1 0 1,0 0-1,0 0-6,-4-3 8,0 0 0,-1 1 0,0 0 0,0 0 0,-1 1 0,-1 1 0,1 0 0,-11-4-8,14 9 50,0 0-1,0 0 1,0 1-1,-1 0 1,0 0-1,0 1 0,1 1 1,-4 0-50,8 0 45,0 1 1,0-1-1,0 1 0,1 1 0,-1-1 1,0 1-1,0-1 0,0 2 1,0-1-1,1 0 0,-1 1 1,0 0-1,1 0 0,-1 0 1,1 1-1,0-1 0,-3 3-45,-1 4-5,0 1 0,1 0 0,-1 0 0,2 1 0,0 0 0,0 0 0,1 0 0,0 1 0,1-1 0,0 1 0,1 1 0,0 4 5,-4 18-58,3-1 0,0 1-1,2 31 60,2-48-28,0 0 5,0 1 0,1 0 0,1-1 0,2 8 22,-2-19-6,0-1 0,0 0 1,0 0-1,1 0 0,0 0 0,0 0 1,1-1-1,-1 1 0,1-1 1,0 0-1,1 0 0,-1 0 0,1-1 1,2 2 5,1 0-21,0-1 1,1 1-1,0-2 1,0 1-1,0-1 1,0-1 0,1 0-1,-1 0 1,1-1-1,0 0 1,0 0-1,0-1 1,0-1-1,0 0 1,9-1 20,-16 1 4,-1 0 1,0 0-1,0-1 1,0 1-1,0-1 1,0 0-1,0 0 0,0 1 1,0-1-1,0 0 1,0-1-1,-1 1 1,1 0-1,0 0 0,-1-1 1,1 1-1,-1-1 1,1 0-1,-1 1 1,0-1-1,0 0 0,0 0 1,0 1-1,0-1 1,0 0-1,0 0 1,0 0-1,-1 0 1,1-1-1,-1 1-4,3-10 64,0-1 0,-1 0 0,-1 0 0,0-8-64,1-5 75,-2 0 0,-1-1-1,-1 1 1,-4-21-75,2 32 16,1 1-1,-2 0 1,0 0 0,0 1 0,-2-1-1,1 1 1,-2 1 0,0-1 0,-4-4-16,4 6 10,-1 1 1,0 0 0,-1 0 0,0 1 0,0 0 0,-8-4-11,14 10 43,0 0 0,0 0 0,-1 1 0,1-1 0,-1 1 0,0 1 0,0-1 0,0 1 0,0-1 0,0 1 0,0 1 0,0-1 0,0 1 0,0 0 0,0 0 1,0 0-1,0 1 0,0 0 0,-3 0-43,5 1 4,1-1-1,-1 1 1,1-1 0,-1 1 0,1 0 0,0 0-1,0 0 1,0 0 0,0 0 0,0 0 0,0 0-1,0 1 1,1-1 0,-1 1 0,1 0 0,0-1-1,0 1 1,0 0 0,0 0 0,0 0-4,-13 61-53,13-61 51,-3 21-31,1 0 0,2 1 0,0-1 0,1 0 0,3 16 33,-2-30-8,1-1-1,0 1 1,0-1-1,1 0 1,1 0 0,-1 0-1,1 0 1,1 0 0,0-1-1,0 0 1,0 0-1,1 0 1,0-1 0,1 0-1,3 3 9,0-2-19,-1-1 0,2 0 0,-1-1-1,1 0 1,-1-1 0,2 0 0,-1-1 0,0 0-1,1-1 1,0 0 0,7 1 19,-10-3-17,0 1 0,-1-1 0,1-1 0,0 0 0,0 0 0,-1-1 0,1 0 0,0 0 0,-1-1 0,1 0 0,-1-1 0,0 0 0,1 0 0,-1-1 0,-1 0 0,5-2 17,-2-3-22,0 1 0,-1-1 0,1-1 0,-2 0 1,0 0-1,0-1 0,0 1 0,-2-2 0,1 1 0,-1-1 0,-1 0 0,0 0 0,-1-1 0,0 1 0,0-4 22,1-12 9,0-1 0,-1 1 0,-2-1 0,-1 0 0,-2 0 1,-2-15-10,2 34 7,0 0 0,-1 0 0,0 0 0,-1 0 0,-1 0 0,1 0 0,-1 0 0,-1 1 0,0 0 0,0 0 1,-1 0-1,0 1 0,0 0 0,-1 0 0,0 0 0,-1 1 0,1 0 0,-1 1 0,-1 0 0,1 0 0,-1 0 0,0 1 1,-1 1-1,1-1 0,-1 1 0,1 1 0,-1 0 0,0 1 0,-1-1 0,1 2 0,0 0 0,-1 0-7,7 0 10,0 1-1,0 0 1,1 0-1,-1 0 1,0 0-1,0 1 0,1-1 1,-1 1-1,0 0 1,1 0-1,-1 0 1,1 1-1,-1-1 0,1 1 1,-1 0-1,1 0 1,0 0-1,0 0 1,0 1-1,0-1 0,1 1 1,-1 0-1,0-1 1,1 1-1,0 1 1,0-1-1,0 0 0,-1 2-9,-8 17-12,1 0-1,1 1 0,0 1 0,2-1 0,1 1 0,1 1 0,1-1 0,1 1 0,1-1 0,1 1 0,1 0 0,1 0 0,2-1 13,-2-15-7,0-1 0,1 0-1,1 0 1,-1 0 0,1-1-1,1 1 1,-1-1 0,1 1-1,1-1 1,-1 0 0,1-1-1,0 1 1,1-1 0,-1 0-1,1 0 1,1-1 0,-1 1-1,1-1 1,0-1 0,0 0-1,2 2 8,1-1-20,0 0 0,0-1 0,0 0 0,0 0-1,1-1 1,0-1 0,0 0 0,-1 0-1,1-1 1,0 0 0,0-1 0,0 0 0,0-1-1,0 0 1,0-1 0,2 0 20,-8 0-17,1 0 1,-1 0-1,0 0 0,-1 0 1,1-1-1,0 0 1,-1 0-1,0 0 0,1-1 1,-1 1-1,0-1 1,3-4 16,-1 0-8,0-1 1,0 1-1,-1-1 1,0 0-1,0-1 1,2-7 7,0-5 25,0 1 1,-2-1-1,-1 0 1,0-1 0,-2 1-1,0-5-25,-2 20 6,1-20 17,-1-1 0,-2-14-23,1 33 2,0 1 0,-1-1 0,0 1 0,0-1 0,-1 1 0,0 0 0,-1 0 0,0 0 0,-4-6-2,1 4-5,0 1 1,0 1 0,-1 0 0,0 0 0,0 0 0,-1 1 0,0 0 0,0 0 0,0 1 0,-8-3 4,11 6 13,-1 0 0,0 0 0,0 1 0,1-1 0,-2 2 0,1-1 0,0 1-1,0 0 1,0 0 0,-1 1 0,1 0 0,0 0 0,0 1 0,-1 0 0,1 0-1,0 1 1,-2 0-13,4 1 5,-1 0 1,1 0-1,0 1 0,0-1 0,0 1 0,1 0 0,-1 0 1,1 1-1,0-1 0,0 1 0,1 0 0,0 0 0,-1 0 0,1 0 1,1 1-1,-3 4-5,-3 10-16,1-1 0,1 1 0,0 0 0,0 8 16,1 7 6,1 1 0,2-1 0,1 1 0,4 30-6,-2-59-4,0 0 1,0 0-1,1 0 1,0 0-1,0 0 1,1 0-1,0-1 1,0 0-1,1 1 1,-1-1-1,1 0 1,1 0-1,-1-1 1,1 1-1,0-1 1,0 0-1,1-1 1,-1 1-1,1-1 1,0 0-1,0 0 1,0-1-1,1 0 0,0 0 1,6 2 3,-4-2-16,-1 0 0,1-1 1,0 0-1,0-1 0,0 1 0,0-2 1,0 1-1,0-1 0,0-1 1,0 0-1,0 0 0,0-1 0,0 0 1,0 0-1,0-1 0,-1 0 0,1 0 1,-1-1-1,0-1 0,5-2 16,-2-2-67,-1 0 0,0 0-1,0-1 1,-1 0 0,0 0-1,-1-1 1,0 0 0,-1-1 0,0 0-1,-1 0 1,0 0 0,-1-1 0,1-3 67,-1 0-63,0 0-1,-2-1 1,0 1 0,0-1 0,-2 0 0,0 0 0,-1 1 0,0-1 0,-2 0 0,-2-11 63,3 23-16,0-1 0,-1 0 0,1 1 0,-1-1 0,-1 1 0,1 0 0,-1 0 0,0-1 0,0 2 0,-1-1 0,1 0 0,-1 1 0,0 0-1,-1-1 1,1 2 0,0-1 0,-1 0 0,0 1 0,0 0 0,0 0 0,0 0 0,-1 1 0,-2-1 16,-8-2 36,0 0 1,-1 1-1,0 1 0,0 1 1,0 0-1,0 2 1,-8 0-37,19 0 18,1 1 0,-1 0-1,0 1 1,0-1 0,1 1 0,-1 0 0,1 0 0,0 1 0,-1 0 0,1 0 0,1 0 0,-1 0 0,0 1 0,1 0 0,-1 0 0,1 0 0,0 0 0,1 1 0,-1 0-1,1-1 1,0 1 0,0 1 0,0 0-18,-8 15 44,1-1-1,1 2 1,1-1-1,1 1 0,-1 11-43,1 4 207,1 1 0,2 0 0,2 1-1,2 19-206,0-52 7,0-1 1,0 1-1,1-1 0,0 1 0,0-1 0,0 1 0,0-1 0,1 0 0,0 0 0,0 0 1,0 0-1,1 0 0,0 0 0,0 0 0,0-1 0,0 1 0,1-1 0,0 0 1,0 0-1,0 0 0,0-1 0,1 1 0,-1-1 0,1 0 0,0-1 0,0 1 0,3 1-7,7 1 4,-1 0-1,1-1 0,-1-1 0,1 0 1,0-1-1,0-1 0,0 0 1,0-1-1,6-1-3,-13 1 10,0-1-16,1 1-1,-1-1 0,0 0 0,0-1 0,0 0 0,0 0 0,0-1 0,0 0 1,0 0-1,-1-1 0,1 0 0,-1 0 0,0-1 0,0 0 0,-1 0 0,0-1 1,0 1-1,0-1 0,0-1 0,-1 1 0,0-1 0,0 0 0,-1 0 0,0 0 1,1-3 6,3-9 1,0 0 1,-1-1 0,-1 0 0,0 0 0,-2 0 0,0-1 0,-2 1 0,0-1 0,-1-15-2,-1 23-6,0-3-17,0 0 0,-1 0 1,-1 0-1,-3-16 23,3 27 0,1-1-1,-2 1 1,1-1 0,-1 1-1,1 0 1,-2 0 0,1 0 0,0 0-1,-1 0 1,0 1 0,0-1-1,0 1 1,-1 0 0,1 1-1,-2-2 1,0 2 33,1 0-1,-1 0 0,0 0 0,0 0 1,0 1-1,0 0 0,-1 0 1,1 1-1,-6-1-32,8 1 36,1 1 1,0 0-1,0 0 0,0-1 1,0 2-1,-1-1 0,1 0 1,0 1-1,0-1 0,0 1 1,0 0-1,0 0 0,0 0 1,0 0-1,0 1 0,0-1 1,1 1-1,-1 0 0,0 0 1,1 0-1,-2 1-36,-3 7 1,1 0-1,0 1 1,0 0-1,1 0 1,0 0-1,1 0 1,0 1-1,1 0 1,0-1-1,1 1 1,0 4-1,-3 28-47,2 0 0,3 20 47,-1-53-12,2 0 0,-1 0 0,1-1-1,1 1 1,0 0 0,1 0 0,0-1 0,0 0-1,6 10 13,-7-15-14,1 0 0,1 0 0,-1 0 0,1-1 0,0 1 0,0-1 0,0 0 0,0-1 0,1 1 0,0-1 0,-1 1 0,1-1 0,1-1 0,-1 1 0,0-1 0,1 0 0,-1 0 0,1 0 0,2-1 14,1 1-3,-1 0-1,1-1 1,-1 0-1,1 0 1,-1-1 0,1 0-1,-1-1 1,6-1 3,-9 1-10,-1 0 1,1 0-1,-1-1 1,0 1-1,1-1 1,-1 0-1,0-1 1,0 1 0,-1-1-1,1 1 1,0-1-1,-1 0 1,0 0-1,0-1 1,0 1-1,2-3 10,3-6-25,1-2-1,-2 1 0,1-1 1,-2-1-1,0 1 0,-1-1 1,0 0-1,-1 0 1,-1-1 25,2-18-28,-1 0 1,-1-1 0,-3-19 27,1 49-1,-1-1 1,-1 1-1,1-1 0,-1 0 0,1 1 1,-2 0-1,1-1 0,-1 1 0,1-1 1,-1 1-1,-1 0 0,1 0 0,-1 0 1,0 1-1,0-1 0,0 1 0,-1-1 1,0 1-1,0 0 0,0 0 0,0 1 1,0-1-1,-1 1 0,1 0 1,-1 0-1,0 0 0,0 1 0,0 0 1,0 0-1,-1 0 0,1 0 0,-1 1 1,1 0-1,-1 0 0,1 1 0,-4-1 1,4 1 25,0 0-1,0 0 0,0 0 1,0 0-1,0 1 0,0 0 0,0 0 1,0 0-1,0 1 0,0-1 1,0 1-1,1 0 0,-1 1 1,0-1-25,0 3 2,0-1 0,0 1 0,0 1 0,1-1 0,-1 0 0,1 1 0,0 0 0,1 0 0,0 0 0,-1 2-2,-5 10 15,1 0 1,1 1 0,0 1 0,2-1-1,0 1 1,-1 12-16,1 11 41,2 0 0,1 25-41,2-64-6,0 0 0,0 0 0,0 0 0,1 0 0,-1 0 0,1 0 0,0 0 0,0 0 0,0 0 0,1 0 0,-1-1 0,1 1 0,0 0 0,0-1 0,0 0 0,0 1 0,1-1 0,-1 0 0,1 0 0,0 0 0,0-1 0,0 1 0,1-1 0,-1 1 0,0-1 0,1 0 0,-1 0 0,1-1 0,0 1 0,0-1 0,0 0 0,-1 0 0,1 0 0,0 0 0,0-1 0,4 1 6,-1 0 3,-1-1 0,1 0 0,0 0 0,-1 0 0,1-1 0,-1 0 1,1 0-1,-1 0 0,1-1 0,-1 0 0,0 0 0,0-1 0,0 0 1,0 0-1,2-2-3,-2 1 0,0-1 0,-1 0 1,1-1-1,-1 1 0,0-1 0,-1 0 1,0 0-1,0-1 0,0 1 0,0-1 1,-1 0-1,0 0 0,1-5 0,2-8 16,-1 0 0,-1 0-1,0-1 1,-2 0 0,0 0-1,-2 0 1,0 0 0,-1 0 0,-2-8-16,2 24 6,0 1 0,0-1 0,0 0 0,-1 1 0,1-1 0,-1 1 0,0-1 0,0 1 0,-1 0 1,1 0-1,-1 0 0,0 0 0,0 0 0,0 1 0,-1-1 0,1 1 0,-1 0 0,0 0 0,0 0 1,0 1-7,-3-2 24,-1 0 1,1 1-1,-1 1 1,0-1-1,0 1 1,0 0 0,0 1-1,0 0 1,0 0-1,0 1 1,-3 0-25,8 1 8,0-1 0,0 1 0,-1 0 0,1 0 0,1 0 0,-1 1 1,0-1-1,0 1 0,0-1 0,1 1 0,-1 0 0,1 0 0,-1 0 0,1 1 1,0-1-1,0 0 0,0 1 0,0-1 0,0 1 0,0 0 0,1 0 0,0 0 1,-1 0-1,1 0-8,-7 16-5,0 0 0,1 1 1,-1 8 4,6-18 6,-7 24-16,3 1 1,1-1 0,1 1 0,2 0 0,2 18 9,0-50-9,-1 1-1,2 0 0,-1-1 1,0 1-1,1-1 0,-1 1 1,1 0-1,0-1 0,1 1 1,-1-1-1,0 0 0,1 1 1,0-1-1,0 0 0,0 0 1,0 0-1,0 0 0,1-1 1,0 2 9,1-1-15,0-1 0,0 1 0,0-1 0,0 0 0,0-1 0,1 1 0,-1-1 0,1 1 0,-1-1 0,1-1 0,-1 1 0,1-1 0,-1 1 0,1-1 0,0-1 15,-1 2 0,-1-1-1,0-1 1,1 1-1,-1 0 1,0-1-1,1 0 1,-1 1-1,0-1 1,0-1-1,0 1 1,0 0-1,0-1 1,0 1-1,0-1 1,0 0-1,-1 0 1,1 0-1,-1-1 1,1 1-1,-1 0 1,2-4 2,0 0 0,0 0-1,-1-1 1,0 1 0,0 0-1,-1-1 1,0 0 0,0 0-1,0-2-1,4-19 23,-2 1 0,-1-1 0,0 0 0,-3 0 0,0-1 0,-2 1-1,-3-17-22,3 36 3,0 0 0,-1 0-1,0 0 1,0 0 0,-1 1 0,0 0-1,-1-1 1,1 1 0,-2 1-1,1-1 1,-2 0-3,3 3-3,-1 0 0,1 1 0,-1-1 1,0 1-1,0 1 0,0-1 0,0 1 0,-1-1 0,1 1 0,-1 1 1,0-1-1,0 1 0,0 0 0,0 1 0,0-1 0,-7 0 3,8 2-1,0-1 0,-1 1 0,1 0 0,-1 0 0,1 0 0,0 1 0,-1-1 0,1 1 0,0 1 0,-1-1 0,1 1 0,0 0 0,0 0 0,0 0 0,1 1 0,-1 0 0,0 0 0,1 0 0,0 0 0,0 1 0,0 0 0,0 0 0,0 0 0,1 0 0,0 0 0,0 1 0,0-1 0,0 1 0,1 1 1,-12 18 4,1 1-1,1 1 1,2 1-1,0-1 1,2 1-1,-3 21-3,3-3 75,2 0 0,1 1-1,3 35-74,2-73 0,0-1 0,0 0-1,1 0 1,0 1 0,0-1-1,1 0 1,0 0-1,1 2 1,-2-6-2,1 0-1,0 0 0,0 0 0,0 0 0,0 0 1,0-1-1,0 1 0,1-1 0,0 0 0,-1 1 1,1-1-1,0 0 0,0-1 0,0 1 0,0 0 1,0-1-1,3 1 3,2 1-5,1 0 0,-1 0 0,1-1 0,-1-1 0,1 1 1,0-1-1,-1-1 0,1 0 0,0 0 0,0-1 0,-1 1 0,1-2 0,0 0 1,-1 0-1,0 0 0,1-1 0,-1 0 0,0-1 0,0 0 0,-1 0 0,1-1 1,-1 1-1,0-2 0,0 1 0,0-1 0,-1 0 0,0 0 0,0-1 0,1-2 5,6-9 5,0 0 1,-2-1-1,0 0 0,-1-1 0,-1 0 0,-1-1 0,-1 1 0,0-2 0,2-15-5,-3-1 6,-1-1 0,-2 1 0,-1-1-1,-2 1 1,-3-8-6,3 36-4,-2 0-1,0 1 1,0-1-1,0 0 1,-1 1-1,-1-1 1,0 1-1,0 0 1,-1 0-1,0 0 1,0 1-1,-1 0 1,0 0 0,-6-6 4,7 9 8,1 1 0,-1 0 1,0 0-1,0 0 1,-1 0-1,1 1 0,-1 0 1,0 0-1,1 0 1,-1 1-1,0 0 0,-1 0 1,1 0-1,0 1 1,-1 0-1,1 0 0,0 1 1,-1 0-1,1 0 1,-1 0-1,1 1 0,0 0 1,-4 1-9,6-1 5,0 1 0,0-1 1,0 1-1,1 0 0,-1 0 1,1 1-1,-1-1 0,1 1 1,0 0-1,0-1 0,0 1 0,0 1 1,1-1-1,-1 0 0,1 1 1,0-1-1,-1 2-5,-5 11-4,0 0-1,1 1 1,-1 7 4,7-21 0,-13 42 0,2 1-1,2 1 1,2 0-1,2 0 1,2 0 0,3 44 0,1-87-8,0 0 1,0 0-1,0 1 1,0-1-1,1 0 1,0 0-1,0 0 1,0 0-1,0 0 1,1 0-1,-1 0 1,1-1-1,0 1 1,0 0-1,0-1 1,1 0-1,-1 1 1,1-1-1,0 0 1,0 0-1,0-1 1,0 1-1,0 0 1,1-1-1,-1 0 1,1 0-1,0 0 1,-1 0-1,1-1 1,0 1-1,0-1 1,0 0 0,0 0-1,0-1 1,0 1-1,4-1 8,1 2-19,1-1 0,0 0 1,0-1-1,0 0 0,0-1 0,2 0 19,-9 1-4,0-1 0,1 0 1,-1 0-1,0 0 0,0 0 0,0-1 0,0 1 1,0-1-1,0 0 0,0 0 0,0 0 0,0 0 1,-1 0-1,1 0 0,-1-1 0,0 0 0,0 1 1,2-3 3,3-7 4,-1 0 1,0-1-1,-1 1 1,0-1-1,-1 0 1,0 0-1,-1-1 1,-1 1-1,0-6-4,2-26 53,-2 0-1,-3-9-52,0 9 9,1 30-5,-1 0 0,-1 0 0,0 0-1,-1 0 1,0 0 0,-2 1 0,0 0 0,0-1-1,-1 2 1,-1-2-4,2 7 6,1 0 1,-1 1-1,0-1 0,-1 1 0,1 0 1,-1 1-1,-1-1 0,1 1 0,-1 0 1,-1 1-1,1 0 0,0 0 0,-1 0 1,0 1-1,0 0 0,-1 1 0,-3-1-6,7 2 13,-1 0-1,0 1 1,1 0-1,-1 0 1,0 1-1,0-1 0,1 1 1,-1 0-1,0 1 1,0 0-1,1 0 1,-3 0-13,5 1 11,-1-1 1,1 1 0,0-1-1,0 1 1,0 0 0,0 0-1,0 0 1,0 1 0,0-1-1,1 1 1,-1 0 0,1-1-1,0 1 1,0 0 0,0 0-1,0 1 1,0-1 0,1 0-1,-1 2-11,-6 16-2,0 1 0,1 0 1,2 1-1,0 0 0,-1 21 2,1 20-68,4 34 68,0-93-8,2 0 1,-1 0-1,0 1 0,1-1 1,0 0-1,1 0 0,-1 0 1,1 0-1,0 0 0,0 0 1,0 0-1,1-1 0,-1 1 1,1-1-1,0 0 0,1 1 1,-1-1-1,4 2 8,-2-2-29,0 0-1,1 0 1,-1-1-1,1 0 1,0 0 0,0 0-1,0-1 1,0 0-1,1 0 1,-1 0 0,1-1-1,-1 0 1,1-1-1,-1 1 1,1-1 29,-2 1-18,1-1 0,-1 0 1,1 0-1,-1 0 0,0-1 0,1 0 0,-1 0 1,0 0-1,0 0 0,0-1 0,0 0 1,0 0-1,0-1 0,0 1 0,0-1 0,-1 0 1,0 0-1,1 0 0,-1-1 0,0 0 1,-1 1-1,1-1 0,-1-1 0,1 1 0,-1 0 1,-1-1-1,1 0 0,-1 0 0,1 1 0,-1-4 18,4-7 37,-1-1 0,-1 0-1,-1 0 1,0-1 0,-1 1-1,-1-1 1,0 0-1,-1 1 1,-1-1 0,-1 1-1,-2-11-36,2 18 22,-1 0 0,0 0-1,0 1 1,-1-1 0,0 1-1,0-1 1,-1 1-1,0 1 1,0-1 0,-1 1-1,0 0 1,-1 0 0,1 1-1,-1 0 1,-1 0 0,1 0-1,-1 1 1,-6-4-22,3 4 36,1-1 0,-1 1 0,-1 1 0,1 0 0,0 0 0,-1 1 0,0 1 0,0 0 0,0 0 0,0 1 0,0 1 0,0 0 0,0 1 0,-5 0-36,12 1 9,1-1 0,0 1 0,0-1 0,1 1 0,-1 0 1,0 1-1,1-1 0,-1 1 0,1-1 0,-1 1 0,1 0 0,0 0 0,1 0 0,-1 1 0,0-1 1,1 1-1,0-1 0,0 1 0,0 0 0,-1 3-9,-4 10 4,0-1 0,2 1 0,0 0-1,-1 9-3,1 1-22,2 1-1,0-1 0,2 1 1,1-1-1,1 1 0,2 4 23,-2-27-4,0 1 0,0-1 0,0 0 0,1 0 0,0-1 0,0 1 0,0 0 0,0 0 0,1-1 0,0 0 0,0 1 0,0-1 0,0 0 0,1-1 0,0 1 0,0 0 4,3 1-27,0 0 1,-1 0-1,1-1 1,1 0-1,-1-1 0,1 1 1,-1-1-1,1-1 1,0 0-1,2 1 27,0-1-28,1 0 0,-1-1 1,1 0-1,0-1 0,-1 0 0,1 0 0,0-1 0,-1-1 0,1 1 0,-1-2 0,0 0 1,0 0-1,0 0 0,0-2 0,0 1 0,3-3 28,-3 0-7,-1 0 0,0-1 0,-1 0 0,0 0 0,0 0 0,-1-1 0,0 0 0,-1-1 0,0 0 0,0 0 0,-1 0 0,0 0 0,-1-1 0,2-5 7,-1-3 26,-1-1-1,0 0 1,-1 1-1,-1-1 0,-1 0 1,-1 0-1,-2-19-25,1 32 22,0 0 1,0 0-1,-1 0 1,0 0-1,0 1 0,0-1 1,-1 1-1,0-1 0,0 1 1,-1 0-1,0 0 0,0 1 1,0-1-1,-1 1 1,0 0-1,0 0 0,0 0 1,0 1-1,-1 0 0,0 0 1,0 0-1,0 1 0,0-1 1,0 1-1,-1 1 1,1 0-1,-1 0 0,0 0 1,0 0-1,0 1 0,0 0 1,0 1-1,0 0 0,-3 0-22,5 0 25,0 0 0,-1 0 0,1 0 0,0 1 0,0-1-1,0 1 1,0 0 0,1 1 0,-1 0 0,0-1 0,0 1 0,-1 2-25,3-2 2,0 1 1,1-1 0,-1 1 0,1 0 0,-1 0 0,1 0 0,0 0 0,0 1-1,0-1 1,0 1 0,1-1 0,0 1 0,-1-1 0,1 1 0,0 0 0,1 0-3,-3 12-45,0 0-1,2 1 1,0-1 0,1 0 0,0 1 45,1 5-52,-1-20 22,0 1 1,0 0-1,0-1 1,0 1-1,1-1 0,0 1 1,-1-1-1,1 1 0,0-1 1,0 1-1,0-1 0,1 1 1,-1-1-1,0 0 1,1 0-1,0 0 0,-1 0 1,1 0-1,0 0 0,0 0 1,0-1-1,0 1 1,0-1-1,1 1 0,-1-1 1,0 0-1,1 0 0,-1 0 1,1 0-1,-1 0 0,1-1 1,1 1 29,10 1-229,-1 0-1,1-1 1,-1 0 0,1-1 0,10-2 229,-22 2 8,3 0-24,-1-1 1,0 1 0,1-1 0,-1 0-1,1 0 1,-1-1 0,0 1-1,0-1 1,0 0 0,0 0-1,0-1 1,0 1 0,0-1-1,-1 1 1,1-1 0,-1 0-1,0-1 1,0 1 0,0-1 0,0 1-1,-1-1 1,1 0 0,-1 0-1,0 0 1,0 0 0,1-3 15,1-6 29,0-1 1,-1 0-1,0-1 0,-1 1 1,0-1-1,-1 1 1,-2-10-30,2 20 36,-2 0 0,1 1 0,0-1 0,-1 0 0,0 1 0,0-1 0,0 1 0,0-1 0,0 1-1,-1 0 1,1-1 0,-1 1 0,0 0 0,0 0 0,0 0 0,-1 0 0,1 0 0,-1 1 0,1-1 0,-1 1 0,0 0 0,0 0 0,0-1 0,0 2 0,0-1 0,-1 0 0,1 1 0,-1 0 0,1-1 0,-4 1-36,-11-3 251,0 0 1,0 2-1,0 0 1,0 1-1,-14 2-251,32-1 3,-4 0 2,0 0-1,1 0 1,-1 1-1,0-1 0,1 1 1,-1 0-1,1 0 1,-1 0-1,1 1 0,-1-1 1,1 1-1,0 0 1,0 0-1,0 0 0,0 0 1,-2 3-5,0-1-4,1 1 1,1-1-1,-1 1 0,1 0 1,0 0-1,0 0 1,0 1-1,1-1 1,0 1-1,-1 1 4,0 6-56,-1 0 0,2 1 0,0-1 0,0 1 0,2 0 0,-1 0 0,2-1 0,0 1 0,0 0 56,0-11-183,-1-1 0,1 0-1,0 1 1,-1-1 0,1 0 0,0 1 0,0-1 0,1 0-1,-1 0 1,0 0 0,1 0 0,-1 0 0,1 0 0,0 0-1,-1 0 1,1-1 0,0 1 0,0-1 0,0 1 0,0-1-1,1 0 1,-1 0 0,0 0 0,0 0 0,1 0 0,-1 0-1,0-1 1,1 1 0,-1-1 0,1 0 0,-1 0 0,2 0 183,13 0-3402</inkml:trace>
</inkml:ink>
</file>

<file path=ppt/ink/ink1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4:57:41.98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9604,'0'0'0,"0"0"-2289,0 0 2289,0 0-16,0 0-1008,73 165 31,-73-132-1728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09:16:23.30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9684,'0'0'497,"63"138"-465,-3-21 512,18 27 144,10 30 97,4 16-49,1 17-352,-5 1-192,-8-17 16,-5-15-160,-5-24-16,6-26 0,-1-16 0,-2-15-64,-58-88-1841,-13-7-6098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09:31:23.09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0 121 1713,'0'0'3535,"0"0"-2868,0 0-614,0 0 104,28 2 145,91 9 103,-73-9-67,0-2-1,0-1 0,0-3 0,0-2 1,36-10-338,-27 6 261,245-29 1701,-161 23-1416,8 5-194,0 7 1,18 6-353,-8 0 159,791-2 938,-670 12-649,-100-2-269,585-4 204,-456-7-251,105-10 188,-243 4 281,29-10-601,-37 3 183,100 4 428,5 11-611,-71 1 307,-15-4-206,236 6 542,-278 10-61,-90-8-214,40 12-368,-73-15 68,2 0 0,-1 0 0,0-2 0,2 0-68,-1 2 56,-16-3-35,-1 0 62,0 0-21,0 0 52,0 0 9,0 0-70,0 0-13,0 0-16,0 0-5,0 0-27,0 0 40,0 0-8,0 0-35,0 0 35,0 0 8,0 1-38,0 0-4571,0-1-3600</inkml:trace>
</inkml:ink>
</file>

<file path=ppt/ink/ink1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4:57:46.89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13670,'0'0'609,"0"0"-561,0 0-48,158 0 176,-105 18-16,6 2-96,-5-2 16,-4-1-80,-41-14-2145,-9-1-3458</inkml:trace>
</inkml:ink>
</file>

<file path=ppt/ink/ink1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4:58:23.02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33 504 6227,'0'0'3575,"0"0"-1334,0 0-867,0 0-331,0 0-611,-5 4-322,-18 13-108,23-17-4,0 0 0,0 0-1,0-1 1,1 1 0,-1 0-1,0 0 1,0 0 0,0 0-1,0 0 1,0 0 0,0-1-1,0 1 1,0 0 0,-1 0-1,1 0 1,0 0 0,0 0-1,0 0 1,0 0 0,0-1-1,0 1 1,0 0 0,0 0-1,0 0 1,0 0 0,0 0-1,0 0 1,0 0 0,0 0 0,-1 0-1,1-1 1,0 1 0,0 0-1,0 0 1,0 0 0,0 0-1,0 0 1,0 0 0,-1 0-1,1 0 1,0 0 0,0 0-1,0 0 1,0 0 0,0 0-1,0 0 1,-1 0 0,1 0-1,0 0 1,0 0 0,0 0-1,0 0 1,0 0 0,0 0-1,0 0 1,-1 0 0,1 0-1,0 0 1,0 1 0,0-1-1,0 0 1,0 0 0,0 0 2,3-11-54,15-16 78,1 1-1,17-18-23,11-14 71,6-13 12,7-12-50,4 3 0,14-9-33,-76 86 14,1 0 0,-1 0 0,1 1 1,0 0-1,0-1 0,0 1 0,0 0 0,1 0 1,-1 1-1,0-1 0,1 1 0,-1-1 0,1 1 1,0 0-1,-1 0 0,1 1 0,0-1 0,-1 1 1,1 0-1,0 0 0,0 0 0,-1 1 0,1-1 0,0 1 1,-1 0-1,1 0 0,0 0 0,1 1-14,2 1 27,0 1-1,-1 0 1,0 0-1,1 1 1,-1 0-1,-1 0 1,1 1-1,-1-1 0,0 1 1,0 0-1,-1 0 1,4 7-27,67 120 498,-41-69-1083,2-2 0,4-2 0,2 0 585,-30-47-3623,-11-12-2561</inkml:trace>
</inkml:ink>
</file>

<file path=ppt/ink/ink1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4:57:56.36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175 0 3698,'0'0'3889,"0"0"-3808,-37 142-81,3-68 0,-5 4-497,0-4-431,24-52-545,4-14-1600</inkml:trace>
</inkml:ink>
</file>

<file path=ppt/ink/ink1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4:57:56.80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7860,'0'0'832,"0"0"-832,0 0 0,0 0 192,0 0 32,109 142 80,-80-91-192,-4-3-48,3-3-16,0-4 16,0-8-16,1-5-48,-7-8-848,-2-7-913,-20-13-848</inkml:trace>
</inkml:ink>
</file>

<file path=ppt/ink/ink1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4:57:57.15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7395,'0'0'4130,"0"0"-4130,0 0-224,0 0-112,0 0 48,0 0 288,81 89 48,-33-41 0,6 8 16,5-3 32,3-2-96,-43-41-1329,-5-5-3505</inkml:trace>
</inkml:ink>
</file>

<file path=ppt/ink/ink1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4:57:57.77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124 0 11797,'0'0'1009,"0"0"-785,0 0 608,0 0-832,0 0 0,-87 165-352,67-99-160,6-8-961,11-40-2208,3-13-2162</inkml:trace>
</inkml:ink>
</file>

<file path=ppt/ink/ink1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4:57:58.09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9989,'0'0'144,"0"0"-144,0 0-64,0 0 64,0 0 128,0 0 160,121 154 0,-96-101-208,1 3 192,-1-10-192,3-6 64,-2-7-144,2-8-1120,0-7-625,-23-18-544,-2 0-1265</inkml:trace>
</inkml:ink>
</file>

<file path=ppt/ink/ink1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4:57:58.42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2769,'0'0'1233,"0"0"368,0 0-193,0 0-63,73 149-801,-51-111 80,9 5-175,3 0-289,3-5-128,2-5-32,-25-28-1809,-6-2-1265</inkml:trace>
</inkml:ink>
</file>

<file path=ppt/ink/ink1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4:57:59.29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166 0 12470,'0'0'960,"0"0"-127,0 0-225,0 0-608,-76 147-320,43-79-353,2-4-319,11-9-529,14-47-1488,6-3-1425</inkml:trace>
</inkml:ink>
</file>

<file path=ppt/ink/ink1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4:57:59.63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124 0 4690,'0'0'48,"0"0"448,0 0 625,0 0-177,0 0-800,-17 157-32,-13-93 81,1-1-33,7-2-96,5-3-64,9-5-593,8-45-1600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09:31:29.12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0 165 6851,'0'0'528,"0"0"-285,0 0-165,0 0 92,0 0 286,23 2 158,53 6 859,36-2-1473,115-5 2323,240-3-81,-291-14-1589,-53 3-234,385-21 325,-362 21-630,53-3-9,-78 13-84,533-3 137,-505 8-140,194 9 55,66 12 52,-262-17-101,254-3-37,-185-21 37,-1 0-3,-148 17-18,132-4 77,64-16-80,-172 13 36,17 4-36,64-5 20,-120 3 46,9 0 305,34 1-371,-95-4-409,-5 1-3040,-12 2-3706</inkml:trace>
</inkml:ink>
</file>

<file path=ppt/ink/ink1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4:58:00.05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10533,'0'0'1152,"0"0"-1152,0 0-272,0 0-16,0 0 256,0 0 32,141 172 48,-107-124 32,-3-5-80,-3-2-608,0-6-945,-25-30-672,0-2-2033</inkml:trace>
</inkml:ink>
</file>

<file path=ppt/ink/ink1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4:58:00.38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11157,'0'0'1809,"0"0"-1809,0 0-304,0 0 144,0 0 160,0 0 112,150 175-112,-114-122-833,1-5-959,-26-38-1394</inkml:trace>
</inkml:ink>
</file>

<file path=ppt/ink/ink1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4:58:00.69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200 0 7684,'0'0'4450,"0"0"-2850,0 0 113,0 0-881,0 0-752,0 0-80,-76 81-112,39-12-304,4 12-176,5-3-881,8-7-288,17-53-1680,0-8-2178</inkml:trace>
</inkml:ink>
</file>

<file path=ppt/ink/ink1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4:58:01.01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8916,'0'0'1921,"0"0"-1713,0 0 704,0 0-479,0 0-369,0 0-48,76 106 112,-53-48 0,-1-7-128,-5-5-160,3-11-689,-3-7-415,3-8-161,-18-20-704,1 0-1216</inkml:trace>
</inkml:ink>
</file>

<file path=ppt/ink/ink1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4:58:01.34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6467,'0'0'96,"0"0"-96,0 0 288,0 0 96,0 0-144,171 91-80,-140-60 1,0-1-161,-3-2 0,-22-23-785,-1-5-1760</inkml:trace>
</inkml:ink>
</file>

<file path=ppt/ink/ink1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4:58:01.65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8132,'0'0'48,"0"0"-48,0 0 0,0 0 48,123 152-48,-109-134-112,0-3-2369</inkml:trace>
</inkml:ink>
</file>

<file path=ppt/ink/ink1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4:58:01.98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169 0 12902,'0'0'1649,"0"0"-1121,0 0 272,0 0-384,0 0-416,0 0-720,-85 170 16,46-99-561,8-3-544,23-53-832,2-4-960</inkml:trace>
</inkml:ink>
</file>

<file path=ppt/ink/ink1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4:58:02.31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9877,'0'0'0,"0"0"-16,0 0 16,0 0 0,0 0 256,146 58-224,-110-22 144,-2-3-32,-3-3-144,0-2-128,-3-5-833,-22-23-1184,-6 0-1632</inkml:trace>
</inkml:ink>
</file>

<file path=ppt/ink/ink1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4:58:02.64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12198,'0'0'160,"0"0"-160,0 0-353,0 0 353,0 0-32,79 144 32,-48-78-912,-20-41-1777,-5-7-1521</inkml:trace>
</inkml:ink>
</file>

<file path=ppt/ink/ink1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4:58:03.01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132 0 5218,'0'0'7524,"0"0"-6676,0 0 497,0 0 47,0 0-1135,0 0-257,0 0-929,-81 218-271,47-129-929,23-64-625,5-10-1952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09:31:40.06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1 429 10181,'0'0'125,"23"-14"-53,-16 9-63,11-5 22,-1-1 0,0-1 0,-1 0 0,0-2 0,-1 1 0,-1-2 0,0 0 0,-1-1 0,4-7-31,27-49 48,-25 39-23,1 1 0,2 0-1,1 1 1,9-8-25,-30 37-1,1-1 0,-1 1 1,0 0-1,1-1 0,-1 1 1,1 0-1,0 1 0,0-1 0,-1 0 1,1 1-1,0-1 0,0 1 0,1 0 1,-1 0-1,0 0 0,0 1 0,0-1 1,1 1 0,-4 0-4,1 0 1,-1 0-1,1 0 1,-1 0-1,1 0 1,-1 0 0,1 0-1,-1 1 1,1-1-1,-1 0 1,1 0-1,-1 0 1,1 1 0,-1-1-1,0 0 1,1 1-1,-1-1 1,0 0-1,1 1 1,-1-1 0,0 0-1,1 1 1,-1-1-1,0 1 1,0-1-1,1 1 1,-1-1 0,0 1-1,0-1 1,0 1 3,3 19 15,-3-13-7,7 140 339,-9 40-347,0-43-289,2-89-1482,0-38-1954</inkml:trace>
</inkml:ink>
</file>

<file path=ppt/ink/ink1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4:58:03.34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1121,'0'0'9844,"0"0"-9844,0 0-416,0 0 416,0 0 240,0 0-16,132 91-16,-101-47 96,3 4-208,-1-5 48,4-3-144,2-7-736,-27-30-2305,-4-3-4899</inkml:trace>
</inkml:ink>
</file>

<file path=ppt/ink/ink1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4:58:03.84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12566,'0'0'64,"0"0"-64,0 0-448,0 0 448,42 177-80,-34-90-945,-8-54-1824,0-8-3426</inkml:trace>
</inkml:ink>
</file>

<file path=ppt/ink/ink1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4:58:04.34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263 0 1249,'0'0'11365,"0"0"-10277,0 0 193,0 0-529,0 0-656,0 0-96,-150 150-784,103-72-81,4 3-767,29-55-1458,6-9-1040</inkml:trace>
</inkml:ink>
</file>

<file path=ppt/ink/ink1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4:58:04.67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10501,'0'0'0,"0"0"-432,0 0 432,0 0 160,0 0-112,166 109-48,-127-71 80,4-3 48,-4-4-128,0-9-432,-2-9-897,-29-13-1440</inkml:trace>
</inkml:ink>
</file>

<file path=ppt/ink/ink1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4:58:05.01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6915,'0'0'977,"0"0"-977,0 0-192,0 0 192,0 0 32,0 0 176,79 68 368,-56-35-176,5 3-128,3 2-128,3-3 16,2-7-160,-25-25-1408,-5-3-2242</inkml:trace>
</inkml:ink>
</file>

<file path=ppt/ink/ink1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4:58:06.42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203 1 12182,'0'0'1072,"0"0"-240,0 0-671,-98 137-161,58-61-241,4 2-1199,22-50-2130,0-8-1968</inkml:trace>
</inkml:ink>
</file>

<file path=ppt/ink/ink1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4:58:06.76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11781,'0'0'0,"0"0"-272,0 0 64,0 0 208,0 0 112,0 0-48,124 149 80,-96-103-128,3 0 112,0-6-112,0-5-16,0-4-320,3-11-1248,-26-20-722,0 0-431</inkml:trace>
</inkml:ink>
</file>

<file path=ppt/ink/ink1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4:58:07.10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17 0 12566,'0'0'2353,"0"0"-1601,0 0-304,0 0-448,0 0 0,0 0-128,-17 61 128,40-18-16,-1-2-112,3-1-1136,-16-30-1586,-4 1-1664</inkml:trace>
</inkml:ink>
</file>

<file path=ppt/ink/ink1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4:58:07.40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34 0 11685,'0'0'2177,"0"0"-2177,0 0-16,0 0 16,0 0 80,0 157-48,-3-91-32,-8 5-416,0-7-1201,2-47-1872</inkml:trace>
</inkml:ink>
</file>

<file path=ppt/ink/ink1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4:58:05.55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164 0 13782,'0'0'545,"0"0"-177,0 0-352,-96 160 0,71-92-32,5 3-929,3-8-896,14-45-1312,0-10-4098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09:31:40.52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98 9989,'0'0'336,"0"0"-336,0 0 0,128-7 16,-40-11 224,14-5-80,14 3-96,6 0-64,-76 13-256,-14 5-9925</inkml:trace>
</inkml:ink>
</file>

<file path=ppt/ink/ink1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4:58:05.88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3330,'0'0'9892,"0"0"-9892,0 0-224,0 0 224,0 0-32,0 0 32,107 51 160,-79-8-80,1 5-80,-1 0-224,-20-33-1665,3-7-1809</inkml:trace>
</inkml:ink>
</file>

<file path=ppt/ink/ink1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4:58:07.72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11973,'0'0'1985,"0"0"-1296,0 0 447,0 0-800,0 0-336,0 0-352,6 106 16,-6-12 288,0 2-2129,0-61-1793</inkml:trace>
</inkml:ink>
</file>

<file path=ppt/ink/ink1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4:58:08.49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144 0 11013,'0'0'1649,"0"0"-1249,0 0-240,0 0-160,-79 165-48,56-104-576,4-6-401,-1-12-623,17-35-594,3-8-1343</inkml:trace>
</inkml:ink>
</file>

<file path=ppt/ink/ink1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4:58:08.82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7619,'0'0'4338,"0"0"-4193,0 0-145,0 0 64,0 0 128,0 0 160,132 86-192,-101-46-96,3 3-48,2-2-32,-2-3-144,3-8-961,-1-9-880,-30-21-1184,0 0-1921</inkml:trace>
</inkml:ink>
</file>

<file path=ppt/ink/ink1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4:58:09.12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23 0 12326,'0'0'0,"0"0"-64,0 0 64,-17 200 0,14-121 0,3-3-1457,0-54-1264,-3-9-3042</inkml:trace>
</inkml:ink>
</file>

<file path=ppt/ink/ink1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4:58:09.63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76 0 11925,'0'0'2033,"0"0"-1184,0 0 15,0 0-480,0 0-352,-47 180-32,38-111-64,1-1-1088,-1-7-1505,9-49-2674,-3-9-1552</inkml:trace>
</inkml:ink>
</file>

<file path=ppt/ink/ink1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4:58:10.05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11013,'0'0'1729,"0"0"-1297,0 0 657,0 0-1073,0 0 96,0 0-112,43 33 160,-18 5 48,3 7-16,6 1-160,5-3 16,6-5-48,0-8-720,-5-4-961,-4-9-864,-30-17-913,-6 0-1936</inkml:trace>
</inkml:ink>
</file>

<file path=ppt/ink/ink1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4:58:10.38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 1 5330,'0'0'6788,"0"0"-5908,0 0-352,0 0-416,0 0-112,0 0 0,-11 200 80,11-114-80,19-2-416,4-11-1649,-15-55-2977,-2-11-1153</inkml:trace>
</inkml:ink>
</file>

<file path=ppt/ink/ink1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4:58:10.80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304 1 10821,'0'0'1633,"0"0"-1313,-110 134-48,68-66-272,3 6-32,2-3-1137,1-8-1472,5-10-1633,22-48 849</inkml:trace>
</inkml:ink>
</file>

<file path=ppt/ink/ink1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4:58:11.18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6627,'0'0'5058,"0"0"-5058,0 0 0,0 0 64,0 0 305,144 107-193,-110-62-16,-4 3-64,-1-2-96,-4-6-1089,-8-9-1232,-17-31-2065,0 0-368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09:32:32.31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88 8260,'0'0'832,"0"0"481,0 0-257,0 0-832,0 0-48,0 0-112,0 0 305,116 0 431,-24-7-672,6 1-64,-3-3 96,-7 0-160,-8 2 128,-10-5-128,-12 6-64,-13-3-1825,-12-5-1376,-33 5-737</inkml:trace>
</inkml:ink>
</file>

<file path=ppt/ink/ink1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4:58:11.63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228 0 12294,'0'0'1312,"0"0"-752,0 0-560,0 0-80,-169 185-816,133-116-977,24-47-1632,1-4-1778</inkml:trace>
</inkml:ink>
</file>

<file path=ppt/ink/ink1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4:58:11.97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4450,'0'0'6211,"0"0"-6211,0 0 0,0 0 0,0 0 256,104 149-80,-87-85-176,-6-1-624,4-5-1809,-15-45-1649,0-5 976</inkml:trace>
</inkml:ink>
</file>

<file path=ppt/ink/ink1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4:58:12.74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234 0 1729,'0'0'10821,"0"0"-9797,0 0 113,0 0-513,0 0-592,-129 160-32,98-92-192,5 0-993,4-12-751,8-18-1666,3-18-608,11-20 2193</inkml:trace>
</inkml:ink>
</file>

<file path=ppt/ink/ink1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4:58:13.09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9764,'0'0'3522,"0"0"-2321,0 0-193,0 0-736,0 0-272,0 0 0,48 71 48,-23-18 80,0 0-128,4 1 0,-1-4-1152,0-4-945,-6-13-2129,-19-33-2209</inkml:trace>
</inkml:ink>
</file>

<file path=ppt/ink/ink1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4:58:13.64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 1 12054,'0'0'32,"0"0"32,-14 157-112,14-96 48,0-1-2017,0-6-2193,0-44 1056,0-10 705</inkml:trace>
</inkml:ink>
</file>

<file path=ppt/ink/ink1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4:58:14.10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395 0 10725,'0'0'2225,"0"0"-1089,0 0 81,0 0-609,0 0-560,-177 109-64,129-43 16,-8 10-496,5 2-817,6-9-1088,34-54-512,5-7-1905</inkml:trace>
</inkml:ink>
</file>

<file path=ppt/ink/ink1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4:58:14.43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10197,'0'0'0,"0"0"0,0 0 416,0 0 48,0 0-240,0 0-16,152 142-80,-127-104-32,-2-7-96,-4-4-464,4-4-832,-6-13-929,-14-10-481</inkml:trace>
</inkml:ink>
</file>

<file path=ppt/ink/ink1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4:58:14.77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113 1 9989,'0'0'2353,"0"0"-2049,0 0 272,0 0-320,0 0-224,-48 167-32,31-89 0,3 1 0,-3-1-864,6-9-1217,5-21-688,6-46-1665,0-2 1088</inkml:trace>
</inkml:ink>
</file>

<file path=ppt/ink/ink1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4:58:15.37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158 0 8548,'0'0'3297,"0"0"-2336,0 0 800,0 0-593,0 0-928,0 0-240,-76 157 0,45-91 0,6-3-768,8-7-433,9-18-960,8-38-2305,0 0-1472</inkml:trace>
</inkml:ink>
</file>

<file path=ppt/ink/ink1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4:58:15.70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13926,'0'0'545,"0"0"-465,0 0 64,0 0-144,0 0-16,0 0 16,98 43 80,-64-18-80,0 3 64,8-5-64,3 0-432,0-6-689,3-4-464,-9-5-432,-33-8-1168,-6 0-1681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09:32:32.69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71 8 5907,'0'0'1158,"0"0"-740,25-2-121,82-4 241,-101 6-441,1 0-1,-1 1 1,0 0-1,1 0 1,-1 1-1,0-1 0,0 1 1,0 1-1,0-1 1,0 1-1,-1 0 1,1 0-1,-1 0 0,0 1 1,0 0-1,0 0 1,0 1-1,-1-1 1,1 1-1,-1 0 0,1 2-96,-2-3 75,0 2-1,0-1 1,0 0 0,-1 1-1,0-1 1,0 1-1,0 0 1,0 0-1,-1 0 1,0 0-1,0 0 1,-1 0-1,0 0 1,0 0-1,-1 4-74,1 0 113,-1-1-1,-1 0 0,0 1 1,0-1-1,-1 0 0,0 0 1,0-1-1,-1 1 0,-4 6-112,-4 3 115,-1 0 0,-1-1 1,-1-1-1,0 0 0,-14 10-115,-26 19 334,-9 3-334,-5 3 61,68-51-94,-2 3 30,0-1 0,0 0 0,0 1 0,0-1 0,1 1 0,-1 0 0,1 0 1,0 0-1,-1 0 0,1 1 3,-3 14-6162,5-18 928</inkml:trace>
</inkml:ink>
</file>

<file path=ppt/ink/ink1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4:58:16.18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17 0 7235,'0'0'6611,"0"0"-5730,0 0-817,0 0-64,0 0-240,-17 132 112,48-87 128,3 1 0,3-6-785,-4-4-1424,-24-31-432,-4-2-3250</inkml:trace>
</inkml:ink>
</file>

<file path=ppt/ink/ink1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4:58:18.40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7748,'0'0'160,"0"0"-160,0 0-64,0 0-353,0 0-1856,0 0 577</inkml:trace>
</inkml:ink>
</file>

<file path=ppt/ink/ink1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4:59:05.18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28 274 9796,'-4'22'294,"2"-12"-275,-6 23-14,3 0 0,0 1 1,3-1-1,0 2-5,2-23-5,1 0 0,0 1 0,0-1 0,1 0 0,1 0 0,0 0 1,0-1-1,2 2 5,-3-7-6,1-1 0,-1 0 1,1 0-1,0 0 0,1 0 1,-1-1-1,1 0 0,0 1 1,0-1-1,1 0 0,-1-1 1,1 1-1,0-1 0,0 0 1,0 0-1,0 0 0,0-1 1,3 1 5,-1 0 1,1-1 0,-1 0 0,1 0 0,0-1 0,0 1 1,0-2-1,0 1 0,-1-1 0,1-1 0,0 1 1,0-1-1,0 0 0,0-1 0,-1 0 0,1 0 1,-1-1-1,1 0 0,-1 0 0,0-1 0,0 0 0,0 0 1,-1-1-1,0 1 0,1-1 0,-2-1 0,1 1 1,2-4-2,5-9 63,0 0-1,-2-1 1,0-1 0,-1 0 0,-1 0 0,0-1 0,-2 0 0,-1 0 0,0-1 0,-2 0 0,0 0 0,-2 0 0,0 0 0,-1 0 0,-2-1-1,0 1 1,-3-16-63,2 28 98,-1 0 0,0 0 0,0 0 0,-1 0-1,0 0 1,0 1 0,-1-1 0,-1 1-1,1 1 1,-1-1 0,-1 1 0,0 0-1,0 0 1,0 1 0,-1 0 0,-8-6-98,6 6 94,-1 0 0,0 0 0,-1 1-1,1 1 1,-1 0 0,0 0 0,0 1 0,-1 1 0,1 0 0,-1 1 0,0 0 0,0 1 0,-7 0-94,19 1-34,0 0 1,0 0-1,0 0 1,0 0 0,-1 0-1,1 0 1,0 0-1,0 0 1,0 1-1,0-1 1,0 1 0,-1-1-1,1 0 1,0 1-1,0 0 1,0-1-1,0 1 1,1 0 0,-1-1-1,0 1 1,0 0-1,0 0 1,0 0 0,1 0-1,-1 0 34,0 2-532,0 0 0,0 0 0,0 0 0,0 1 0,1-1 0,0 0 0,-1 0 0,1 0 0,1 2 532,-1 16-5003</inkml:trace>
</inkml:ink>
</file>

<file path=ppt/ink/ink1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4:59:05.51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17 10565,'0'0'627,"0"0"-126,0 31-311,1 211-132,-1-230-69,0-1-1,2 1 0,-1-1 1,1 0-1,1 1 0,0-1 1,0 0-1,1-1 0,2 3 12,-3-8-14,-1 0 0,2 0 0,-1 0 0,0 0-1,1-1 1,0 1 0,0-1 0,1 0 0,-1 0 0,1-1-1,-1 1 1,1-1 0,1 0 0,-1 0 0,0-1 0,0 0-1,1 0 1,2 1 14,1-1-135,-1 0 1,0 0-1,0-1 0,1 0 0,-1 0 0,1-1 0,-1 0 0,1-1 1,-1 0-1,8-1 135,-11 0-57,1 0 0,0 0 1,0 0-1,-1-1 0,0 1 1,1-1-1,-1 0 1,0-1-1,0 0 0,-1 1 1,1-1-1,-1-1 0,0 1 1,0-1-1,0 0 57,4-6 27,0-1 0,0 0-1,-2-1 1,1 0 0,-2 0 0,0 0-1,0-1 1,2-12-27,-3-1 304,0 0 0,-1 0 0,-2 0 0,-1-4-304,0 24 107,0 0 0,0 0-1,-1 1 1,0-1 0,-1 0 0,1 1 0,-1-1-1,-1 1 1,1 0 0,-1 0 0,0 0 0,0 0-1,-1 0 1,0 0 0,0 1 0,0 0 0,-1 0-1,1 0 1,-1 0 0,0 1 0,-1 0 0,1 0-1,-1 0 1,0 1 0,0 0 0,0 0 0,0 0-1,0 1 1,-1 0 0,1 0 0,-1 0 0,-1 1-107,4 0-23,0 1 0,0-1 0,0 1 0,0 0 0,0 0 0,0 0 0,0 1 0,1 0 0,-4 0 23,6 0-222,-1-1 1,1 1-1,0-1 1,0 1 0,0 0-1,0 0 1,0 0 0,0-1-1,0 1 1,0 0-1,0 0 1,0 0 0,0 0-1,0 0 1,1 1 0,-1-1-1,1 0 1,-1 0-1,1 0 1,-1 1 0,1-1-1,-1 0 1,1 1-1,0-1 1,0 0 0,0 1-1,0 0 222,-1 19-7262</inkml:trace>
</inkml:ink>
</file>

<file path=ppt/ink/ink1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4:59:05.84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0 165 10581,'0'0'752,"0"0"-421,0 32-246,1 107-45,-1-128-40,0-1-1,1 1 1,0-1-1,0 0 0,1 1 1,1-1-1,0 0 1,0 0-1,1-1 0,0 1 1,1-1-1,0 1 0,0-1 1,5 5 0,-5-9-17,0 0-1,1 0 1,-1 0 0,1-1-1,0 0 1,0 0 0,0-1-1,1 0 1,0 0 0,-1 0-1,1-1 1,0 0 0,0 0 0,0 0-1,0-1 1,1 0 0,-1-1-1,2 0 18,9 1-122,0 0 0,-1-2-1,16-2 123,-26 2-15,-1 0 0,1-1 0,-1 0 0,0 0-1,0-1 1,0 0 0,0 0 0,0 0 0,0-1 0,-1 0 0,5-3 15,3-6 96,-1 0-1,0 0 1,-1-1 0,0-1 0,-1 0 0,-1 0 0,0-1 0,-2 0 0,1 0 0,-2-1 0,0 0 0,-1 0-1,-1-1 1,0 1 0,-2-1 0,0 0 0,0 0 0,-2 0 0,-2-16-96,2 27 84,-1 0 0,0 0-1,0 0 1,0-1 0,-1 1 0,-1 1 0,1-1 0,-1 0 0,0 0 0,-1 1-1,1 0 1,-1 0 0,0 0 0,-1 0 0,0 0 0,1 1 0,-2 0 0,-2-2-84,1 1 74,0 1-1,-1 0 1,1 1 0,-1 0 0,-1 0 0,1 1 0,0-1 0,-1 2 0,0-1 0,1 1 0,-1 1 0,0 0 0,0 0 0,-8 1-74,15-1-39,1 1 1,-1 0-1,0 0 1,1 0-1,-1 1 1,0-1-1,1 0 1,-1 1-1,0-1 0,1 1 1,-1-1-1,1 1 1,-1 0-1,1-1 1,-1 1-1,1 0 1,0 0-1,-1 0 0,1 0 1,0 1-1,0-1 1,-1 0-1,1 0 1,0 1 38,0 0-355,0 1 0,0-1 0,0 0 0,1 1 0,-1-1 0,1 1 1,-1-1-1,1 0 0,0 1 0,0-1 0,0 1 355,0 20-4983</inkml:trace>
</inkml:ink>
</file>

<file path=ppt/ink/ink1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4:59:06.16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9 127 8452,'0'0'2745,"0"0"-1608,0 0-182,0 0-411,-1 29-371,-2 4-152,0 26-14,1 0 0,4 15-7,0-61-28,-1 0 0,2 0 0,-1-1 0,2 1 0,0 0 0,0-1 0,1 0 0,1 0 0,0-1 0,0 1 0,2-1 0,-1 0 0,3 2 28,-3-6-182,-1 1-1,1-1 0,1-1 1,-1 1-1,1-2 1,0 1-1,1-1 0,-1 0 1,1 0-1,0-1 0,0 0 1,0-1-1,1 0 1,-1-1-1,1 1 0,0-2 1,8 1 182,-10-1-94,0 0 1,-1-1-1,1 0 1,0 0-1,0-1 1,0 0-1,-1-1 1,1 0-1,0 0 1,-1 0-1,0-1 1,1 0-1,-1 0 1,0-1-1,0 0 1,-1 0-1,0-1 1,1 0-1,-1 0 1,-1 0 0,1-1-1,-1 0 1,4-5 93,1-2 132,-1-1 0,0 0 1,-1-1-1,0 0 1,-2 0-1,1-1 1,-2 0-1,0 0 1,0-3-133,1-13 603,-1 0 1,-2 0 0,-1 0 0,-2-9-604,0 28 197,-1 0 0,0 0 0,-1-1 0,0 2 1,-1-1-1,-1 0 0,0 1 0,-1-1 1,0 1-1,-2-2-197,3 7 71,0 0 1,0 0-1,-1 1 0,0-1 0,-1 1 1,1 0-1,-1 0 0,0 1 1,0 0-1,-1 0 0,0 0 1,0 1-1,0 0 0,0 0 1,-1 1-1,-7-3-71,12 5 6,-1 0 0,0 0-1,1 0 1,-1 0 0,0 1 0,0 0-1,0 0 1,1 0 0,-1 0 0,0 0 0,0 1-1,-1 0-5,3 0-171,1-1-1,-1 1 0,1-1 0,-1 1 0,1 0 0,0 0 0,-1 0 1,1 0-1,0 0 0,0 0 0,0 0 0,0 0 0,0 1 0,0-1 1,0 0-1,0 1 0,0-1 0,1 0 0,-1 1 0,0-1 0,1 1 1,-1-1-1,1 1 0,0 0 0,-1-1 0,1 1 0,0-1 1,0 1-1,0 0 172,0 27-6067</inkml:trace>
</inkml:ink>
</file>

<file path=ppt/ink/ink1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4:59:06.51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73 283 7043,'0'0'4424,"0"0"-2760,0 0-901,-12 24-504,-34 82-232,43-98-33,0-1 0,1 1 0,0 0 0,0-1 0,1 1 0,0 0 0,1 0 0,-1 0 0,2 0 0,-1 0 1,1 0-1,0-1 0,1 4 6,0-6-4,0 0 0,0 0 1,0 0-1,1 0 0,0 0 0,-1-1 1,2 0-1,-1 1 0,0-1 1,1 0-1,0 0 0,0-1 0,0 1 1,0-1-1,2 0 4,6 4-131,1 0 0,0-2 0,0 1 0,1-2 0,0 0 0,0 0 0,0-2 0,0 1 0,0-2 0,0 0 0,14-1 131,-15 0-138,0-2-1,0 0 1,1 0 0,-1-1 0,-1 0-1,1-2 1,0 1 0,-1-1 0,0-1-1,0 0 1,-1-1 0,0 0 0,0-1 0,0 0-1,-1-1 1,0 0 0,-1 0 0,3-4 138,-1 0 91,0-1 1,-1-1-1,0 1 0,-1-1 1,-1-1-1,0 0 1,-1 0-1,-1 0 1,0-1-1,-1 0 1,-1 0-1,-1 0 1,1-16-92,-3 15 364,0-1 1,-1 0-1,-1 1 1,-1-1 0,-1-1-365,2 13 121,-1-1 0,0 0 0,-1 1 0,0-1 0,0 1 0,-1 0 0,0 0 0,0 0 0,0 0 0,-1 1 1,0 0-1,-4-4-121,-1 1 92,-1 1-1,0-1 1,0 2 0,-1-1 0,0 2 0,-1-1 0,1 2 0,-1 0 0,0 0 0,0 1 0,-1 1 0,1 0-1,-1 1 1,0 0 0,0 1 0,0 1 0,1 0 0,-1 1 0,0 0 0,-10 3-92,19-2-31,0-1 1,0 1-1,1 0 0,-1 0 1,0 1-1,1-1 1,-1 1-1,1 0 0,0 0 1,0 1-1,0-1 1,1 1-1,-1 0 0,1 0 1,0 0-1,0 0 1,0 1-1,0-1 0,1 1 1,-1 1 30,-2 4-576,1 0 0,1 1 0,0 0 0,0-1 1,1 1-1,0 0 0,1 0 0,0 0 0,1 2 576,0 20-4415</inkml:trace>
</inkml:ink>
</file>

<file path=ppt/ink/ink1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4:59:07.06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31 269 9556,'0'0'3269,"0"0"-1181,0 0-1010,-5 20-621,-2 3-412,3-8-43,0 0 0,0 1-1,1-1 1,1 1 0,1 0 0,0 13-2,1-24-11,1 0 0,-1 0 1,1-1-1,0 1 1,0 0-1,0 0 1,1 0-1,0-1 1,0 1-1,0-1 0,0 1 1,1-1-1,0 0 1,0 0-1,0 0 1,0 0-1,0-1 1,1 1-1,0-1 0,0 0 1,0 0-1,0 0 1,0 0-1,0-1 1,1 0-1,0 0 1,-1 0-1,1 0 0,1 0 11,12 3-181,0-1-1,0-1 1,0 0-1,0-1 1,0-1-1,1-1 1,10-1 181,-23 1-45,1-1 0,-1 1 0,1-2 0,-1 1 0,0-1 0,0 0 0,0 0 1,0 0-1,0-1 0,0 0 0,0 0 0,-1-1 0,0 0 0,1 0 0,1-2 45,-1 0-24,0-1 0,0 0 0,-1 0 0,0-1 0,0 1-1,0-1 1,-1 0 0,-1-1 0,1 1 0,0-4 24,2-10 92,-1 0 1,-1 0-1,-1 0 0,-1-1 1,-1 1-1,-1-1 0,-1 0 1,-2-10-93,2 27 47,0 0 0,0 0 0,0 1 0,-1-1 0,1 0 0,-1 1 1,-1-1-1,1 1 0,-1 0 0,0 0 0,0 0 0,0 0 0,-1 0 0,0 1 1,0 0-1,0-1 0,0 1 0,-1 1 0,0-1 0,-3-1-47,-1 0 73,0 0 0,-1 2 0,1-1 0,-1 1 0,0 0 0,0 1 0,0 0 0,0 1 0,0 0 0,0 0 0,-5 2-73,13-1 1,-1 0 0,1 0 0,0 0 0,0 1 0,0-1 1,-1 1-1,1-1 0,0 1 0,0 0 0,0 0 0,0 0 1,0 0-1,0 1 0,0-1 0,1 0 0,-1 1 1,0-1-1,-1 2-1,0 1-19,0 0 1,1 0 0,-1 0-1,1 1 1,0-1-1,0 1 1,0-1 0,-1 5 18,-1 9-116,0-1 0,2 1 0,0 0 0,0 11 116,2-20-59,-1 13-97,1 0 1,0 0-1,3 12 156,-2-27-90,1 0 1,0 0-1,0 0 1,0 0-1,1-1 1,-1 1-1,2-1 0,-1 0 1,1 0-1,0 0 1,0 0-1,5 4 90,0-1-514,0-1-1,1 0 0,0 0 1,0-1-1,1-1 1,0 0-1,0 0 1,0-1-1,1 0 0,0-1 1,0 0-1,0-1 1,12 1 514,-3-1-786,0-1 0,0-1 0,0 0 0,0-2 0,0-1 0,0 0 0,0-2 1,0 0 785,2-3 42,-1 0 1,0-2-1,-1-1 1,0 0-1,-1-1 1,0-2-1,0 0 1,-2-1 0,1 0-1,-2-2 1,0 0-1,-1-1 1,-1-1-1,0 0 1,-1-1-1,-2-1 1,0 0 0,0 0-1,-2-1 1,1-5-43,-7 13 284,1 0 1,-2 0-1,0-1 1,0 0-1,-1 1 1,-1-1-1,-1 0 1,0 0-1,0 0 1,-1 1-1,-2-6-284,2 17 181,0 0-1,1 0 0,-2 0 1,1 0-1,0 0 1,0 0-1,0 0 1,-1 1-1,1-1 0,-1 0 1,0 1-1,1 0 1,-1-1-1,0 1 0,0 0 1,0 0-1,0 0 1,0 0-1,0 0 1,0 0-1,0 0 0,0 1 1,0-1-1,0 1 1,-1 0-181,-1-1 187,1 0 0,-1 1 1,0 0-1,0-1 1,1 1-1,-1 1 0,0-1 1,0 1-1,1-1 1,-1 1-1,0 0 0,1 0 1,-1 1-1,-2 0-187,2 2 22,-1-1 1,2 1-1,-1 0 0,0 0 1,1 0-1,0 0 0,0 0 1,0 1-1,0 0 0,1-1 1,-1 1-1,1 0 0,1 0 1,-1 1-23,-3 10-160,1 0 1,0 1-1,1-1 1,1 2 159,-3 69-1804,5-79 1421,0 1-1,0-1 1,1 0-1,1 1 1,-1-1-1,1 0 0,1 0 1,1 4 383,-4-11-134,1 1 0,0-1 0,-1 0 0,1 0 0,0-1 0,0 1 0,0 0 0,0 0 0,0 0 0,0 0 0,0-1 0,0 1 0,0-1 0,0 1 0,0 0 0,0-1 0,0 0 0,1 1 134</inkml:trace>
</inkml:ink>
</file>

<file path=ppt/ink/ink1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4:59:07.47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173 430 2433,'0'0'3535,"0"0"-88,0 0-568,0 0-1121,0 0-456,-16-17-534,-53-54-224,67 69-514,-1-1 0,1 1 0,-1 1 0,0-1 0,1 0 0,-1 1 0,0-1-1,0 1 1,0 0 0,-3-1-30,5 2 11,0 0 0,0 0 0,-1 0-1,1 0 1,0 0 0,0 0-1,0 0 1,-1 0 0,1 0 0,0 0-1,0 1 1,0-1 0,0 1 0,-1-1-1,1 1 1,0-1 0,0 1 0,0 0-11,-2 1 7,1 0 0,0 1 0,0-1 1,1 1-1,-1-1 0,0 1 1,1 0-1,0-1 0,-1 1 0,1 0 1,0 0-1,1 0 0,-2 3-7,-2 13-27,1 0 0,1 0 1,1 1-1,0-1 0,2 16 27,0-24-13,0 0 0,1 0 1,0 0-1,1-1 0,0 1 0,0-1 1,1 0-1,0 0 0,1 0 0,0-1 0,1 1 13,2 1-155,1-1-1,0 0 0,0 0 0,1-1 1,0 0-1,0-1 0,1 0 1,0-1-1,1 0 0,0-1 0,0 0 1,0-1-1,0 0 0,1-1 0,0-1 1,0 0-1,0 0 0,0-1 0,0-1 1,1 0-1,-1-1 0,0 0 0,0-1 1,1-1-1,-1 0 0,0-1 1,0 0-1,-1-1 0,1 0 0,-1-1 1,1-1-1,1-1 156,13-9-124,-2-1 1,0 0-1,-1-2 1,-1-1 0,0-1-1,-2-1 1,16-20 123,-23 24 57,-1 0 0,-1-1 0,0-1 0,-1 0 0,-1 0 0,-1-1 0,-1 0 0,-1 0 0,-1-1 0,4-21-57,-6 16 160,-2 0 1,0 0-1,-2 0 0,-1-12-160,1 32 56,-1-1 0,0 1 0,0 0 0,-1-1 0,0 1 0,0 0 0,0 0 0,-1 0 0,0 0 0,-1 1 0,1-1 0,-1 1 0,-1 0 0,1 0 0,-1 1 0,0-1 0,-5-4-56,7 8 49,-1-1 1,1 0-1,-1 1 0,0 0 0,0 0 0,0 0 1,0 0-1,0 0 0,0 1 0,0 0 0,-1 0 1,1 0-1,0 1 0,-1-1 0,1 1 1,-1 0-1,1 0 0,-1 1 0,1-1 0,0 1 1,-1 0-1,1 0 0,0 0 0,0 1 0,0-1 1,0 1-1,0 0 0,0 0 0,0 1 1,0-1-1,1 1 0,-1 0 0,1 0 0,0 0 1,0 0-1,0 1 0,0-1 0,-1 4-49,-10 15-14,1 2 0,1-1 0,2 2 1,0-1-1,1 2 0,2-1 0,0 1 0,2 2 14,-1 7-165,1 0 1,2 1-1,2 0 1,1-1 0,5 33 164,-4-59-172,0 0 0,1 0 0,0 0 0,1 0 0,0-1 0,1 1 1,-1-1-1,1 0 0,1 0 0,0 0 0,0 0 0,0-1 0,6 6 172,-5-7-357,1-1-1,-1 1 1,1-1-1,0 0 1,1-1-1,-1 0 0,1 0 1,0 0-1,0-1 1,0 0-1,0-1 1,0 0-1,1 0 0,-1-1 1,1 0-1,-1 0 1,1-1-1,-1 0 1,1 0-1,-1-1 0,1-1 1,4 0 357,5-3-351,-1 0 1,0-2 0,0 1-1,0-2 1,-1 0-1,13-10 351,9-7 73,32-28-73,-32 15 13</inkml:trace>
</inkml:ink>
</file>

<file path=ppt/ink/ink1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4:59:13.70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49 320 11349,'-8'38'307,"4"-21"-288,-8 41-26,2 0 0,3 1-1,0 52 8,7-96-10,0 0 0,1 1-1,1-1 1,0 0-1,1 0 1,1 0 0,2 5 10,-3-13-18,0 0 0,0-1 1,1 0-1,0 1 1,0-1-1,0-1 0,1 1 1,0-1-1,0 1 0,0-1 1,1-1-1,0 1 0,0-1 1,0 0-1,0 0 1,2 0 17,2 1-42,0-1 1,0 0 0,0-1 0,0 0 0,1-1 0,0 0 0,-1 0 0,1-1 0,0-1 0,0 1 0,-1-2 0,1 0 0,0 0 0,5-2 41,-4 0-23,1 0 0,0-1 0,-1 0-1,0-1 1,0-1 0,0 0 0,-1-1-1,0 0 1,0 0 0,0-1 0,5-6 23,6-9 141,0 0 0,-2-2 1,0 0-1,-2-2 0,-1 0 0,-1 0 0,-2-2 1,0 1-1,-2-2 0,-2 0 0,0 0 1,-2-1-1,-1 0 0,-2-1 0,-1 0 1,-1 1-1,-2-26-141,0 46 59,-1-1-1,-1 1 1,0 0 0,0 0-1,-1 0 1,-1 0 0,1 0-1,-2 0 1,0 0 0,0 1 0,-1 0-1,0 0 1,0 0 0,-1 0-1,-1 1 1,0 0 0,0 0-1,-1 1 1,0 0 0,0 1-1,-1-1 1,-5-3-59,4 4-11,1 1 0,-1 0-1,-1 0 1,1 1 0,-1 0 0,0 0-1,0 2 1,0-1 0,-1 1 0,1 1-1,-1 0 1,0 1 0,0 0 0,-9 1 11,17 0-126,-30 3-1321,33-2 1242,0-1-1,-1 1 0,1 0 1,0 0-1,0 0 0,-1-1 1,1 1-1,0 0 1,0 0-1,0 1 0,0-1 1,0 0-1,1 0 0,-1 0 1,0 1-1,0-1 1,1 0-1,-1 1 0,1-1 1,-1 0-1,1 2 206,-7 27-5984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09:32:40.22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0 138 10165,'0'0'1696,"0"0"-1343,0 0-353,0 0 0,0 0 0,0 0 80,0 0 16,136-7 64,-61-13-112,-5-3 48,-7 3-96,-11-1 48,-4 3-48,-10 0-208,-36 14-2786,-2-3-1488</inkml:trace>
</inkml:ink>
</file>

<file path=ppt/ink/ink1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4:59:14.07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0 350 4882,'0'0'2327,"11"34"-439,0 0-1478,-2-11-175,-1 1 0,-2 0 1,0 0-1,-2 0 1,0 1-1,-2 0 0,-1 18-235,-1-21 105,-1-6-32,1 0-1,1 0 0,1 0 1,0-1-1,0 1 1,3 4-73,-4-15 6,1-1 1,0 0-1,0 0 1,0 1 0,0-1-1,1-1 1,0 1-1,0 0 1,0-1 0,0 1-1,0-1 1,1 0-1,-1 0 1,1 0 0,0-1-1,0 1 1,0-1-1,0 0 1,0 0 0,1 0-1,-1-1 1,0 1-1,5 0-6,8 1-34,0 0 0,0-2-1,0 1 1,0-2 0,1 0-1,-1-2 1,0 0-1,0 0 1,0-2 0,0 0-1,-1-1 1,1 0 0,-1-1-1,0-1 1,-1-1 0,0 0-1,9-7 35,5-5-69,-2 0 0,0-2 0,-1-1 0,-1-1 0,-1-1 0,-2-1 0,0-1 0,5-11 69,-13 17 76,-2 1 1,-1-2-1,0 0 0,-2 0 1,0 0-1,-2-1 0,0-1 1,-1 1-1,-2-1 1,-1 0-1,0 0 0,-2 0 1,0 0-1,-2 0 0,-1-1 1,-4-16-77,5 35 38,-1-1 0,0 0 1,0 0-1,0 1 0,-1-1 0,0 1 1,-1 0-1,1 0 0,-1 0 0,0 1 1,-1-1-1,1 1 0,-1 0 0,0 0 1,-1 0-39,-2-1 105,0 0 0,0 1 0,-1 0 0,0 1 0,0-1 0,0 2 0,0-1 0,-1 2-1,1-1 1,-4 0-105,-3 1 35,0 0 0,0 0 0,0 2 0,0 0-1,0 1 1,1 0 0,-1 2 0,0 0-1,1 0 1,-1 2 0,1-1 0,0 2-1,-8 4-34,3 2-94,0 0-1,1 1 0,1 1 0,0 0 1,1 2-1,0 0 0,1 1 0,1 0 1,-5 9 94,9-11-21,1 1 1,0 0 0,1 0 0,1 1 0,1 0 0,0 0 0,1 1 0,1 0 0,1 0 0,0 0 0,1 1 0,1 0 20,2-11-35,0 1 1,0 0 0,0-1 0,1 1-1,1-1 1,0 1 0,0-1 0,0 0-1,1 0 1,0 0 0,1 0 0,-1 0-1,2 0 1,-1-1 0,1 0 0,1 1 34,-1-2-298,0-1 0,0 0 0,1 0 0,-1-1 1,1 1-1,0-1 0,1-1 0,-1 1 1,1-1-1,0 0 0,-1 0 0,1-1 1,0 0-1,1 0 0,-1-1 0,0 0 1,0 0-1,1 0 0,-1-1 298,46 0-4610</inkml:trace>
</inkml:ink>
</file>

<file path=ppt/ink/ink1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4:59:14.43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178 255 5635,'0'0'5135,"0"0"-2822,-25 5-1496,25-5-817,-29 5 128,1 1 0,-18 8-128,43-13 6,0 0 0,0 1 0,0 0 0,0-1 0,1 1 0,-1 0 0,0 0 0,1 0 0,0 0 0,-1 1 1,1-1-1,0 1 0,0-1 0,0 1 0,1 0 0,-1 0 0,1 0 0,-1 0 0,1 0 0,0 0 0,0 0 0,1 0 0,-1 0 0,0 1 0,1-1 0,0 0 1,0 0-1,0 1 0,0-1 0,1 3-6,-2 5 13,1 1-8,0 1-1,0-1 1,1 1 0,1-1 0,0 1 0,1-1 0,0 0 0,1 0 0,0 0 0,1 0 0,3 5-5,0-4-76,0-1-1,1 0 1,0 0 0,0-1 0,1 0-1,1-1 1,0 0 0,0 0-1,11 5 77,-3-3-404,1-2 0,0 0-1,0-1 1,1-1 0,0-1 0,1-1-1,-1-1 1,1 0 0,0-2 0,0-1-1,1 0 1,-1-2 0,0 0-1,1-2 1,13-3 404,-22 3-20,-1-2 0,0 1 0,0-2 0,-1 0 1,1 0-1,-1-1 0,0-1 0,0 0 0,-1 0 0,0-1 0,0-1 0,-1 0 0,0 0 0,-1-1 0,0 0 0,-1-1 1,0 0-1,0 0 0,2-6 20,2-4 226,-1 0 0,-1-1 0,-1-1 0,-1 1 1,-1-1-1,-1-1 0,-1 1 0,-1-1 0,-1 0 1,-1-14-227,-1 22 95,-1-1-1,-1 1 1,0-1 0,-2 1 0,0 0 0,0 0 0,-2 0 0,-5-14-95,6 21 77,0 1 1,0 0-1,-1 0 1,0 1 0,0-1-1,-1 1 1,0 0 0,-1 1-1,1-1 1,-1 1-1,0 1 1,-1-1 0,1 1-1,-1 1 1,0-1 0,-7-2-78,1 2 188,1 1 1,-1 0 0,0 0 0,0 2 0,0 0 0,0 0 0,-14 1-189,19 1 35,0 0 0,0 0 0,0 1 0,1 0 1,-1 1-1,0 0 0,0 1 0,1-1 0,-1 2 1,1-1-1,0 1 0,0 0 0,-1 2-35,2 0-91,0 1-1,-1 0 1,2 0-1,-1 0 1,1 1-1,1 0 1,-1 1-1,1-1 1,1 1 0,-1 0-1,2 0 1,-1 0-1,1 1 1,-1 5 91,0 6-675,0-1 1,1 1-1,1 0 1,1 0-1,2 20 675,-1-38-160,-1-1-1,2 0 1,-1 1 0,0-1-1,0 0 1,1 1-1,-1-1 1,1 0-1,0 0 1,0 1 0,-1-1-1,1 0 1,1 0-1,-1 0 1,1 0 160,29 20-3698</inkml:trace>
</inkml:ink>
</file>

<file path=ppt/ink/ink1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4:59:14.76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161 234 4546,'0'0'2697,"0"0"-400,0 0 203,0 0-963,-22 2-953,9-2-547,4 1-29,0-1 0,0 1 0,0 1 1,0 0-1,0 0 0,-3 2-8,9-3 0,0 0 0,0 1 0,0-1 0,0 1 0,0 0 0,0 0 0,0 0 0,1 0 0,-1 0 0,1 1 0,0-1 0,-1 1 0,1 0 0,0 0 0,1-1 0,-1 1 0,0 0 0,1 1 0,0-1 0,0 0 0,0 0 0,-1 2 0,-1 7-18,1 0 1,1-1 0,-1 1-1,2 0 1,0 0-1,0 0 1,1 0 0,0-1-1,3 11 18,-2-15-90,0-1 0,0 1-1,1 0 1,0-1-1,0 0 1,1 1-1,0-1 1,0-1-1,0 1 1,1 0-1,-1-1 1,1 0 0,1 0-1,-1-1 1,1 1-1,4 1 91,3 2-339,1-1-1,0 0 0,0-1 1,1-1-1,0 0 1,0-1-1,0-1 1,0 0-1,1-1 1,6 0 339,-10-2-116,1 1 0,-1-2 0,0 1 0,1-2 1,-1 0-1,0 0 0,0-1 0,0 0 0,0-1 1,-1-1-1,1 0 0,-1 0 0,2-3 116,-1 0 43,0-1-1,-1 0 0,0-1 0,-1 0 1,0-1-1,-1 0 0,0 0 1,-1-1-1,0 0 0,-1-1 0,0 0 1,-1 0-1,0 0 0,-1-2-42,-2 5 109,0 0 0,0-1 0,-1 1 0,-1-1 0,1 1 0,-2-1 0,0 0 0,0 1 0,-1-1 0,0 1 0,0-1 0,-2 0 0,1 1 0,-1 0 0,-1 0 0,1 0 0,-2 0 0,0 0 0,-3-4-109,-1 1 140,0 0 0,-1 1 1,0 1-1,-1 0 0,-1 0 0,1 1 1,-2 0-1,1 1 0,-1 0 0,-1 1 1,0 1-1,0 0 0,0 1 1,-1 0-1,0 1 0,0 1 0,0 1 1,0 0-1,-1 1 0,1 0 0,-1 1 1,1 1-1,-1 0 0,0 2 0,1-1 1,-3 2-141,12-1-59,-1 0 0,1 1-1,0-1 1,0 1 0,0 0 0,0 1 0,0-1 0,1 1 0,0 0 0,0 1 0,0-1-1,0 1 1,0 0 0,1 0 0,0 0 0,-3 6 59,2-3-643,1 0 0,0 0 0,0 0 0,0 1 0,1 0-1,1 0 1,-1 0 0,2 0 0,-1 0 0,1 0 0,0 8 643,1 15-4879</inkml:trace>
</inkml:ink>
</file>

<file path=ppt/ink/ink1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4:59:15.10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13 211 12118,'0'0'1622,"0"0"-825,-1 34-525,-6 212-192,7-227-103,-1-2 24,1-1-1,0 1 1,1 0 0,1-1-1,3 11 0,-4-22-67,1-1 1,0 1-1,-1-1 0,2 1 0,-1-1 0,0 0 0,1 0 0,0 0 0,0 0 1,0 0-1,0-1 0,0 0 0,1 1 0,0-1 0,0 0 0,0-1 0,0 1 0,0-1 1,0 1-1,1-1 0,0 0 67,1 1-105,0-1 0,0 0-1,0 0 1,0 0 0,0-1 0,0 1 0,1-2 0,-1 1 0,0-1 0,1 0 0,-1 0-1,0 0 1,1-1 0,-1 0 0,0-1 0,0 1 0,0-1 0,0 0 0,0-1 0,0 1-1,0-1 1,-1 0 0,1-1 0,-1 1 0,0-1 0,0 0 0,0 0 0,-1-1-1,0 0 1,4-4 105,0-3 91,-1-1-1,0 0 1,-1 0 0,-1-1-1,0 1 1,-1-1-1,0 0 1,-1-1-1,1-8-90,0-21 735,-1 1-1,-4-28-734,1 52 86,-1 1-1,-1 0 1,0 0-1,-1 0 1,-2 1-1,1-1 1,-2 1-1,-1 0 1,0 0-1,-1 1 1,0 0-1,-1 0 1,-1 1 0,-1 0-1,0 1 1,-1 0-1,-13-12-85,19 21 55,1 1-1,-1 0 1,-1 0-1,1 0 1,0 0-1,-1 1 1,0 0-1,0 1 1,0 0-1,0 0 1,0 0-1,0 1 1,-1 0-1,1 0 1,0 1 0,-6 0-55,10 0-45,1 0 0,0 0 0,-1 0 1,1 1-1,0-1 0,-1 1 1,1 0-1,0-1 0,0 1 0,0 0 1,0 0-1,0 0 0,0 1 1,0-1-1,0 0 0,0 1 0,0-1 1,1 1-1,-1 0 0,0 1 45,-1 1-224,0 0-1,1 1 1,-1-1 0,1 1-1,0 0 1,1-1-1,-1 1 1,1 0-1,-1 4 225,0 11-1814,0 0 0,1 1 0,1-1 1,2 12 1813,0-11-4752</inkml:trace>
</inkml:ink>
</file>

<file path=ppt/ink/ink1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4:59:15.41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9 360 11589,'0'0'921,"0"0"-409,-1 25-325,-2 10-145,-1 101-7,3-131-34,1 0 0,1-1 1,-1 1-1,1-1 0,0 1 0,0-1 0,0 1 0,0-1 1,1 1-1,0-1 0,0 0 0,0 1-1,0-2-12,0-1 1,1 1-1,-1-1 0,0 0 1,1 1-1,-1-1 1,1 0-1,0-1 0,0 1 1,-1 0-1,1-1 0,0 1 1,1-1-1,-1 0 0,0 0 1,0 0-1,1-1 12,7 2-90,1 0 0,0-1 0,0-1 0,0 0 0,-1 0 0,1-1 0,0-1 0,0 0 0,-1-1 1,0 0-1,1 0 0,-1-1 0,0-1 0,-1 0 0,1-1 0,-1 1 0,0-2 0,7-5 90,-6 3 67,0 0 0,-1 0 0,0-1 0,0 0 0,-1-1 0,0 0 0,-1 0 0,0-1 0,-1 0 0,-1-1 0,0 1 0,0-1 0,-1-1 0,-1 1 0,2-12-67,-3 9 169,-1-1 0,0 1 0,-2-1 0,0 1 0,-1-1 0,0 1 0,-1 0-1,-1-1 1,-1 1 0,0 0 0,-2 1 0,-2-8-169,2 11 11,1 1-1,-2-1 1,1 1-1,-1 1 1,-1-1-1,0 1 1,-1 1-1,0 0 1,0 0 0,-1 0-1,0 1 1,0 1-1,-1 0 1,0 0-1,0 1 1,-4-1-11,12 6-53,-7-4-164,-1 0 1,0 1 0,-1 1-1,-10-3 217,16 5-506,-1 1 0,1-1 0,-1 1 0,1 1 0,-1-1 0,1 1 0,-2 0 506,-35 12-5597</inkml:trace>
</inkml:ink>
</file>

<file path=ppt/ink/ink1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4:59:16.14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497 116 11269,'0'0'2193,"0"0"-1355,-18 24-510,-56 77-549,73-99 187,0 0 0,-1 1 1,1-1-1,0 0 1,0 1-1,0-1 0,1 1 1,-1-1-1,0 1 1,1 0 33,0-3-19,0 1 0,0 0 0,0-1 0,0 1 0,0-1 0,0 1 0,0 0 0,0-1 0,1 1 0,-1-1 0,0 1 0,0-1 0,1 1 0,-1 0 0,0-1 0,1 1 0,-1-1 0,0 0 0,1 1 0,-1-1 0,1 1 0,-1-1 0,1 0 0,-1 1 19,2 0-99,1 0-1,-1-1 1,0 1-1,0-1 0,1 1 1,-1-1-1,0 0 1,1 0-1,-1 0 1,0 0-1,3 0 100,0 0-322,4 0 101,1 1 1,-1-1 0,1-1 0,-1 0 0,1 0 0,-1-1-1,0 0 1,0 0 0,1-1 0,-1 0 220,-6 1 17,1 0 0,-1 0-1,1 0 1,-1-1 0,1 1 0,-1-1 0,0 0-1,0 0 1,-1 0 0,1 0 0,0 0 0,-1-1-1,0 1 1,0-1 0,0 0 0,0 1 0,-1-1 0,1 0-1,-1 0 1,0 0 0,0 0 0,-1 0 0,1 0-1,-1-1-16,1-1 123,0 1-1,-1-1 0,0 1 0,-1-1 1,1 1-1,-1-1 0,0 1 1,0 0-1,-1-1 0,1 1 0,-1 0 1,0 0-1,-1 0 0,1 0 0,-1 0 1,0 1-1,-1-2-122,-2-1 87,-1 0 0,0 1 1,0 0-1,0 0 0,-1 1 0,1 0 0,-1 0 1,-1 1-1,1-1 0,-1 2-87,-13-5 126,0 1 0,-1 1-1,0 2 1,0 0 0,0 1-1,0 1 1,-1 2 0,-13 1-126,23-1 37,0 1 1,0 0-1,0 1 0,0 0 0,1 1 1,-1 1-1,1 0 0,0 1 1,0 1-1,0 0 0,0 0-37,6-1 11,-1 0-1,1 0 1,0 0-1,1 1 1,-1 0 0,1 0-1,1 1 1,-1-1-1,1 1 1,0 0-1,0 1 1,1-1-1,0 1 1,1 0 0,-1 0-1,2 1 1,-1-1-1,0 4-10,1-3-16,0 1-1,1-1 0,0 1 1,0 0-1,1 0 1,0-1-1,1 1 1,0 0-1,0-1 0,1 1 1,1-1-1,2 9 17,-1-11-20,-1 0-1,1 0 1,1 0 0,-1 0-1,1-1 1,0 0-1,0 0 1,1-1-1,0 1 1,0-1 0,0 0-1,1-1 1,-1 0-1,1 0 1,0 0 0,1 0 20,15 6-69,-1-2 0,2 0 1,-1-1-1,1-1 0,-1-2 1,18 2 68,15-2-569,0-2 0,22-3 569,-38-2-345,0-1 0,0-3 0,-1-1 0,0-2 0,0-1 0,-1-2 0,15-8 345,1-4-151,-1-3 0,-1-2 1,-1-2-1,26-22 151,-64 44-44,-8 7 38,-1 0 0,0 0 0,0 0 0,0-1 0,0 0 0,0 0 0,-1 0 0,1 0 1,-1 0-1,0-1 0,0-1 6,-3 6 26,0 0 1,1 0 0,-1 0 0,0-1-1,0 1 1,0 0 0,0 0-1,0 0 1,0-1 0,0 1-1,0 0 1,0 0 0,1 0-1,-1-1 1,0 1 0,0 0 0,0 0-1,0-1 1,0 1 0,0 0-1,0 0 1,-1 0 0,1-1-1,0 1 1,0 0 0,0 0-1,0 0 1,0-1 0,0 1 0,0 0-1,0 0 1,0 0 0,-1-1-1,1 1 1,0 0 0,0 0-1,0 0 1,0 0 0,-1-1-1,1 1 1,0 0 0,0 0 0,0 0-1,-1 0 1,1 0 0,0 0-1,0 0 1,0 0 0,-1 0-1,1 0 1,0 0 0,0 0-1,0 0 1,-1 0 0,1 0 0,0 0-1,0 0 1,-1 0 0,1 0-1,0 0 1,0 0 0,0 0-1,-1 0 1,1 0 0,0 0-1,0 0 1,0 1 0,-1-1 0,1 0-1,0 0-26,-4 0 362,-4 1-208,-1 0 0,1 1 1,0 0-1,0 0 0,0 1 0,0 0 0,1 0 0,-1 1 1,1 0-1,0 0 0,0 1 0,0 0 0,1 0 0,-6 6-154,0 0-38,0 0 0,2 1 0,-1 0 0,2 1 0,-1 0 0,2 1 0,-5 9 38,10-16-11,0-1 0,0 0 1,1 1-1,0 0 0,0-1 1,1 1-1,0 0 0,0 0 1,1 0-1,0 0 0,0 0 1,0 0-1,2 6 11,-1-9-13,0 1-1,0-1 1,1 0-1,0 0 1,0 1-1,0-1 1,0 0-1,0-1 1,1 1-1,0 0 1,0-1-1,0 1 1,0-1-1,1 0 1,-1 0-1,1 0 1,0-1-1,-1 1 1,1-1-1,3 1 14,10 4-157,-1 0 0,1-2 0,0 0 0,1-1-1,-1-1 1,1 0 0,11-1 157,8 0-1041,-1-3 0,1 0 0,11-4 1041,-24 2-1123,0-2 0,-1 0 0,20-8 1123,-35 10-544,0-1-1,1 0 1,-1 0 0,-1 0 0,1-1 0,2-3 544,-9 8-81</inkml:trace>
</inkml:ink>
</file>

<file path=ppt/ink/ink1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4:59:16.47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86 35 5539,'0'0'752,"0"0"-269,-13 28-345,-42 93-41,51-113-72,1 0 1,1 1 0,-1 0 0,1 0 0,1 0 0,0 0 0,0 0 0,1 0 0,0 0 0,0 6-26,1 4 141,0-14-109,-1 0 0,1 1 1,0-1-1,0 0 0,1 0 1,-1 0-1,1 0 0,0 0 1,1 0-1,-1-1 1,1 1-1,0-1 0,0 0 1,0 1-1,0-1 0,1-1 1,0 1-1,0 0 0,0-1 1,0 0-1,0 0 0,1 0 1,-1-1-1,1 1 0,0-1 1,0 0-1,2 0-32,10 4-9,0-2 0,-1 0 1,2 0-1,-1-2 0,0 0 0,0-1 1,1-1-1,-1-1 9,0 0-74,-1-1 0,1-1 1,-1-1-1,0 0 1,0-1-1,0-1 0,-1 0 1,0-1-1,0-1 0,14-9 74,13-12-296,-1-2 0,33-31 296,-55 45 41,-1 0-1,-1-1 1,5-8-41,-17 20 19,0-1 0,0 0 0,-1 0 0,0 0 0,-1 0 0,0-1 0,0 1 0,0-1 0,-1 0 0,0 0 0,0-8-19,-2 13 46,1 1-1,-1-1 1,0 0 0,-1 1 0,1-1-1,0 0 1,-1 1 0,1-1-1,-1 0 1,0 1 0,0-1-1,0 1 1,0-1 0,0 1 0,-1 0-1,1-1 1,-1 1 0,0 0-1,1 0 1,-1 0 0,0 0 0,0 0-1,0 1 1,0-1 0,-1 0-1,1 1 1,0 0 0,-1-1 0,1 1-1,-1 0 1,1 0 0,-1 1-1,0-1 1,-2 0-46,-11-2 450,0 0-1,-1 2 1,0-1-1,1 2 1,-8 1-450,5-1 232,2 0-126,7-1-10,1 1 1,0 0-1,-1 1 0,1 0 0,-4 1-96,12-2-30,-1 0-1,1 1 0,-1-1 1,1 1-1,-1-1 0,1 1 0,-1-1 1,1 1-1,0 0 0,-1 0 1,1 0-1,0 0 0,0 0 1,0 0-1,0 0 0,0 0 0,0 0 1,0 1-1,0-1 0,0 0 1,0 1-1,1-1 0,-1 1 1,0-1-1,1 1 0,0-1 0,-1 1 1,1-1-1,0 1 0,0-1 1,-1 1-1,1 0 31,0 10-2737,0-2-1105</inkml:trace>
</inkml:ink>
</file>

<file path=ppt/ink/ink1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4:59:16.98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126 94 8516,'0'0'3452,"0"0"-1614,0 0-771,-21 32-722,-18 27-308,-9 21-37,46-76-1,-1 0 0,1 1 0,0-1 0,1 0 0,-1 1 0,1-1 0,-1 1 0,1-1 0,1 1 0,-1-1 0,1 1 0,-1 0 0,1-1 0,1 1 0,-1 0 0,1-1 0,-1 1 0,2 0 0,-1-1 0,0 1 0,1-1 0,0 0 0,0 1 0,0-1 0,0 0 1,3 2-55,1 0 1,0 0-1,-1 0 1,2-1-1,-1 0 1,0 0-1,1-1 1,0 0 0,0 0-1,1-1 1,0 1 54,4 1-237,0 0 0,0-1-1,0-1 1,1 0 0,-1 0 0,1-2 0,0 1 0,0-1 0,0-1 0,0-1 0,0 0 0,-1 0 0,1-1 0,7-2 237,-4-1-123,0 0 0,0-1 0,0-1 1,-1 0-1,1-2 0,-2 1 1,0-2-1,0 0 0,0 0 1,7-9 122,-2 1-68,-1-1 0,0 0 0,-2-1 0,-1-1 0,9-15 68,-17 24 58,0-1-1,-1 0 1,-1 0 0,0 0 0,-1-1 0,0 1-1,-1-1 1,-1 0 0,0 0 0,-1 0 0,0-4-58,-1 16 70,-1 0 1,1 0-1,0-1 1,-1 1 0,1 0-1,-1 0 1,1 0-1,-1 0 1,0 0-1,0 0 1,0 0-1,0 0 1,0 0-1,-1 0 1,1 1 0,0-1-1,-1 0 1,0 1-1,1-1 1,-1 1-1,-1-1-70,-1-1 131,0 1 1,-1 0-1,1 0 0,-1 0 0,1 0 0,-1 1 0,0-1 0,0 1 0,0 0 0,-1 1-131,-1-1 90,0 0 0,1 1 0,-1 0-1,0 0 1,0 1 0,1 0 0,-1 0-1,0 0 1,1 1 0,0 0 0,-1 0-1,1 1 1,0 0 0,0 0 0,0 0-1,0 1-89,1 1 3,1 1-1,-1-1 0,1 1 0,0 0 0,0 0 1,0 1-1,1-1 0,0 1 0,1 0 0,-1 0 1,1 0-1,1 0 0,-1 0 0,1 0 1,1 0-1,-1 0 0,1 1 0,0-1 0,1 0 1,-1 0-1,2 1 0,-1-1 0,1 0 0,0 0 1,0 0-1,1-1 0,0 1 0,0-1 0,1 1 1,-1-1-1,1 0 0,1 0 0,-1-1 1,1 1-1,3 1-2,2 1-157,1-1 1,-1 0 0,2-1 0,-1-1 0,1 0-1,0 0 1,0-1 0,0-1 0,0 0-1,9 1 157,18 1-1479,0-2-1,34-2 1480,-33-1-1389,-1-2 0,1-2 0,-1-1 0,0-2 0,24-8 1389,70-31-3204</inkml:trace>
</inkml:ink>
</file>

<file path=ppt/ink/ink1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4:59:17.47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2 219 10325,'0'0'1232,"0"0"-501,-1 28-581,0 22-185,3 21 35,-2-66-6,1 0 0,0 1 0,0-1 0,0 0 0,1 0 0,-1 0 0,1 0 0,0 0 0,1 0 0,-1-1 0,1 1 0,0-1 0,0 1 0,1-1 0,-1 0 0,1 0 0,0-1 0,0 1 6,4 2-88,1-1-1,-1 0 0,1 0 1,0-1-1,-1-1 0,2 1 1,4 0 88,0 0-228,1 0 1,-1-1-1,0-1 1,1-1 0,0 0-1,-1 0 1,1-2-1,4 0 228,-9 0-56,1-1 0,-1 0 0,0 0-1,0-1 1,0 0 0,0-1-1,-1 0 1,1-1 0,-1 0 0,0 0-1,5-6 57,2-1 4,-2 0 0,0-2 0,0 1-1,-2-2 1,1 0 0,-2 0 0,0-1-1,-1-1 1,6-13-4,-10 16 20,0-1 1,-1 0-1,0-1 0,-1 1 0,-1-1 0,-1 0 1,0 0-1,-1 0 0,0 0 0,-2 0 0,-1-14-20,1 26 39,1-1 0,-1 1 0,0 0 0,0 0-1,0 0 1,-1 0 0,1 0 0,-1 0 0,0 0 0,0 1-1,0-1 1,-1 0 0,1 1 0,-1 0 0,0 0-1,0 0 1,0 0 0,0 0 0,-1 0 0,1 1 0,-1 0-1,0-1-38,-4 0 305,0-1 0,0 2 0,0-1 0,0 1 0,0 1 0,0-1 0,-1 1 0,1 1 0,0 0-1,-8 0-304,11 1 58,0 0 0,-1 0 0,1 0 0,0 1 0,0-1 0,1 1 0,-1 0 0,0 1 0,1-1 0,-1 1 0,1 0 0,-1 0 0,1 0 0,1 1 0,-1 0 0,0-1 0,1 1 0,-1 0 0,1 1 0,1-1 0,-1 1 0,0-1 0,1 1 0,-2 4-58,-2 6 18,1 0 1,0 0-1,0 0 1,2 1-1,0-1 1,1 1-1,-1 14-18,2-13-9,1 0 0,1 1 0,0-1-1,3 11 10,-3-22-5,1 1-1,0 0 1,0-1-1,1 1 0,0-1 1,0 0-1,1 0 1,-1 0-1,1 0 0,0 0 1,1-1-1,3 3 6,1 1-53,1-1-1,0 0 1,0-1-1,1 0 1,0 0-1,0-1 1,1-1-1,-1 0 1,1 0-1,0-2 1,1 1 0,-1-1-1,1-1 1,-1 0-1,1-1 1,0-1-1,-1 0 1,1 0-1,0-1 1,-1-1-1,10-2 54,-7 1-6,1-1 0,-1 0 0,-1-1 0,1-1 0,-1 0 0,0-1 0,0-1 0,-1 0 0,0-1 0,0 0 0,-1-1 0,-1 0 0,1-1 1,-2-1-1,1 1 0,-2-2 0,4-5 6,-7 8 27,-1-1 0,-1 0 0,0 0 1,0 0-1,-1-1 0,-1 1 1,0-1-1,0 1 0,-1-1 1,0 0-1,-1 0 0,-1 0 0,-1-11-27,1 18 20,1 0 0,-1 0 0,0 0 0,0-1 0,-1 1 0,1 1 0,-1-1 0,0 0 0,-1 0 0,1 1 0,-1-1 0,0 1 0,0 0 0,0 0 0,-1 0 0,1 0 0,-1 1-1,0-1 1,0 1 0,-3-2-20,0 1 28,-1 0 0,0 0-1,1 1 1,-2 0 0,1 0-1,0 1 1,0 0 0,-1 1-1,1 0 1,-1 0 0,1 1-1,-3 0-27,7 0-18,-1 1 0,0 0 0,1 0 0,-1 0 0,1 1 0,-1-1 0,1 1-1,0 0 1,0 0 0,0 1 0,0-1 0,0 1 0,1 0 0,-1 0 0,1 0 0,-1 1-1,1-1 1,0 1 0,1 0 0,-1-1 0,0 1 0,1 0 0,0 1 0,0 1 18,-6 8-258,2 1 0,0 1 0,1-1 0,1 1 0,0 0 0,0 10 258,-1 43-2306,4-34-1225,1-33 3227,0 16-5654</inkml:trace>
</inkml:ink>
</file>

<file path=ppt/ink/ink1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4:59:17.94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69 152 7235,'0'0'4346,"0"0"-2529,0 0-776,0 0-620,0 0-322,-13 26-78,-35 85-18,47-107-9,-1 0 0,1 0 0,0 0 0,0 0 0,1 0 0,-1 0 0,1 0 0,0 0 0,0 0 0,0 0 0,1 0 0,-1 0 0,1 0 0,0 0 0,0 0 1,0-1-1,1 1 0,-1 0 0,1 0 0,0-1 0,0 1 0,0-1 0,1 0 0,-1 0 0,1 0 0,0 0 0,0 0 0,0 0 0,0-1 0,0 1 0,3 1 6,5 2-210,0 0 1,0-1-1,1 0 0,-1 0 1,1-1-1,0-1 0,0 0 1,6 0 209,1 1-468,-1-2 0,1 0 0,-1-1 0,1-1 0,-1 0 0,1-2 0,-1 0 0,1-1 0,-1-1 468,-9 1-160,-1 1 0,0-1-1,0-1 1,-1 1 0,1-2 0,-1 1-1,1-1 1,-1 0 0,-1 0-1,1 0 1,-1-1 0,0 0 0,0-1-1,-1 1 1,0-1 0,0 0 0,0-1-1,-1 1 1,0-1 0,0-3 160,1-2 10,-2 0 0,0 0 0,0 0 0,-1-1 0,-1 1 0,0-1 0,-1 0 1,-1-6-11,1 2 146,0 14-80,0 0 1,0 0 0,-1 0 0,1 0 0,-1-1-1,0 1 1,0 0 0,0 0 0,-1 1 0,1-1-1,-2-2-66,2 4 82,-1 0 1,0 0-1,1 0 0,-1 0 0,0 1 0,0-1 0,0 0 0,0 1 0,0 0 0,0-1 0,0 1 0,-1 0 1,1 0-1,0 0 0,-1 1 0,1-1 0,-1 1 0,1-1 0,-3 1-82,-1-1 138,-1 0 0,0 0 0,0 1 0,0 0 0,0 1 0,0 0 0,1 0 0,-1 0 1,0 1-1,1-1 0,-1 2 0,1-1 0,-1 1 0,1 0 0,0 0 0,0 1 0,0 0 0,-1 1-138,1 1 57,0-1-1,0 2 1,0-1 0,1 1 0,0-1-1,0 1 1,1 1 0,0-1-1,0 1 1,1 0 0,0-1 0,0 1-1,1 1 1,-1 5-57,0 2 167,1-1 1,1 1-1,1-1 1,1 8-168,-1-20 39,0 0 0,1 0 1,-1-1-1,1 1 0,0 0 0,-1-1 1,1 1-1,0-1 0,1 1 1,-1-1-1,0 1 0,1-1 1,0 0-1,-1 0 0,1 1 1,0-1-1,0-1 0,0 1 0,1 1-39,2 0 30,1 1 0,-1-1 0,1 0 0,-1 0 0,1-1 0,0 0 0,0 0 0,6 1-30,3 0 26,1-1 1,-1 0-1,1-1 0,0-1 1,0 0-1,14-3-26,-27 2 17,-1 1-1,1-1 1,0 0 0,0 0-1,-1 0 1,1-1 0,0 1-1,-1-1 1,1 1-1,-1-1 1,0 0 0,0 0-1,1 0 1,-1 0 0,0 0-1,-1-1 1,1 1 0,0 0-1,-1-1 1,1 1-1,-1-1 1,0 0 0,0 0-1,0 1 1,0-1 0,0 0-1,-1 0 1,1-3-17,1-9 328,0-1-1,-2 0 1,0 1 0,-1-16-328,0 18 181,-1 0-96,0-1 0,-1 1-1,-1-1 1,0 1 0,-1 0 0,0 0-1,-1 1 1,0-1 0,-5-4-85,3 3-227,0 1 0,-1 1 0,-1 0 0,0 0 0,0 1 0,-1 0 0,-1 1 0,-1-1 227,12 10-324,0 1 0,0-1 1,0 0-1,0 1 1,0-1-1,0 1 1,0 0-1,0-1 1,0 1-1,0 0 1,0-1-1,-1 1 1,1 0-1,0 0 1,-1 0 323,-15 0-8314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09:32:40.66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7267,'0'0'1348,"0"0"-1135,0 0 27,19 9 254,-3-2-345,-6-3-58,0 0-1,0 0 1,-1 1-1,0 0 1,0 1-1,-1 0 1,1 0-1,-1 1 1,-1 0-1,1 1 0,-1-1 1,4 6-91,5 11 217,-1 0 0,-1 0 0,-1 2-1,3 9-216,-10-18 73,0 0 0,-1-1 0,-1 2-1,0-1 1,-1 0 0,-1 1 0,-1 12-73,-1-23 53,-3 51 431,2-53-456,0-1 1,-1 1 0,1 0 0,-1-1-1,0 1 1,-1-1 0,1 0-1,-1 0 1,1 0 0,-4 4-29,-14 12-13,0-1 0,-2 0 0,0-2 1,-1 0-1,0-1 0,-24 10 13,23-11-521,23-15-2445,1 0-2754</inkml:trace>
</inkml:ink>
</file>

<file path=ppt/ink/ink1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4:59:18.97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126 1 12358,'0'0'1283,"0"0"-357,0 0-318,-19 27-288,-17 28-240,-5 14-80,37-60 1,-1 0 0,1 0 0,1 1-1,-1 0 1,2 0 0,-1 0 0,2 0-1,-1 0 1,1 0 0,1 0 0,0 0 0,0 1-1,1 1 0,0 10-10,-1-15 2,0 1-1,1-1 1,0 1 0,1-1-1,-1 1 1,2-1 0,-1 0-1,1 0 1,0 0 0,0 0-1,1 0 1,0 0-1,4 4 9,-1-3-73,0 0 0,0-1 0,1 0-1,0 0 1,0-1 0,1 0-1,0 0 1,0-1 0,8 4 73,-3-4-229,0 1 0,0-2 0,0 0 0,1 0 0,-1-1-1,1-1 1,-1-1 0,1 0 0,0-1 0,5-1 229,-8 1-100,-1-1 0,0-1 0,0 0-1,-1-1 1,1 0 0,0 0 0,-1-1-1,0 0 1,0-1 0,0 0 0,0-1-1,-1 0 1,5-5 100,-3 2 173,-1-1 0,0-1 1,-1 1-1,-1-2 0,1 1 0,-2-1 0,0 0 0,0-1 1,-1 0-1,0 0 0,-1 0 0,-1-1 0,0 0 1,-1 1-1,-1-1 0,0 0 0,0-1 0,-2 1 0,0 0 1,0 0-1,-1 0 0,-2-5-173,2 14 54,0 0 1,0 0 0,0 1-1,-1-1 1,1 0-1,-1 1 1,-1 0 0,1-1-1,-1 1 1,1 0-1,-1 0 1,0 0 0,0 0-1,-1 1 1,1-1-1,-1 1 1,0 0 0,-2-1-55,0 0-147,-1 0 1,1 1-1,0 0 0,-1 0 1,1 0-1,-1 1 1,0 0-1,0 1 0,0-1 1,0 1-1,0 1 1,-6-1 146,-6 1-3954</inkml:trace>
</inkml:ink>
</file>

<file path=ppt/ink/ink1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5:11:37.89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711 275 5074,'0'0'1406,"0"0"-331,0 0-317,0 0 13,0 0 99,-6-12-470,-23-35-144,26 43-214,0 1 0,0-1-1,-1 1 1,1 0 0,-1 0-1,0 0 1,0 0 0,0 1-1,0-1 1,0 1 0,0 0-1,-1 0 1,1 1 0,0-1-1,-4 1-41,-11-6 253,2 1-124,0 1-1,-1 0 1,1 2 0,-1 0-1,0 1 1,-5 0-129,-38 1 323,-12 2-323,49 0 65,12 0-62,0 1 1,0 0-1,1 1 0,-1 0 0,1 0 0,0 1 0,0 1 0,0 0 0,0 1 0,1 0 0,0 0 0,0 1 0,1 0 0,0 1 0,-4 4-3,1 0-19,0 0 0,1 1 0,1 0 0,0 1 0,1 0 0,0 1 0,1 0 0,1 0 0,0 0 0,-3 15 19,2 10-79,1 0 0,2 1 0,1 0 0,3 0 0,2 25 79,-1-27-31,0-17-2,1-1 0,0 1 0,2-1 0,0 1 1,2-1-1,0 0 0,1-1 0,2 1 0,0-1 1,0 0-1,2-1 0,1 0 0,0-1 0,1 0 1,1-1-1,1 0 0,4 3 33,-3-5-17,1-1 0,1 0 0,0-1 0,0-1 0,1-1 1,1-1-1,0 0 0,0-1 0,1-1 0,0-1 0,9 2 17,3-2 63,-1-1 0,1-1-1,0-2 1,1-1 0,-1-1 0,0-2-1,7-2-62,-26 1 44,0 0 0,0-1 0,-1-1 0,0 1 0,1-2 0,-1 0-1,-1 0 1,1-1 0,-1-1 0,0 0 0,-1 0 0,1-1 0,-1 0-1,-1-1 1,0 0 0,0-1 0,-1 1 0,4-6-44,-2 0 120,0 0-1,-1-1 1,-1 0-1,0 0 1,-1-1 0,-1 0-1,0 0 1,-2 0 0,0-1-1,-1 0 1,0 0-1,-1-17-119,-1-93 969,-14-115-969,6 186 21,-2 0 1,-3 1-1,-2 0 0,-2 0 1,-11-19-22,20 60 26,1 1-1,-2 0 1,0 0 0,-5-6-26,11 16-23,-1 1 0,1 0-1,0 0 1,-1 0 0,0 0-1,0 0 1,0 0 0,0 1-1,0-1 1,-1 1 0,1 0-1,-1 0 1,1 1 0,-1-1-1,0 1 1,1-1 0,-1 1-1,0 0 1,0 1 0,0-1 23,3 1-146,0 0 1,1 0-1,-1 0 1,0 1-1,1-1 1,-1 0 0,0 0-1,1 1 1,-1-1-1,0 0 1,1 1-1,-1-1 1,1 0-1,-1 1 1,1-1 0,-1 1-1,1-1 1,-1 1-1,1-1 1,-1 1-1,1 0 1,0-1-1,-1 1 1,1-1-1,0 1 1,-1 0 0,1-1-1,0 1 146,-5 21-4479,5-18 3546,-3 16-3941</inkml:trace>
</inkml:ink>
</file>

<file path=ppt/ink/ink1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5:11:52.72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43 31 1777,'0'0'1424,"0"0"-26,0 0-184,0 0-315,0 0-40,0 0-232,0-6-123,0 4 3720,-2 0-4223,0 0 0,0 0-1,0 1 1,0-1 0,0 1 0,0-1 0,-1 1 0,1 0-1,-1 0 1,1 0 0,-1 0 0,1 0 0,-1 1 0,1-1-1,-1 1 1,-2-1-1,5 1-18,0 0-1,0-2 0,0 2-13,0 0-13,0 0 2,0 0 22,0 0 10,0 0 22,0 0 0,0 0-22,0 0-5,0 0 0,0 0-3,0 0-8,0 0 9,0 0-1,0 0-13,0 0-8,0 0 16,0 0-3,0 0 9,0 0 10,0 0 21,0 0-26,0 0 21,0 0 10,0 0 1,0 0-30,0 0 25,0 0-14,0 0 26,0 0 14,0 0-29,0 0-35,0 0 40,0 0-8,0 0-32,0 0 32,0 0-29,0 0-9,0 0 4,0 0-17,0 0 40,0 0-2,0 0 16,0 0 5,0 0 0,0 0-6,0 0-12,0 0 23,0 0 3,0 0 5,0 0-37,0 0 19,0 0-22,0 0 22,0 0-22,0 0 22,0 0-32,0 0-3,0 0 26,0 0-12,0 0-1,0 0 30,0 0 29,0 0-30,0 0-31,0 0-14,0 0 14,0 0 29,0 0 16,0 0-45,0 0-27,0 0 48,0 0-16,0 0-3,0 0 27,0 0 21,0 0-26,0 0-35,0 8-3308,0-5 2774,0 3-1696</inkml:trace>
</inkml:ink>
</file>

<file path=ppt/ink/ink1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5:12:02.06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4002,'0'0'2577,"0"0"-2577,0 0-16,0 0-1585,0 0-2417</inkml:trace>
</inkml:ink>
</file>

<file path=ppt/ink/ink1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5:13:23.137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416 511 4386,'0'0'4445,"0"0"-2226,0 0-524,0 0-442,0 0-321,-2-6-279,2 5-628,0-1 1,-1 0-1,1 1 0,-1-1 0,1 1 0,-1-1 1,0 1-1,1 0 0,-1-1 0,0 1 1,0 0-1,0-1 0,0 1 0,0 0 0,0 0 1,-1 0-1,1 0 0,0 0 0,0 0 1,-1 0-1,1 0 0,-1 1 0,1-1 1,-1 1-1,1-1 0,-1 1 0,1-1 0,-1 1 1,1 0-1,-1 0 0,1-1 0,-1 1 1,0 0-1,1 1 0,-1-1 0,1 0 0,-1 0 1,1 1-1,-1-1 0,1 1 0,-1-1 1,1 1-1,-1-1 0,0 2-25,-3 1 13,-1 0 1,1 1-1,-1 0 1,1 0-1,0 0 1,1 1-1,-1 0 1,1 0-1,0 0 1,0 0-14,-39 59-7,39-57 12,-1 0-31,1 1 0,-1-1 0,1 1 0,1 0 0,0 0 0,0 1 0,0-1 0,1 1 0,0 0 0,1-1 0,0 1 0,0 0 0,1 0 26,1-8-46,0-1 1,0 1-1,0-1 1,1 1-1,-1-1 1,0 0-1,0 0 1,1 1 0,-1-1-1,0 0 1,0 0-1,1 0 1,-1 0-1,0 0 1,0-1-1,1 1 46,0 0-94,0-1 45,0 1 0,1 0 0,-1-1-1,0 0 1,0 1 0,0-1 0,1 0 0,-1 0 0,0 0 0,0-1 0,-1 1 0,1 0 0,0-1-1,0 1 1,-1-1 0,2-1 49,1-2-94,1-1-1,-1 1 0,-1-1 1,1 0-1,-1 0 0,1-1 95,2-10-178,1 1 1,-2-1-1,0 0 0,0-7 178,-2 2-13,-1 1 1,-1-1-1,-1 0 0,-1-10 13,0 30 14,1 0 1,-1 0-1,1 0 0,-1 1 0,0-1 0,1 0 0,-1 0 1,0 0-1,0 0 0,-1 1 0,1-1 0,0 0 1,0 1-1,-1-1 0,1 1 0,-1 0 0,1-1 0,-1 1 1,0 0-1,0 0 0,1 0 0,-1 0 0,0 0 1,0 0-1,0 1 0,0-1 0,0 1 0,0-1 0,0 1 1,0 0-1,0 0 0,0 0-14,-3-1 19,0 1 1,0-1-1,0 2 1,0-1-1,0 0 1,1 1-1,-1 0 0,0 0 1,0 0-1,0 1 1,1-1-1,-1 1 0,1 0 1,-1 1-20,-4 4 4,0 0 0,1 0 0,0 1 0,0 0 1,1 1-1,0 0 0,1 0 0,-4 6-4,-12 23-49,-9 24 49,15-29-21,2 0 1,2 1 0,-4 19 20,12-36-6,0 0 0,1 0 0,1 0 0,1 1 0,0-1 0,1 1 0,1-1-1,2 8 7,-3-23-7,1 0 0,-1 0 0,1 0-1,-1-1 1,1 1 0,0 0-1,0 0 1,0-1 0,0 1-1,0 0 1,0-1 0,1 1-1,-1-1 1,0 0 0,1 1-1,-1-1 1,1 0 0,-1 0-1,2 1 8,1 0-10,0 0 0,1 0 0,-1-1 0,0 1-1,1-1 1,-1 0 0,1 0 0,3 0 10,4-1-14,0 1-1,0-2 1,0 1-1,0-2 1,-1 1 0,9-4 14,-7 1-3,-1-1 1,0 0 0,0-1 0,0-1-1,-1 1 1,0-2 0,0 0 0,-1 0 0,0-1-1,0 0 1,-1-1 0,7-8 2,-5 3-8,0 1 1,-1-2 0,0 1-1,-1-1 1,-1-1-1,-1 0 1,0 0 0,-1 0-1,0-5 8,0-9 14,-1-1 0,-1 0 1,-2-1-1,-2 1 0,0 0 0,-3-1 0,0 0-14,2 29 7,0 0 0,0 0-1,0 0 1,0 0 0,-1 0 0,1 0 0,-1 1 0,0-1-1,0 0 1,-1 1 0,1-1 0,-1 1 0,1 0-1,-1 0 1,0 0 0,0 0 0,-1 1 0,1-1-1,-1 1 1,1 0 0,-1-1 0,0 2 0,1-1 0,-1 0-1,0 1 1,-3-1-7,1 1 9,0 0 0,0 0 1,0 0-1,0 1 0,0 0 0,0 0 0,-1 1 0,1-1 0,0 1 0,0 1 1,0-1-1,0 1 0,1 0 0,-1 1 0,0-1 0,1 1 0,0 0 1,-3 2-11,-6 6-5,0 0-1,1 1 0,0 1 0,1 0 0,1 0 0,0 1 0,1 1 0,0 0 0,1 0 0,1 1 0,0 0 0,2 0 0,-2 5 7,-2 10-32,2 0 0,0 0 1,2 1-1,2 0 1,1 1-1,1 27 32,2-55-3,0-1-1,0 0 1,0 0-1,1 1 1,0-1 0,0 0-1,0 0 1,0 0-1,0 0 1,1 0-1,0 0 1,2 3 3,-3-5-7,1 0 0,0 1 0,1-1 0,-1 0 0,0 0 0,1-1 1,-1 1-1,1 0 0,-1-1 0,1 1 0,0-1 0,0 0 0,0 0 0,-1 0 1,1-1-1,0 1 0,0 0 0,1-1 7,3 1-5,0 0-1,1 0 1,-1-1-1,1 0 1,-1 0-1,0-1 1,1 0-1,-1 0 1,0-1-1,0 0 1,0 0-1,0 0 1,0-1 0,2-1 5,0-2 0,0 0 0,0-1 0,0 0 0,-1 0 0,0 0 1,-1-1-1,0-1 0,0 1 0,3-6 0,0-2 3,0 0 0,0-1-1,-2-1 1,0 0-1,-1 0 1,-1 0 0,0-1-1,1-14-2,-2 5 25,-1-1-1,-2 1 1,-1-1 0,-1 0-1,-3-17-24,3 44 7,-1 0-1,1 0 1,0 0-1,-1 1 0,1-1 1,-1 0-1,0 0 1,0 1-1,1-1 1,-1 1-1,0-1 1,0 1-1,-1-1 0,1 1 1,0-1-1,0 1 1,-1 0-1,1 0 1,-1 0-1,1 0 0,-1 0 1,1 0-1,-1 0 1,0 0-1,1 0 1,-1 1-1,0-1 0,0 1 1,1-1-1,-1 1 1,-2 0-7,1-1 6,0 1 1,0 0 0,0 0-1,0 1 1,0-1 0,0 0-1,0 1 1,0 0-1,0 0 1,0 0 0,1 0-1,-1 0 1,0 0 0,0 1-1,1 0 1,-1-1 0,1 1-1,0 0 1,-3 2-7,-3 6-8,0 1 1,0 0-1,1 1 1,0-1 0,1 1-1,-4 12 8,-2 8-42,1 0 1,0 9 41,3-7-22,2 1-1,2 1 1,1-1 0,1 1 0,2-1-1,2 8 23,-1-40-6,-1 0-1,1 0 1,0 0-1,0 0 1,0 0 0,0 0-1,1 0 1,-1 0-1,1-1 1,-1 1-1,1 0 1,0-1-1,0 0 1,0 1-1,1-1 1,-1 0-1,0 0 1,1 0 0,-1 0-1,1-1 1,0 1-1,-1-1 1,1 0-1,0 1 1,0-1-1,0 0 1,0-1-1,0 1 1,0 0-1,0-1 1,1 0 6,4 1-7,0 0-1,0 0 1,-1-1 0,1-1-1,0 1 1,0-1-1,-1 0 1,1-1 0,0 0-1,-1 0 1,0-1 0,1 0-1,-1 0 8,5-4 4,-1-1 0,0 0 0,0-1 0,-1 0 0,0 0 0,-1-1 0,0-1 0,0 0-1,-1 0 1,1-3-4,4-7 19,0-1 0,-2-1 0,0 0 0,-2 0 0,2-7-19,-5 6 30,0 0 0,-1 0 0,-2 0 0,0-1 0,-2 1 0,-1-1 0,0 1 0,-4-20-30,3 42 7,0-1 0,1 1 0,-1-1 0,0 1 0,-1-1 0,1 1 0,0-1 0,-1 1-1,0 0 1,1 0 0,-1 0 0,0 0 0,0 0 0,0 0 0,0 0 0,0 1 0,-1-1 0,1 1 0,0-1 0,-1 1 0,1 0 0,-1 0 0,1 0 0,-1 0 0,0 1 0,1-1 0,-2 1-7,0-1 6,-1 0 1,0 1-1,1-1 1,-1 1-1,0 0 1,0 1-1,1-1 1,-1 1-1,0 0 1,1 0-1,-1 0 1,1 1-1,-1-1 1,1 1-1,-4 3-6,-1 1-8,0 1 1,1 1-1,1-1 0,-1 2 1,1-1-1,1 1 0,-1-1 0,-2 8 8,-43 82-90,38-67 68,2 0 0,1 1-1,2 0 1,1 0 0,2 1 0,1 0-1,1 0 1,2 1 0,1 15 22,1-44-7,0 1 0,0 0 0,1 0 0,0 0 0,0 0 0,0 0 0,1-1 1,-1 1-1,1 0 0,2 2 7,-3-6-6,1 0 0,0 1 0,-1-1 0,1 0 0,0 0 0,0 0 0,0 0 0,1-1 0,-1 1 0,0-1 0,1 1 0,-1-1 0,1 0 0,-1 0 1,1 0-1,0 0 0,-1 0 0,1-1 0,0 1 0,0-1 0,-1 1 0,3-1 6,1 0-3,-1 1-1,0-1 1,1 0-1,-1-1 1,0 1 0,0-1-1,1 0 1,-1 0 0,0-1-1,0 0 1,0 1-1,0-2 1,0 1 0,-1 0-1,1-1 1,1-1 3,1-3 8,0 0-1,0 0 1,-1 0 0,1-1 0,-2 0-1,1 0 1,-1 0 0,2-7-8,1-1 33,0-1-1,-2 1 1,0-1 0,-1-1-1,0 1 1,-2-1 0,1-11-33,1-24 351,-3-48-351,-2 94 23,0 3-5,0-1 0,0 0 0,-1 0 0,1 0 0,-1 1 0,0-1 0,-1 0 0,1 1-1,-1-1 1,0 1 0,0-1 0,0 1 0,-1 0 0,0-1-18,1 3 12,1 0 1,-1 1-1,0-1 0,-1 0 0,1 1 0,0-1 0,0 1 0,-1 0 0,1 0 1,0 0-1,-1 0 0,1 0 0,-1 0 0,1 1 0,-1-1 0,0 1 0,1 0 1,-1 0-1,1 0 0,-1 0 0,0 0 0,1 1 0,-1-1 0,1 1 1,-1-1-1,1 1 0,-2 1-12,-1-1 10,0 1 0,1 1 0,0-1 0,-1 1 0,1-1 0,0 1 0,0 1 0,0-1 0,1 0 0,-1 1 0,1 0 0,0 0 0,0 0 0,-2 3-10,-6 12-13,0 0 0,-6 17 13,11-22 1,-6 12-11,2 0 1,1 0-1,1 1 1,2 0-1,0 0 1,2 1-1,1-1 1,1 1-1,2 11 10,-1-21-17,1-9 3,0 1 1,0-1-1,1 1 1,0-1-1,0 1 1,3 6 13,-3-13-4,0-1 1,1 1-1,-1 0 0,1 0 1,0-1-1,0 1 0,0-1 1,0 1-1,0-1 0,0 0 1,0 0-1,1 0 0,-1 0 1,1 0-1,0-1 0,-1 1 1,1-1-1,0 1 0,0-1 1,0 0-1,0 0 0,1 0 4,1 1-1,1 0 0,0-1 0,0 1 0,0-1-1,1-1 1,-1 1 0,0-1 0,0 0-1,0 0 1,0-1 0,0 1 0,0-1 0,1-1-1,-2 1 1,1-1 0,0 0 0,0-1-1,-1 1 1,1-1 0,-1 0 0,0 0 0,1-1-1,-2 0 1,3-2 1,10-13 6,-1 0 0,-1-1 0,-1-1 0,-1-1 1,-1 0-1,-1 0 0,0-1 0,-2-1 0,-1 0 0,0-3-6,3-15 9,-2-1 0,-2 0 0,-1-1 1,-3 1-1,-1-19-9,-2 54 1,0-2-4,0 1 0,-1 0 0,1 0 0,-2 0 0,-1-5 3,3 12-1,-1-1 0,0 1 0,0 0 0,0 0 0,0 0 0,0 0 0,0 0 0,0 0 0,-1 0 0,1 0 0,-1 1 0,0-1 0,1 1 0,-1-1 0,0 1 0,0-1 0,0 1 0,0 0-1,0 0 1,0 0 0,0 0 0,0 0 0,-2 0 1,-4 0-13,1-1 0,-1 1 0,0 0 0,1 0 0,-1 1-1,0 0 1,0 1 0,0 0 0,1 0 0,-1 0 0,0 1 0,1 0-1,0 1 1,-1 0 0,1 0 0,0 0 0,0 1 0,1 0-1,-1 0 1,1 1 0,0 0 0,0 0 0,0 0 0,0 2 13,-13 13-68,2 1 0,0 1 0,1 0 0,2 1 0,0 0 0,-3 10 68,2-2-24,0 1 0,2 0 0,2 1 0,1 1 0,1 0 0,2 0 0,1 0 0,2 1 0,1 18 24,2-35-10,0-3-1,1 0-1,0 0 0,1 0 1,1 0-1,0 0 0,2 0 12,-3-11-6,0 0-1,1 1 0,0-1 1,0 0-1,0-1 0,0 1 1,1 0-1,-1-1 0,1 1 1,0-1-1,0 0 0,0 0 1,1 0-1,-1 0 0,1-1 1,-1 1-1,1-1 0,0 0 1,0 0-1,0 0 0,0-1 1,2 1 6,4 1-1,-1 0 1,1-1 0,0 0-1,0-1 1,0 0 0,0-1-1,0 0 1,0 0 0,0-1-1,0-1 1,0 0 0,0 0-1,0 0 1,-1-2 0,1 1-1,-1-1 1,0 0 0,0-1-1,0 0 1,-1 0 0,0-1-1,0 0 1,0-1 0,2-2 0,11-12 12,-1 0 1,-1-2 0,-1 0 0,-1-1-1,-1 0 1,-1-2 0,-2 0 0,0 0-1,5-18-12,-6 8 4,-1-1-1,-2 0 1,-2-1-1,-1 1 0,-2-1 1,-2 0-1,-1-7-3,-1 33-7,0 3 12,0 0 0,0 0-1,-1 0 1,0 0 0,0 0 0,-1 0 0,-1-1-5,2 8 4,0-1-1,0 1 1,0 0 0,-1 0 0,1 0 0,-1 0 0,1 0 0,-1 0 0,0 0 0,0 1 0,0-1 0,0 1-1,0-1 1,0 1 0,0 0 0,-1-1 0,1 1 0,0 0 0,-1 1 0,1-1 0,0 0 0,-1 1 0,1-1 0,-1 1-1,0 0 1,0 0-4,-3-1 9,0 1 0,0 0-1,0 0 1,1 1-1,-1-1 1,0 1-1,0 1 1,0-1 0,1 1-1,-1 0 1,1 0-1,-1 0 1,1 1 0,0 0-1,0 0 1,0 0-1,1 1 1,-1 0-1,-2 2-8,-7 9-9,1 1-1,0 0 1,1 1-1,0 1 1,1 0 9,11-17-1,-25 41-16,1 1 1,2 0-1,2 2 0,2 1 0,3 0 1,1 1-1,2 1 0,2 0 0,3 0 1,1 1-1,2 40 17,4-85-6,-1-1-1,1 0 1,0 1-1,1-1 1,-1 1 0,1-1-1,-1 0 1,1 1-1,0-1 1,0 0 0,1 1-1,-1-1 1,1 0 0,-1 0-1,1 0 1,0 0-1,0-1 1,0 1 0,2 0 6,-1 0-10,1-1 0,0 0 0,0 0 0,0 0 0,0-1 0,0 1 0,0-1 0,1 0 0,-1-1 0,0 1 0,1-1 0,-1 1 0,1-1 0,3-1 10,-2 0 0,0 0 1,0 0 0,0 0 0,0-1 0,0 0 0,-1-1 0,1 1 0,0-1-1,-1 0 1,0 0 0,0-1 0,0 0 0,0 0 0,0 0 0,-1 0 0,0-1-1,0 1 1,0-1 0,3-5-1,10-16 27,0 0 0,-2 0 0,5-15-27,-20 40 1,17-35 42,-3 0 0,-1 0 0,-2-1 0,-1-1 0,4-36-43,-6 9 75,-3-1 0,-2 0 0,-4-5-75,1 65 7,0 0 0,-1 1 0,1-1 0,-1 0 0,-1 0 0,1 1-1,-1-1 1,0 1 0,0-1 0,0 1 0,-1 0 0,0 0 0,-2-3-7,3 5 9,-1 0 1,0 0 0,0 0 0,0 1 0,0 0-1,-1 0 1,1 0 0,0 0 0,-1 0 0,0 0 0,1 1-1,-1 0 1,0 0 0,0 0 0,0 0 0,1 0-1,-1 1 1,0 0 0,0 0 0,-2 0-10,1 0 3,1 1-1,0 0 1,-1 0 0,1 0-1,0 0 1,0 1-1,-1-1 1,1 1 0,0 0-1,1 0 1,-1 1 0,0-1-1,1 1 1,-1 0 0,1 0-1,0 0 1,0 0 0,0 0-1,0 1 1,1 0 0,-2 2-3,-7 12-4,1 0 1,1 0 0,0 1-1,1 3 4,6-18 1,-10 29-28,2 0-1,2 0 1,0 1 0,3 0 0,1 0 0,1 1 0,2 32 27,1-65-5,-1 0-1,1 0 1,0-1-1,0 1 1,0 0 0,1-1-1,-1 1 1,0 0-1,1-1 1,-1 1 0,1 0-1,-1-1 1,1 1-1,0 0 1,0-1-1,0 0 1,0 1 0,0-1-1,0 1 1,1 0 5,0-1-7,0 0 1,1 0 0,-1 0 0,1-1-1,-1 1 1,1-1 0,-1 1-1,1-1 1,-1 0 0,1 0-1,-1 0 1,3 0 6,-3 0 1,0-1 0,1 1 0,-1-1-1,0 0 1,0 0 0,0 1 0,0-1 0,0-1-1,0 1 1,0 0 0,0 0 0,0-1 0,0 1 0,-1-1-1,1 1 1,-1-1 0,1 0 0,-1 0 0,0 0-1,1 0 1,-1 0 0,0 0 0,0-1-1,5-9 22,-1-1 0,0 1-1,2-9-21,-6 16 9,8-25 39,-2 0-1,-2 0 0,0 0 0,-2-15-47,1-124 144,-5 119-111,1 24-23,-1 0 1,-1 0-1,-2-1-10,3 18-4,-1 1 1,0 1-1,0-1 0,-1 0 0,0 0 0,0 1 1,-1 0-1,0-1 0,0 1 0,-1 1 0,-3-5 4,7 9 0,-1 1 1,0-1-1,0 1 0,1-1 0,-1 1 0,0-1 0,0 1 1,0 0-1,0 0 0,0 0 0,-1 0 0,1 1 0,0-1 0,0 0 1,0 1-1,-1 0 0,1-1 0,0 1 0,-1 0 0,1 0 1,0 0-1,-1 0 0,1 1 0,0-1 0,0 1 0,-1-1 1,1 1-1,0 0 0,0 0 0,0 0 0,0 0 0,0 0 0,0 1 1,0-1-1,-2 2 0,-3 3-5,0 0 1,0 0-1,0 1 0,0 1 1,1-1-1,0 1 1,-4 7 4,-5 13-28,1 1 0,0 0 1,3 1-1,0 0 1,2 1-1,1 0 1,2 0-1,1 1 0,1 0 1,2 0-1,1 0 1,2 1 27,-1-30-6,-1 0 1,1 0 0,0 0-1,1 0 1,-1 0 0,1 0-1,-1 0 1,1 0 0,0-1-1,0 1 1,0 0-1,0 0 1,0-1 0,1 1-1,-1-1 1,1 1 0,0-1-1,0 1 6,1-1-5,-1 0-1,1-1 1,0 1-1,0-1 1,0 0-1,0 0 1,0 0-1,0 0 1,1 0-1,-1-1 1,0 1-1,0-1 1,1 0 0,-1 0-1,2-1 6,0 1 3,-1-1-1,1 1 1,-1-1 0,0 0-1,0-1 1,1 1 0,-1-1-1,0 0 1,0 0 0,-1 0-1,1 0 1,0-1 0,-1 1-1,1-1 1,-1 0 0,0 0-1,0-1 1,0 1-1,0-1 1,-1 1 0,0-1-1,1 0 1,-1 0 0,0 0-1,-1 0 1,1-1-3,5-13 38,0-1 0,-2 0 0,0 0 0,-1 0 0,0-9-38,1-25 115,-3-1-1,-2 0 1,-3 0-115,3 44 11,-1-1 0,-1 0 0,0 1 0,0-1 0,-1 1-1,-1 0 1,1 0 0,-1 0 0,-6-9-11,7 15 5,1-1 0,-2 0 0,1 1 0,0 0-1,-1-1 1,0 2 0,0-1 0,0 0 0,-1 1 0,1 0-1,-1 0 1,0 0 0,0 0 0,0 1 0,0 0-1,0 0 1,0 0 0,0 0 0,-1 1 0,0 0-5,-1 0 5,1 0-1,0 1 1,-1 0 0,1 0 0,-1 0 0,1 1 0,-1 0 0,1 0 0,0 1-1,0-1 1,-1 1 0,1 1 0,0-1 0,1 1 0,-6 3-5,1 2-14,-1 0 1,2 1-1,-1 0 1,1 0-1,1 1 1,-1 0-1,-2 6 14,-5 6-17,1 1 0,2 1-1,0 0 1,1 1-1,2 0 1,0 0-1,2 1 1,1 0 0,1 1-1,1 0 1,1 0-1,2 0 1,0 0-1,2 0 1,3 20 17,-3-43-6,0 1 0,1-1 0,0 0 0,0 1 0,0-1 0,0 0 0,1 0 0,0 0 0,0 0 0,0 0 0,0 0 0,0 0 0,1-1 1,0 1-1,-1-1 0,1 1 0,1-1 0,-1 0 0,0-1 0,1 1 0,-1 0 0,1-1 0,0 0 0,0 0 0,0 0 0,2 0 6,7 2-9,0 0 0,0-1 0,0-1 0,1 0 0,0-1 0,-1 0 0,1-1 0,-1-1 9,-5 1 2,0-1 0,0 0-1,0-1 1,0 1 0,0-2-1,0 1 1,-1-1 0,0 0-1,1 0 1,-1-1 0,0 0-1,4-4-1,0 0 9,0-1 0,-1-1-1,0 1 1,-1-1 0,0-1-1,-1 0 1,3-6-9,2-4 24,-1 0 1,-1-1-1,-1-1 0,-1 1 0,-1-2 1,-1 1-1,-1-1 0,1-13-24,-1-27 98,-3 0-1,-2-1 1,-4-5-98,3 69 0,0-13 9,-2 1 0,1-1 0,-1 1 0,-1 0 0,-1-1-1,1 1 1,-2 0 0,0 1 0,-1-1 0,-1-2-9,3 9 4,1 1 1,-1-1-1,0 1 1,-1 0-1,1 0 1,-1 0-1,0 1 0,0 0 1,0 0-1,-1 0 1,0 0-1,1 1 1,-1 0-1,0 0 1,-1 1-1,1-1 1,0 1-1,-1 1 1,1-1-1,-1 1 1,1 0-1,-1 1-4,-1-1-1,-1 2 1,1-1-1,0 1 0,0 0 0,0 1 0,0 0 0,1 0 1,-1 0-1,0 1 0,1 1 0,0-1 0,0 1 0,0 0 1,0 1-1,0 0 0,1 0 0,0 0 0,0 1 0,0-1 1,1 1-1,-4 6 1,-7 10-17,0 1 1,2 1 0,0 1 0,2 0-1,-6 18 17,8-17-16,1 0 0,1 1 0,2 0 0,1 0 0,-2 24 16,4 0-49,2 0 0,4 37 49,-2-75-10,1 1 0,1 0 1,0 0-1,0-1 0,2 0 1,0 1-1,0-2 0,1 1 0,0-1 1,1 1-1,1-2 0,0 1 1,9 9 9,-9-12-6,0-1 0,1 1 1,0-2-1,0 1 1,1-1-1,0-1 0,0 0 1,1 0-1,0-1 0,-1 0 1,2-1-1,-1-1 1,0 1-1,1-2 0,0 0 1,6 1 5,-4-2 1,1 0 0,0-1 0,-1 0 0,1-1 0,2-2-1,-10 2 2,-1-1 0,1 0 0,0 0 0,-1 0 0,1-1 0,-1 0 0,0-1-1,0 1 1,0-1 0,0 0 0,2-3-2,4-4 12,0 0 0,-1-2-1,0 1 1,-1-2-1,-1 1 1,0-1 0,0 0-1,-2-1 1,1 0 0,-2-1-1,0 1 1,-1-1 0,1-8-12,1-11 41,-2 0 1,-1 0 0,-1-1 0,-3 1-1,-2-29-41,2 60 7,0 0-1,-1 0 0,1 0 0,-1 0 0,0 0 0,0 0 0,0 0 0,-1 0 0,1 0 0,-1 1 0,0-1 0,0 1 0,0-1 0,-1 1 0,1 0 0,-1 0 0,0 0 0,0 0 0,0 0 0,0 0-6,-1 1 6,-1-1 0,0 1 0,0-1-1,0 1 1,0 1 0,0-1 0,0 1 0,0 0 0,-1 0-1,1 0 1,0 1 0,-1 0 0,1 0 0,0 0 0,-1 1-6,1 0 1,1-1 0,0 1 0,0 1 1,0-1-1,0 1 0,0-1 0,0 1 1,0 1-1,0-1 0,1 0 0,-1 1 1,1 0-1,0-1 0,-1 1 0,1 1 1,1-1-1,-2 2-1,-8 10-23,1 1-1,1 0 1,-3 9 23,7-14-15,-9 18-9,1 0 1,2 1 0,1 0-1,1 1 1,2 0-1,-2 16 24,2 3-33,3 1 0,1-1-1,4 42 34,1-86-5,-1 0-1,1 0 0,1 1 1,-1-1-1,1 0 0,0 0 0,0 0 1,0 0-1,1-1 0,0 1 1,1-1-1,-1 1 0,1-1 0,0 0 1,0 0-1,0-1 0,1 1 0,-1-1 1,1 0-1,0 0 0,1-1 1,-1 1-1,1-1 0,-1-1 0,1 1 1,2 0 5,-1 0-1,0-1 1,1 0 0,-1 0-1,0-1 1,0 1-1,1-2 1,-1 1 0,1-1-1,-1 0 1,0-1-1,1 0 1,-1 0 0,0 0-1,1-1 1,-1 0-1,0-1 1,0 1 0,-1-1-1,1-1 1,0 1-1,-1-1 1,5-4 0,7-8 19,-1-1-1,0 0 1,-1-2 0,-1 1-1,-1-2 1,11-19-19,-1-2 53,-2-2 1,15-45-54,-32 78 15,-2 0 0,1 0 1,-1-1-1,-1 0 0,0 1 1,0-1-1,-1 0 1,-1-3-16,-6 18 120,-7 11-121,0 0 0,1 1 1,1 0-1,0 1 1,-2 6 0,-46 97-97,46-91 90,-2 2-11,1 2 0,2-1 0,1 2 0,2 0-1,1 0 1,2 0 0,1 1 0,2 0 0,1 5 18,2-38-4,1-1-1,-1 0 0,1 0 1,-1 0-1,1 0 1,-1 0-1,1 0 1,-1 0-1,1 0 1,0-1-1,0 1 1,0 0-1,-1 0 0,1 0 1,0-1-1,0 1 1,0-1-1,0 1 1,0 0-1,0-1 1,0 0-1,0 1 0,1-1 1,-1 0-1,0 1 1,0-1-1,0 0 1,0 0-1,0 0 1,0 0-1,1 0 0,-1 0 1,0 0-1,1-1 5,2 1-2,1 0 0,-1 0 0,0-1 0,1 0 0,-1 1 0,0-2-1,0 1 1,0 0 0,1-1 0,-1 0 2,4-4 5,-1 0 0,0 0-1,0-1 1,-1 1 0,1-2 0,-2 1 0,1-1-1,-1 1 1,1-4-5,41-79 85,-34 61-39,-1 0-1,-1 0 1,-1-2 0,-2 1 0,-1-1-1,-2 0 1,0 0 0,-1-22-46,-4 52 26,0 1-68,0 0-663,0 0-2291,0 0-2484,0 0 363</inkml:trace>
</inkml:ink>
</file>

<file path=ppt/ink/ink1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5:13:26.34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4146,'0'0'7315,"0"0"-7315,0 0-976,0 0-6564,0 0 5411</inkml:trace>
</inkml:ink>
</file>

<file path=ppt/ink/ink1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5:11:05.10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834 0 7972,'0'0'496,"0"0"-272,0 0-117,0 0 7,0 0-66,0 0-40,0 1-37,0 0 32,0 0 58,-6 22 3274,-18 5-3646,15-19 595,-752 722-129,755-725-380,-16 16 552,17-3-3377,5-19 2836,1 1 1,-1-1-1,1 0 0,-1 1 0,1-1 1,-1 0-1,1 0 0,-1 1 0,1-1 1,0 0-1,-1 0 0,1 0 1,-1 0-1,1 1 0,0-1 0,-1 0 1,1 0-1,-1 0 0,1 0 0,0-1 1,-1 1-1,1 0 0,-1 0 0,1 0 214,2 0-729,8 0-2115</inkml:trace>
</inkml:ink>
</file>

<file path=ppt/ink/ink1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5:11:05.89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73 13 1617,'0'0'1603,"0"0"-629,0 0-134,0 0 129,0 0 79,0 0-293,0-9-278,0 5 237,0 7 3554,2 157-4472,-5 209 445,-4-308-205,-3-1 0,-11 39-36,4-20 56,2 6-56,13-23-424,3-61 324,-1-1-1,0 1 1,0 0 0,1-1 0,-1 1-1,0 0 1,1-1 0,-1 1-1,1-1 1,-1 1 0,1-1 0,-1 1-1,1-1 1,0 1 0,-1-1-1,1 1 1,-1-1 0,1 0 0,0 1-1,0-1 1,-1 0 0,1 1 0,0-1-1,-1 0 1,1 0 0,0 0-1,0 0 1,-1 0 0,1 0 0,0 0-1,0 0 1,0 0 100,0 0-183,1 0-1,-1 0 1,0 0-1,1 0 1,-1 0-1,1-1 1,-1 1-1,0 0 1,1-1-1,-1 1 1,0-1-1,1 0 1,-1 1-1,0-1 1,0 0-1,0 0 1,0 0-1,0 1 1,0-1 0,0 0-1,1-2 184,9-21-3831</inkml:trace>
</inkml:ink>
</file>

<file path=ppt/ink/ink1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5:11:06.48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4546,'0'0'1617,"0"0"-918,0 0-326,0 0-74,0 5-51,0 8-244,1 0 0,1 1-1,0-1 1,1 0-1,0 0 1,1 0 0,1-1-1,5 13-3,1-5 52,0 1 0,1-2 0,1 0-1,1 0 1,2 0-52,23 23 353,2-1 0,1-3 1,43 30-354,-18-17 156,1-4 1,3-2 0,1-4-1,59 24-156,-126-63-117,1 1 0,-1-1-1,1-1 1,0 1 0,-1-1-1,1 0 1,3 0 117,-6-1-2964</inkml:trace>
</inkml:ink>
</file>

<file path=ppt/ink/ink1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5:11:06.98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7091,'0'0'945,"0"0"-420,0 0-511,0 0-182,38 20 250,265 137 441,-49-33 433,117 58-130,-303-144-708,-2 2-1,-1 3 0,33 31-117,-96-73-379,7 6 1070,0-2-6672,-9-5 1641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09:32:56.04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51 294 7652,'0'0'365,"0"0"427,0 0 268,0 0-151,0 0-220,0 0-145,-9 0-259,-33 0-69,53 0-205,161 13 376,109-12 1494,99-20-1881,30 0 1363,137 21-1363,-347 6 324,-65-1 579,90-8-903,-87-13 273,-66 5-23,58 1-250,67 6 188,214 5 427,-259 10-415,30 0 22,472-11 989,-369-25-1048,-1 0-206,-120 14 82,1-7-1,44-16-38,173-16 171,-150 22-5,-54 2 35,-20 0 37,0 8 0,53 5-238,-120 11 80,-91-19-2724,0 7-2257</inkml:trace>
</inkml:ink>
</file>

<file path=ppt/ink/ink1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5:11:11.48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505 29 5747,'0'0'1560,"0"0"-623,0 0 77,0 0 218,0 0-186,0 0-347,-4-5-208,3 3-480,0 1 0,0-1-1,0 1 1,0-1 0,0 1 0,0-1 0,0 1 0,-1 0 0,1 0-1,-1 0 1,1 0 0,0 0 0,-1 0 0,0 0 0,1 0 0,-1 1-1,0-1 1,1 0 0,-1 1 0,0 0 0,1-1 0,-1 1 0,0 0 0,0 0-1,0 0 1,1 0 0,-1 0 0,0 0 0,0 1 0,1-1 0,-1 0-1,0 1 1,0 0 0,1-1 0,-1 1 0,1 0 0,-1 0 0,1 0-1,-1 0 1,1 0 0,-1 0 0,1 0-11,-49 37-167,1 1-1,-39 43 168,-24 21-599,78-76 340,15-13-212,1 2 1,0 0-1,2 1 0,-2 1 471,16-15-421,1 0 0,-1-1-1,1 1 1,0 0 0,-1 0 0,1-1 0,0 1 0,1 0 0,-1 0-1,0 0 1,1 0 0,0 0 0,0 1 0,0-1 0,0 2 421,0-4-331,0 1-2119</inkml:trace>
</inkml:ink>
</file>

<file path=ppt/ink/ink1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5:11:12.01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716 0 4802,'0'0'358,"-37"2"39,-33 2 113,-18 5-510,74-7 95,0 1 0,0 1 0,1 0 1,-1 1-1,1 0 0,0 1 0,0 1 0,1 0 1,0 0-1,0 2 0,1-1 0,-11 10-95,14-11 40,-20 18-5,2 0 0,0 2 0,2 2 0,0 0 1,3 1-1,0 1 0,2 1 0,1 0 0,2 2 1,1 0-1,-7 27-35,3-1 138,3 0 0,3 1 0,2 0 1,3 1-1,3 0 0,2 37-138,2-83 14,2 1-1,0-1 1,0 1-1,2-1 1,2 10-14,-3-20-6,0-1 1,0 0 0,1 1 0,-1-1 0,1 0-1,0-1 1,0 1 0,1 0 0,0-1-1,0 0 1,0 0 0,0 0 0,0 0 0,1-1-1,-1 0 1,1 1 0,0-1 5,8 3 8,-1-1 0,1 0-1,0-1 1,0 0 0,0 0 0,0-2 0,1 0-1,-1 0 1,1-1 0,-1-1 0,1 0 0,0-1 0,1 0-8,4-2 62,0 0 0,1-1 0,-1-1 0,-1 0 0,1-2-1,-1 0 1,0-1 0,12-8-62,3-4 159,-2-2 0,0-1 0,-1-2-1,-1 0 1,-2-2 0,0-2 0,-2 0-1,-2-1 1,0-2 0,-2 0 0,-2-2-1,0 0 1,-3 0 0,-1-2 0,-1 0-1,-2-1 1,-2 0 0,-1-1 0,-2 0-1,-2 0 1,-1 0 0,-2-12-159,-2-65 165,7 115-2486,32 0-3631,-20 0 1542</inkml:trace>
</inkml:ink>
</file>

<file path=ppt/ink/ink1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5:11:12.44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99 201 6419,'0'0'984,"0"0"-357,0 0-141,0 0-185,-6 9-309,-5 10-57,2 0-1,0 1 1,1 1-1,0-1 0,2 1 1,1 1-1,-2 11 66,-4 37-37,-1 60 37,10-96-13,-1-2-9,1-1 0,2 1 0,1 0 0,4 15 22,-5-45-15,1 1 0,0 0 1,0-1-1,0 1 1,0-1-1,0 0 0,1 1 1,-1-1-1,1 0 0,0 0 1,-1 0-1,1 0 0,0 0 1,0 0-1,0 0 0,1-1 1,-1 1-1,0-1 0,0 1 1,1-1-1,-1 0 0,1 0 1,-1 0-1,1 0 1,0-1-1,-1 1 0,1-1 1,1 1 14,3 0-5,1 0 0,-1-1 1,1 0-1,-1 0 1,1-1-1,-1 1 0,1-2 1,-1 1-1,1-1 1,0-1 4,4-2 68,-1-1 1,-1-1 0,1 0 0,-1-1 0,0 0 0,-1 0 0,0-1 0,0 0-1,-1 0 1,0-1 0,2-5-69,18-22 214,-3 0 0,-1-2 0,-1-1-1,-3-1 1,-1-1 0,-2 0 0,-2-2 0,-2 1 0,-1-2-1,-3 0 1,-2 0 0,-1 0 0,-3-1 0,-1-12-214,-2 30 81,-1-24 267,1 52-408,0-1 0,0 1 0,0 0 0,0 0 0,0 0 0,0-1 0,0 1 0,0 0 0,0 0 0,0 0 0,0 0 0,-1-1-1,1 1 1,0 0 0,0 0 0,0 0 0,0 0 0,0-1 0,0 1 0,-1 0 0,1 0 0,0 0 0,0 0 0,0 0 0,0 0 0,-1 0 0,1 0 0,0-1 0,0 1 0,0 0 0,0 0-1,-1 0 1,1 0 0,0 0 0,0 0 0,0 0 0,-1 0 0,1 0 0,0 0 0,0 0 0,0 0 0,-1 0 0,1 1 0,0-1 0,0 0 0,0 0 0,0 0 0,-1 0 0,1 0 0,0 0 0,0 0-1,0 0 1,0 1 0,0-1 0,-1 0 0,1 0 0,0 0 60,-3 9-4751</inkml:trace>
</inkml:ink>
</file>

<file path=ppt/ink/ink1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5:11:12.92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216 200 6483,'0'0'1726,"0"0"-659,0 0-410,0 0-17,-26 8-216,11-4-395,3-2-25,1 2 0,-1-1 0,1 2 0,0-1 1,0 2-1,-2 1-4,8-4-6,0 1 0,0-1 1,0 1-1,1 0 0,0 1 1,0-1-1,0 1 0,1 0 1,-1 0-1,1 0 0,0 0 1,0 0-1,1 1 0,0-1 1,0 1-1,0 0 0,0 2 6,-10 60-51,2 1 0,4 0-1,3 0 1,5 62 51,-2-129-15,-1 1 0,1-1 0,0 1 1,0-1-1,1 1 0,-1-1 0,0 1 0,1-1 0,-1 0 1,1 1-1,0-1 0,0 0 0,0 1 0,0-1 0,0 0 1,1 0-1,-1 0 0,1 0 0,-1 0 0,1 0 0,0 0 1,0-1-1,0 1 0,0-1 0,0 1 0,0-1 0,0 0 0,0 1 1,0-1-1,1 0 0,-1-1 0,0 1 0,1 0 0,-1-1 1,1 1-1,-1-1 0,1 0 0,-1 0 0,1 0 0,-1 0 1,1 0 14,6 1-11,0-1 0,0 0 0,0 0 0,1-1 0,-1-1 0,0 1 0,0-1-1,-1-1 1,1 0 0,0 0 0,-1-1 0,5-2 11,0-2 48,-1-1 0,0 0 0,0-1 0,0 0 0,-2-1 0,1 0-1,2-5-47,8-11 217,-1 0-1,-1-2 0,-2 0 1,0-1-1,-3 0 0,0-1 0,-2-1 1,5-20-217,-5 3 178,-1 0 1,-3 0-1,-2-1 1,-2 0-1,-2-25-178,-2 65-63,1 3 146,-1 0-1,0 0 0,-1 1 1,0-1-1,0 0 0,0 0 0,-1 0-82,1 6-47,1 0 0,-1-1 0,1 1-1,-1 0 1,0 0 0,0 0-1,1 0 1,-1 0 0,0 0 0,0 0-1,0 0 1,0 0 0,0 1-1,0-1 1,0 0 0,-1 1 0,1-1-1,0 0 1,0 1 0,0 0-1,-1-1 1,1 1 0,0 0 0,-1-1-1,1 1 1,0 0 0,0 0 0,-1 0-1,1 0 1,0 0 0,-1 1-1,1-1 1,0 0 0,-1 1 0,1-1-1,0 0 1,0 1 0,-1 0 47,1-1-234,0 1 1,-1 0 0,1-1 0,0 1-1,0 0 1,0 0 0,0-1-1,0 1 1,0 0 0,0 0 0,0 0-1,1 0 1,-1 0 0,0 1-1,1-1 1,-1 0 0,1 0 0,-1 0-1,1 0 1,-1 1 0,1-1 0,0 0-1,-1 1 1,1-1 0,0 1 233,-3 20-5067</inkml:trace>
</inkml:ink>
</file>

<file path=ppt/ink/ink1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5:12:10.43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724 1 8228,'0'0'304,"0"0"-144,0 0-64,-177 144 16,103-73-48,-4 13 16,-4 2 0,6-3-64,9-4 0,7-13 0,15-13 0,12-13-16,13-14-32,11-8-128,7-11-1313,2-7-1600,0 0-545</inkml:trace>
</inkml:ink>
</file>

<file path=ppt/ink/ink1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5:12:11.93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364 1 8596,'0'0'624,"0"0"-304,0 0-192,0 0-96,-104 172-16,53-91-16,-5 0-48,5-10 0,3-13-240,17-17-1072,14-18-769,12-16-128,5-7-16</inkml:trace>
</inkml:ink>
</file>

<file path=ppt/ink/ink1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5:12:12.26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5090,'0'0'1969,"0"0"-1937,0 0-32,135 170 400,-81-117-47,2 0-65,3-7-224,3-5 32,-6-6-80,-2-10 32,-12-7 32,-8-5-16,-6-8-64,-9-5 0,-2 0-176,-17 0-4498</inkml:trace>
</inkml:ink>
</file>

<file path=ppt/ink/ink1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5:12:12.59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8132,'0'0'64,"0"0"-96,51 179 48,-9-103-16,11 0 80,9 3-32,8-8-16,4-5-16,2-13-16,-57-48-64,-2-5-7412</inkml:trace>
</inkml:ink>
</file>

<file path=ppt/ink/ink1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5:12:12.93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347 1 8676,'0'0'1313,"0"0"111,0 0-912,0 0-335,-99 139-145,52-58-32,-4 3 16,3 2-16,3-10 64,11-13-64,15-12-160,16-21-2370,3-30 497,0 0-2913</inkml:trace>
</inkml:ink>
</file>

<file path=ppt/ink/ink1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5:12:13.26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9044,'0'0'400,"0"0"-400,0 0 0,0 0 160,0 0 289,85 141-193,-54-95-48,0 0-32,2-6-96,4-2-64,2-5 16,1-5 0,5-8 64,-3-12-96,3-8-32,-6 0-2001,-33 0-416,0-13-2833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8T16:01:29.05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5010,'0'0'0,"0"0"-5010</inkml:trace>
</inkml:ink>
</file>

<file path=ppt/ink/ink1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5:12:13.67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9396,'0'0'-221,"0"0"216,22 27 101,75 85-3,-87-101-77,0-2 1,1 1-1,0-1 0,0-1 1,1 0-1,0-1 1,0 0-1,1 0 0,0-2 1,0 1-1,1-2 0,-1 0 1,4 0-17,4 2 35,18 4 12,2-1 1,5-2-48,-15-3 19,-1 2 1,1 1 0,-1 1-1,8 5-19,-29-9-72,0 0-1,-1 1 0,0 1 0,0-1 1,0 1-1,-1 0 0,7 7 73,-11-5-2468,-3-3-2350</inkml:trace>
</inkml:ink>
</file>

<file path=ppt/ink/ink1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5:12:14.02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204 1 6691,'0'0'128,"-96"230"240,56-113 0,4-8-79,13-10-193,15-16-80,8-73-16,0-10-769</inkml:trace>
</inkml:ink>
</file>

<file path=ppt/ink/ink1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5:12:14.52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370 1 7828,'0'0'1120,"0"0"49,0 0-161,0 0-688,0 0-320,-124 154 16,84-83 32,-5 5-32,-2-5-16,4-8 0,7-12-16,13-13-336,12-13-1489,11-25-432,0 0-2609</inkml:trace>
</inkml:ink>
</file>

<file path=ppt/ink/ink1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5:12:14.85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6755,'0'0'160,"0"0"-96,0 0 753,107 159 223,-73-103-672,3 0-112,5-3-176,3-5 32,0-12-112,0-11 128,-3-10-63,0-15-1,-5 0-64,-29 0-1249,-5-23-2289</inkml:trace>
</inkml:ink>
</file>

<file path=ppt/ink/ink1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5:12:15.30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10677,'0'0'112,"0"0"-112,0 0 0,0 0 112,158 108 640,-102-52-239,3 2-353,-2-7-32,-4-8-112,-2-5 64,-6-8 32,-6-9-48,-8-9-64,-8-9-560,-23-3-2914,0 0-1232</inkml:trace>
</inkml:ink>
</file>

<file path=ppt/ink/ink1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5:12:15.62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280 1 9604,'0'0'48,"0"0"-32,-91 169 16,46-82 129,-2 6-49,2 1-16,11-5-96,17-16 0,17-63-529,0-10-4017</inkml:trace>
</inkml:ink>
</file>

<file path=ppt/ink/ink1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5:12:15.98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271 1 7812,'0'0'1536,"0"0"593,0 0-256,0 0-1008,0 0-673,0 0-128,-85 137-64,46-66 16,-3 2 0,2-5 0,9-4-16,9-14 0,11-12-128,11-15-1937,0-20-593,0-3 289,11-5-752</inkml:trace>
</inkml:ink>
</file>

<file path=ppt/ink/ink1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5:12:16.31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6755,'0'0'160,"0"0"-160,0 0 929,0 0 111,166 116-480,-107-78-143,6-2-193,2-6-144,-2-7 0,-6-6 48,-5-11 0,-7-6-96,-2 0-32,-36 0-1601,-6-6-3585</inkml:trace>
</inkml:ink>
</file>

<file path=ppt/ink/ink1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5:12:16.64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7988,'0'0'144,"0"0"-144,0 0 528,104 142-208,-67-111-192,-4-1-48,-2-5-16,-3-4 16,-2-9-16,-9-9-64,-17-3-1040,0 0-5539</inkml:trace>
</inkml:ink>
</file>

<file path=ppt/ink/ink1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5:12:16.96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248 0 6547,'0'0'240,"-152"193"-144,110-94 64,8-3-112,15-13-48,19-67 0,0-14-5618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09:16:23.80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337 1 8388,'0'0'515,"-27"1"253,9 0-583,6-2-44,-1 2-1,1 0 1,-1 1-1,1 0 1,-10 3-141,16-3 81,0 0 0,0 0 0,0 1 0,1 0 0,-1 0 0,1 1 0,0 0 0,0 0 1,0 0-1,0 0 0,1 1 0,-1-1 0,1 1 0,0 0 0,1 1 0,-1-1-81,-12 26 210,0 0-1,3 1 1,0 0 0,2 1-1,1 0 1,2 1 0,-2 27-210,-3 36 436,5 1 0,5 14-436,1-27 265,4 0 0,3 0 0,15 67-265,-13-113 29,3 1 0,1-2 0,2 1-1,1-2 1,2 0 0,2 0-1,1-2 1,2 0 0,2 0-29,-13-19 0,2-1 0,0 0 1,1-1-1,0 0 1,1-1-1,0 0 0,1-1 1,1-1-1,0 0 0,0-1 1,1-1-1,0-1 1,1 0-1,10 2 0,-7-4-1,1-1-1,1 0 1,-1-2 0,0-1-1,1-1 1,-1-1 0,18-2 1,-23 1 1,-1-2 1,0 0-1,0-1 1,-1-1-1,1 0 0,-1-1 1,0 0-1,0-2 1,-1 0-1,13-9-1,-5 1 8,-1-2-1,-1-1 0,-1-1 0,-1 0 1,0-1-1,-2-1 0,0-1 0,-2 0 0,0-1 1,10-25-8,-7 8 13,-2 0-1,-2 0 1,-1-1 0,-2-1 0,-3 0 0,2-25-13,-4-19 32,-4-12-32,-2 54 4,-1 0 0,-7-34-4,5 55 3,-1 0-1,-2 1 1,0 0-1,-2 0 1,-8-17-3,4 16 3,0 0 1,-2 0-1,-1 2 1,-1 0-1,-1 0 0,-1 2 1,-1 0-4,-12-9-26,-1 1 1,-2 2 0,0 2 0,-3 0 25,25 16-677,0-1 1,0 0 0,1-1-1,-9-9 677,17 14-4532,4 5-1279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09:33:27.11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114 1 4162,'0'0'832,"0"0"227,0 0-261,0 0 69,0 0 139,0 0-75,0 0-80,0 0-507,-19 4-261,-56 13-38,57-10 7,16-1-39,15 3 10,-12-9-12,23 10 135,0 0 1,1-2-1,0-1 0,1-1 1,-1-1-1,23 0-146,41 1 794,34-4-794,-2-1 185,351 6 485,-439-9-604,0-1 0,0-2 1,-1-1-1,4-3-66,10-2 183,24 0-183,190-11 422,-126 12-87,19 3 269,3 7-604,-67 0 178,-48 3-22,0 1-1,0 2 1,32 10-156,44 5 272,-86-16-182,91 8 455,-7-4-163,-14-2 55,-99 0-956,-2-5-6680,0-2 543</inkml:trace>
</inkml:ink>
</file>

<file path=ppt/ink/ink1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5:12:18.51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0 669 8020,'0'0'701,"0"0"52,12-24-302,28-53-383,3 2 0,40-50-68,-28 50 33,20-27 6,41-39-39,-111 135-11,1 0 1,0 1 0,0 0-1,0 0 1,1 0 0,0 1-1,7-4 11,-13 7-11,1 0-1,0 0 0,0 1 0,0-1 1,-1 0-1,1 1 0,0 0 0,0-1 1,0 1-1,0 0 0,0 0 0,0 0 1,0 0-1,0 1 0,0-1 0,-1 0 1,1 1-1,0-1 0,0 1 0,0 0 1,0 0-1,-1-1 0,1 1 0,0 0 1,-1 0-1,1 1 0,-1-1 0,1 0 1,-1 1-1,0-1 0,0 0 0,1 1 1,-1-1-1,0 1 0,0 0 0,0-1 1,0 2 11,11 23-4,-2 0 0,-1 0 0,-1 1 1,4 24 3,3 7 129,-6-22-75,9 29 61,17 41-115,-28-89 7,0 0 0,1 0-1,1 0 1,1-1-1,0-1 1,1 0-1,1 0 1,4 3-7,-9-11-73,-6-5 31,1 0-1,0 0 1,0 0-1,0 0 1,0 0-1,0 0 1,1-1-1,-1 1 1,0-1-1,1 1 1,-1-1-1,1 0 1,0 0-1,-1 0 1,1 0-1,0-1 1,-1 1-1,1-1 0,1 0 43,11 0-3719</inkml:trace>
</inkml:ink>
</file>

<file path=ppt/ink/ink1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5:12:18.99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1 811 8868,'0'0'995,"0"0"270,0 0-11,0 0-467,13-31-577,-5 12-202,5-14-3,1 1-1,2 0 1,1 1-1,2 1 1,1 1-1,4-4-4,53-59 170,4 3-1,65-53-169,-117 116-425,2 2 0,0 0 0,2 2 0,0 2 0,1 1 0,1 1 0,1 3 0,1 0 0,0 2 0,6 1 425,-30 9-1006,0 0-1,0 2 1,0-1-1,6 2 1007,-19 0-109,1 0 0,0 1 1,0-1-1,-1 0 0,1 1 0,0-1 0,-1 1 0,1 0 0,0-1 0,-1 1 1,1-1-1,-1 1 0,1 0 0,-1-1 0,1 1 0,-1 0 0,0 0 0,1-1 1,-1 1-1,0 0 0,1 0 0,-1 0 0,0 0 0,0-1 0,0 1 0,0 0 1,0 0-1,0 0 0,0 0 0,0-1 0,0 1 109,-1 37-409,1-29 199,-11 421 2980,10-425-2734,1 1-1,1 0 1,-1 0 0,1-1 0,0 1 0,0-1 0,1 1 0,-1-1 0,1 1 0,1-1-1,1 5-35,6-5-69,-4-5-331</inkml:trace>
</inkml:ink>
</file>

<file path=ppt/ink/ink1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5:12:19.69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0 619 9252,'0'0'649,"0"0"562,0 0 304,0 0-557,0 0-433,12-29-362,5-10-216,0 2-1,3 0 1,1 1 0,1 1-1,23-25 54,28-25-769,20-11 769,-66 69-36,2 2 0,1 1 0,0 1 0,2 2 0,15-7 36,-42 25-26,0 1 0,0-1 0,0 1 0,0 1 0,1-1 0,-1 1 1,0 0-1,1 0 0,1 0 26,-4 1-19,-1 0 0,0 0 1,1 1-1,-1-1 1,0 0-1,1 1 0,-1-1 1,0 1-1,0 0 0,0 0 1,1 0-1,-1 0 0,0 0 1,0 0-1,-1 1 1,1-1-1,0 1 0,0-1 1,-1 1-1,1 0 0,-1 0 1,2 0 18,5 12 24,0-1 1,-1 2-1,0-1 1,-1 1-1,0 0 1,-1 2-25,24 101 286,-7-27-162,-12-56-45,1 0 0,2-1-1,3 3-78,-13-29-97,1-1 0,0 1-1,0-1 1,1 0 0,0 0-1,0-1 1,0 1-1,1-1 1,0 0 0,0-1-1,1 1 1,-1-1-1,1-1 1,0 1 0,8 3 97,3-5-4656</inkml:trace>
</inkml:ink>
</file>

<file path=ppt/ink/ink1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5:12:20.37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0 631 8036,'0'0'957,"0"0"-236,0 0 658,14-30-378,-13 28-990,42-86 300,46-67-311,-44 82 22,2-1 14,2 1 0,14-9-36,-58 75-1,0 1 0,1 0 0,0 0 0,0 1 0,1 0 1,2-2 0,-6 5-11,0 0 0,1 1 0,-1 0 0,1-1 0,-1 1 0,1 0 0,-1 1 1,1-1-1,-1 1 0,1-1 0,0 1 0,-1 0 0,1 0 0,3 1 11,-5 0-1,1-1-1,-1 1 0,1 0 1,-1 0-1,1 0 0,-1 0 1,0 0-1,1 1 0,-1-1 1,0 1-1,0-1 0,0 1 1,0 0-1,0 0 0,-1 0 1,1 0-1,1 2 2,24 45 4,-18-31-6,10 20-184,25 43 423,-38-72-941,0-1 1,0 0 0,1 0 0,6 5 703,-2-7-4362</inkml:trace>
</inkml:ink>
</file>

<file path=ppt/ink/ink1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5:12:20.76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0 679 8820,'0'0'846,"0"0"418,0 0 132,0 0-609,0 0-467,14-24-133,36-62 31,37-48-218,9-5 29,56-74-7,-143 202-39,0 0-1,0 1 1,1 1 0,0-1-1,4-1 18,-11 9-10,1-1-1,-1 1 1,1 0-1,0 0 0,0 0 1,0 1-1,0-1 1,0 1-1,0 0 0,1 0 1,-1 0-1,0 1 1,1 0-1,-1-1 0,0 2 1,1-1-1,-1 0 1,0 1 10,0 0-16,-1 0 0,0 1 0,0-1 0,0 1 0,0 0 0,-1 0 0,1 0 0,0 0 0,-1 1 0,1-1 0,-1 0 0,0 1 0,0 0 0,0 0 0,0-1 0,0 1 0,-1 0 0,1 0 0,-1 1 0,0-1 0,0 0 0,1 2 16,0 1-11,17 47 91,-3 0 1,-2 1 0,6 43-81,-5-22 187,17 48-187,-26-102-196,2-1 0,0 0 0,1-1 0,1 0 1,1 0-1,0-1 0,14 16 196,-24-32-367,0-1 1,0 0-1,1 0 0,-1 1 0,0-1 1,0 0-1,0 0 0,1 0 0,-1-1 1,1 1-1,-1 0 0,0 0 0,2-1 367</inkml:trace>
</inkml:ink>
</file>

<file path=ppt/ink/ink1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5:12:24.03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33 681 3858,'0'0'707,"0"0"456,0 0 78,0 0-153,0 0-173,-6 11 56,-17 33 32,21-42 166,1-8-789,4-14-26,11-13-112,2 0 0,2 1 0,0 1 0,12-13-242,5-10 37,17-31-30,2-4-5,4 3 0,26-28-2,-81 111-8,14-17-27,0 1 0,14-11 35,-27 25-14,1 1 0,0 1-1,0-1 1,0 1 0,0 0 0,0 0 0,1 0 0,-1 1 0,1 0 0,0 0 0,0 1 0,0-1 0,4 0 14,-9 2-23,1 0 0,0 0 1,-1 0-1,1 0 1,-1 0-1,1 1 0,0-1 1,-1 0-1,1 1 1,-1-1-1,1 1 1,-1-1-1,1 1 0,-1 0 1,0-1-1,1 1 1,-1 0-1,0 0 0,1 0 1,-1 0-1,0 1 1,0-1-1,0 0 1,1 1 22,0 3-40,1 0 0,-1 0 1,0 0-1,-1 0 1,1 0-1,0 5 40,0-2-10,11 59 90,-4-1 1,-2 2 0,-3-1-1,-3 8-80,1 19 163,13 67-163,-14-152-305,0-1-1,1 1 0,0-1 1,1 1-1,0-1 0,1 0 1,0 1 305,0-4-3565,-1-5-2909</inkml:trace>
</inkml:ink>
</file>

<file path=ppt/ink/ink1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5:12:24.39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215 1 8564,'0'0'640,"0"0"-352,-82 132-176,51-72 177,0 9-177,0-6-112,9-7 0,5-13-193,17-41-2032,0-2-3745</inkml:trace>
</inkml:ink>
</file>

<file path=ppt/ink/ink1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5:12:24.72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133 0 1537,'0'0'5266,"0"0"-4866,0 0 385,0 0-209,0 0-304,-56 173-192,36-113-16,3 4-48,0-1-16,0-5 0,14-45-2033,1-11-4258</inkml:trace>
</inkml:ink>
</file>

<file path=ppt/ink/ink1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5:12:25.04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124 0 7443,'0'0'1217,"0"0"-1137,0 0 0,-47 173 16,24-108-32,1 4-64,5-8 0,3-11-16,14-45-4706</inkml:trace>
</inkml:ink>
</file>

<file path=ppt/ink/ink1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5:12:25.39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4322,'0'0'352,"0"0"673,0 0 447,0 0-303,0 0-193,0 0 17,57 23-33,-55 30 817,-2 13-1089,0 8-207,0 4-241,0-5-96,0-4-128,0-11 16,0-12-32,3-18-1665,0-28-2689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09:33:38.08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7219,'0'0'72,"0"0"46,0 0 343,21 1 238,-14 0-625,37 2 613,0 2 1,35 10-688,67 18 461,0-6-1,2-7 1,53-2-461,126-11 1907,-1064-11-74,737 4-1851,0 0-36,2 0 25,0 1 0,0-1 0,0 0-1,1 0 1,-1 0 0,0 0 0,0 0 0,0-1 0,0 1-1,1 0 30,10-2-39,156-3 77,30-2-9,-196 7-25,9-4 29,-11 4 26,-1 0 43,0 0-44,0 0-18,0 0 0,0 0-72,16-10-96,2 2-51,2 1 0,-1 0 1,1 1-1,13-1 179,16 2-4925,-41 5 707</inkml:trace>
</inkml:ink>
</file>

<file path=ppt/ink/ink1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5:12:25.93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234 1 4786,'0'0'4274,"-121"137"-4226,64-54-48,12 1 0,37-59-752,5-10-5379</inkml:trace>
</inkml:ink>
</file>

<file path=ppt/ink/ink1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5:12:27.07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1 705 6083,'0'0'1745,"0"0"-323,0 0 194,0 0 105,0 0-643,0 0-699,9-29-249,-7 23-125,13-41 9,2 2-1,2 0 1,2 1-1,7-9-13,5-3 2,78-123-248,-87 145 179,0 1 1,3 2 0,0 0 0,3 1 66,-27 26-18,1 1 0,0-1 0,0 1 1,0 0-1,0 0 0,0 0 0,1 0 1,0 1-1,-1-1 0,1 1 1,0 1-1,0-1 0,0 1 0,0-1 1,0 1-1,0 1 0,5-1 18,-9 1-18,1 1 1,0-1-1,-1 0 0,1 1 0,-1 0 0,1-1 0,0 1 1,-1 0-1,0 0 0,1 0 0,-1 0 0,1 0 1,-1 0-1,0 0 0,0 0 0,0 0 0,0 1 0,0-1 1,0 0-1,0 1 0,0-1 0,0 1 0,0-1 0,-1 1 1,1 0-1,-1 0 18,15 53-18,-11-38-2,23 141 193,-22-112-218,3 0 0,1-1 1,2 0-1,3-1 0,7 17 45,8-13-3146,-27-44 447,-2-4-1285</inkml:trace>
</inkml:ink>
</file>

<file path=ppt/ink/ink1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5:12:27.39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203 0 3410,'0'0'4626,"0"0"-4194,0 0 48,-101 195 160,70-106-255,2 4-257,7 1-32,11-10-96,2-13 0,9-59-1041,0-12-5778</inkml:trace>
</inkml:ink>
</file>

<file path=ppt/ink/ink1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5:12:27.72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197 1 8276,'0'0'432,"0"0"-304,0 0 160,-73 164 112,39-98-128,6-3-240,3-2 17,5-3-33,6-4-32,11-47-241,3-7-3152</inkml:trace>
</inkml:ink>
</file>

<file path=ppt/ink/ink1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5:12:28.10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1 644 6851,'0'0'440,"0"0"278,0 0-80,10-27-454,-7 18-180,17-44 0,2 1 0,2 0 0,5-1-4,-24 44-31,28-48-176,3 1-1,1 2 0,17-14 208,-42 54 7,0 0-1,1 0 1,1 2-1,0 0 1,1 0-1,1 2 1,-1 0-1,2 0 1,-1 2-1,1 0 0,0 1 1,1 0-1,0 2 1,3-1-7,-9 4 27,0 1 0,0 0 1,0 1-1,7 0-27,-18 0 3,1 0 0,-1 0 0,0 0 0,1 1 0,-1-1 1,0 0-1,1 1 0,-1-1 0,0 1 0,1-1 0,-1 1 0,0 0 0,0-1 0,0 1 0,1 0 0,-1 0 0,0 0 0,0 0 0,0 0 0,0 0 0,-1 0 0,1 0 0,1 1-2,7 32 51,-8-30-39,4 37 341,-1-1-1,-3 1 0,-2 29-353,0-5 330,1 412 772,1-435-1110,-1-42-12,-1 1-1,1-1 1,0 0 0,0 0-1,0 1 1,0-1-1,0 0 1,0 0 0,0 1-1,0-1 1,0 0-1,0 0 1,0 1 0,0-1-1,0 0 1,1 0-1,-1 1 1,0-1 0,0 0-1,0 0 1,0 0 0,0 1-1,0-1 1,1 0-1,-1 0 1,0 0 0,0 1-1,0-1 1,0 0-1,1 0 1,-1 0 0,0 0-1,0 0 1,1 1 0,-1-1-1,0 0 1,0 0-1,0 0 1,1 0 20,2 0-3671</inkml:trace>
</inkml:ink>
</file>

<file path=ppt/ink/ink1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5:12:28.52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372 0 4066,'0'0'4498,"0"0"-4018,0 0-32,-160 155 81,109-84-273,6 0-176,3 2-80,8-4 32,9-9-32,11-9-849,14-48-2224</inkml:trace>
</inkml:ink>
</file>

<file path=ppt/ink/ink1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5:12:28.85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88 0 8564,'0'0'976,"0"0"-447,0 0 687,0 0-303,0 0-641,-28 163-128,2-100-96,4-5-48,16-43-1921,1-5-2737</inkml:trace>
</inkml:ink>
</file>

<file path=ppt/ink/ink1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5:12:30.91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242 131 560,'-28'25'8481,"-90"89"-6688,107-102-1788,1 0 0,1 1-1,-1 0 1,2 0-1,0 1 1,1 0 0,0 1-1,1 0 1,-1 5-5,3-8-14,2 0 1,-1 0-1,1 1 1,1-1-1,1 0 1,-1 1-1,2-1 1,0 1-1,0-1 1,2 3 13,-2-12-19,0 1 0,0-1 0,0 1 0,1-1 0,-1 0 0,1 0 0,0 0 0,0 0 0,0 0 0,1 0 0,-1 0 0,1-1 0,-1 1 0,1-1 0,0 1 0,0-1 0,0 0 0,0-1 0,0 1 0,1 0 0,-1-1 0,0 0 0,1 1 0,-1-2 0,1 1 0,2 0 19,6 1-14,-1 0 1,1-1 0,-1 0 0,1-1-1,0-1 1,-1 0 0,1 0 0,1-1 13,-1-2-21,0 0 1,0 0 0,0-2-1,-1 1 1,1-1 0,-1-1-1,-1 0 1,1 0 0,-1-1-1,0 0 1,-1-1 0,0 0 0,0-2 20,13-14-23,-1-2 0,-1 0 0,-2 0 1,8-16 22,-16 23 28,-1-1 0,0 1 1,-1-1-1,-2-1 0,0 1 0,-1-1 0,-1 0 1,-1 0-1,-1 0 0,-1-1 0,-1 1 1,-2-9-29,2 27 12,0 0 0,-1 0 1,0 0-1,1 0 0,-1 0 1,-1 0-1,1 0 0,-1 1 1,1-1-1,-1 0 0,0 1 1,0-1-1,-1 1 0,1 0 1,-2-2-13,2 3 1,-1 0-1,1 0 1,0 1 0,0-1 0,-1 1 0,1 0-1,-1-1 1,1 1 0,-1 0 0,0 0 0,1 1-1,-1-1 1,0 1 0,0-1 0,0 1 0,1 0-1,-1 0 1,0 0 0,0 0 0,0 1 0,1-1-1,-3 1 0,3 0-84,-1 0 0,0 1 0,1-1 0,-1 1-1,1-1 1,0 1 0,0 0 0,-1 0 0,1 0-1,0 0 1,1 0 0,-1 0 0,0 1 0,1-1-1,-1 1 1,1-1 0,-1 1 0,1 0-1,0-1 1,0 1 0,1 0 0,-1 0 0,0 0 84,-1 5-366,-14 45-2505,11-16-458</inkml:trace>
</inkml:ink>
</file>

<file path=ppt/ink/ink1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5:12:31.26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32 279 8692,'0'0'293,"0"0"9,-4 25 170,-16 84-104,17-89-346,1-1 0,0 1-1,2 0 1,0 6-22,1-13 9,-1-8-14,0 0 0,0 0 0,1 0 0,0-1 0,0 1 0,0 0 0,1 0 0,0-1 0,0 1 0,0-1 0,0 1 0,0-1 0,1 0 0,0 0 0,0 0 0,0 0 0,0-1 0,1 1 0,0-1 0,-1 0 0,1 0 0,0 0 0,0-1 0,4 3 5,3-1-1,-1 1 0,1-2 0,0 0 0,1 0 0,-1-1 0,0 0 0,1-1 0,-1 0 0,1-1 0,3 0 1,-5-1 13,1 0 0,-1-1 0,0 0 0,0-1 0,0 0 0,0 0 0,0-1 0,-1-1 0,0 0 0,1 0 0,-2 0 0,1-1 0,-1-1 0,0 1 0,3-4-13,7-8 29,-2 1 0,0-2-1,-1 0 1,0-1 0,-2 0 0,1-5-29,-5 7 31,0-1 0,-2 0 1,0-1-1,-1 0 0,-1 0 1,-1-1-1,-1 1 0,0-1 0,-2 1 1,0-1-1,-3-20-31,2 31 28,-1 1-1,0-1 1,-1 1 0,0-1 0,0 1-1,-1 0 1,0 0 0,-1 0 0,0 0-1,0 1 1,-1-1 0,0 1 0,-3-3-28,3 5 13,1 1 1,-1 0-1,-1 0 1,1 1-1,-1-1 0,1 1 1,-1 0-1,0 1 1,-1-1-1,1 1 1,-1 0-1,1 1 1,-1 0-1,0 0 1,0 0-1,0 1 0,0 0 1,-5 0-14,8 0-52,0 1 1,0 0-1,0 0 1,0 0-1,0 1 1,0 0-1,1-1 0,-1 1 1,0 0-1,0 1 1,0-1-1,1 1 1,-1 0-1,0 0 0,1 0 1,0 0-1,0 0 1,-1 1-1,1 0 1,1-1-1,-2 3 52,1-1-417,0 0 0,0 0 0,1 0 0,0 1 0,0-1 0,0 1 0,0-1 0,1 1 1,0 0-1,0-1 0,-1 5 417,-1 21-5275</inkml:trace>
</inkml:ink>
</file>

<file path=ppt/ink/ink1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5:12:31.60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65 107 7988,'0'0'456,"0"0"-179,-11 28-127,1-3-126,2-8-11,0 1-1,2 0 0,1 0 1,0 0-1,1 1 1,1 0-1,0 0 0,2 0 1,0 3-13,1-9 3,1 1 0,1-1 0,0 0 0,0 0 0,1 0-1,1 0 1,0 0 0,1-1 0,0 1 0,1-1 0,2 2-3,-4-7-6,0 0-1,1-1 0,0 1 0,1-1 1,-1 0-1,1 0 0,0-1 1,1 0-1,-1 0 0,1 0 1,0-1-1,0 0 0,0 0 1,1-1-1,-1 0 0,1 0 0,0-1 1,7 2 6,-4-2 5,-1-1 0,1 0-1,0 0 1,0-1 0,-1-1 0,1 0 0,0 0 0,-1-1 0,1 0 0,-1-1-1,1 0 1,-1-1 0,0 0 0,0 0 0,7-6-5,-4 1 26,0 0 1,-1-1-1,0 0 0,-1-1 0,0 0 1,0-1-1,-1-1 0,-1 1 1,0-1-1,2-7-26,-2 4 75,-1 0 1,0 0-1,-2-1 1,0-1-1,0 1 0,-2-1 1,1-10-76,0-12 560,-1-1 1,-3-33-561,-1 65 88,0 0 1,-1 0 0,-1-1 0,0 1-1,0 0 1,0 0 0,-1 0-1,-2-4-88,4 10 1,-1 0 1,1 1-1,-1-1 0,1 0 0,-1 0 0,0 1 0,0-1 0,0 1 0,0 0 1,0 0-1,0 0 0,-1 0 0,1 0 0,-1 0 0,0 0 0,1 1 1,-1-1-1,0 1 0,0 0 0,0 0 0,0 0 0,0 0 0,0 1 0,0-1 1,0 1-1,-1 0-1,-1 0-1230,2 2-2156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09:33:44.86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261 122 2705,'0'0'510,"0"0"122,0 0 227,-24 0-173,-120 0 722,52 0 2512,91 0-3814,1 0-60,0 0-113,0 0-37,0 0-46,8 1-162,493 8 309,-369-10 28,360-24 347,-178 5-184,1079-42 1234,-1078 48-414,-295 9-614,-2 1-3402,-18 4-2491</inkml:trace>
</inkml:ink>
</file>

<file path=ppt/ink/ink1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5:12:31.93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58 168 8932,'0'0'947,"0"0"-16,0 0-200,0 0-443,-9 31-229,-28 102-62,33-118-9,1-1 0,1 1 0,1 0 0,0 0 0,1 0 0,1 3 12,-1 8-32,0-20 17,0 0-1,0 0 0,1 0 1,0 0-1,0 0 0,1 0 1,0 2 15,-1-6-12,0 0 1,0 0 0,0 0 0,0 0 0,0-1-1,0 1 1,0 0 0,1-1 0,-1 1-1,1-1 1,-1 0 0,1 1 0,0-1-1,-1 0 1,1 0 0,0 0 0,0 0-1,0 0 1,0-1 0,0 1 0,0 0-1,0-1 1,0 1 11,4 0 1,0 0-1,0 0 1,0-1-1,0 0 1,1 0 0,-1 0-1,0-1 1,0 1-1,0-2 1,0 1-1,0-1 1,0 0-1,0 0 1,0 0 0,-1-1-1,3-1 23,-1-1 0,0 0 0,0 0 1,0 0-1,-1-1 0,0 0 0,0-1 0,0 1 1,-1-1-1,1-1-23,5-10 97,-1 0-1,-1-1 1,0 0-1,-1 0 1,-2-1 0,0 0-1,-1 0 1,2-16-97,-2 5 205,-2 0 0,-1 0 0,-2 0 0,0-1-1,-4-16-204,3 43 21,0 1-1,0-1 1,0 1-1,0-1 0,-1 1 1,0-1-1,0 1 0,0 0 1,0 0-1,-1 0 0,-1-2-20,2 4-27,0 0-1,1 0 0,-1 1 1,0-1-1,0 0 0,-1 1 1,1-1-1,0 1 1,0 0-1,-1 0 0,1 0 1,-1 0-1,1 0 0,-1 0 1,1 1-1,-1-1 0,0 1 1,1 0-1,-3 0 28,2 2-2815,2 11-2670</inkml:trace>
</inkml:ink>
</file>

<file path=ppt/ink/ink1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5:12:32.28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27 115 4274,'0'0'4012,"0"0"-2067,0 0-661,0 0-700,-4 26-491,0 2-94,-3 21-6,1-1-1,2 22 8,4-48-3,-1-10-13,0 0 1,2 0-1,-1 0 0,1 0 0,2 5 16,-2-14-13,-1 0 1,1 0-1,0-1 1,1 1-1,-1 0 1,0 0-1,1-1 1,-1 1-1,1 0 1,0-1-1,0 0 1,0 1-1,0-1 1,1 0-1,-1 0 1,0 0-1,1 0 1,-1-1-1,1 1 1,0-1-1,0 0 1,2 2 12,5 0-11,1 0 0,-1-1 0,1 0 0,-1 0-1,1-1 1,0-1 0,0 0 0,-1 0 0,1-1 0,0 0 0,-1-1 0,5-1 11,-1-1 26,0 0-1,0-1 1,-1-1-1,0 0 1,0-1 0,0 0-1,-1-1 1,9-7-26,2-3 96,-2-1 1,1-1-1,-2-1 1,-1-1-1,-1-1 1,5-8-97,-14 18 151,-1-1 0,-1 0 0,0 0 0,0 0 0,-2-1 0,1 0 0,-2 0-1,0-1 1,-1 1 0,-1-1 0,0 1 0,-1-8-151,-1 7 153,1 10-1,-1 1 1,0 0-1,0-1 0,-1 1 1,1 0-1,-2-3-152,2 7 32,-1-1 0,1 1 0,-1 0 0,1 0 0,-1 0 0,1 0-1,-1 0 1,0 0 0,0 0 0,0 0 0,1 0 0,-1 0 0,0 0 0,0 0 0,0 1 0,0-1 0,-1 0 0,1 1 0,0-1 0,0 1 0,0-1-1,0 1 1,-1 0 0,1-1 0,0 1 0,0 0 0,-1 0 0,1 0-32,-4-1-14,-1 1 0,1-1 0,0 1 1,-1 0-1,1 1 0,0 0 0,0-1 0,-1 2 0,1-1 0,0 0 1,0 1-1,0 0 0,0 0 0,1 1 0,-1 0 0,1-1 0,-1 1 0,1 1 14,-4 3-294,0 1 0,0 1 0,1-1-1,1 1 1,0 1 0,0-1 0,0 1-1,1 1 295,-18 41-2862,16-24-1255</inkml:trace>
</inkml:ink>
</file>

<file path=ppt/ink/ink1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5:12:32.97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98 173 9300,'0'0'894,"0"0"104,0 0-361,-14 32-474,-40 107-152,47-117-16,1 0 1,1 1 0,0-1-1,2 1 1,1 0-1,1 0 1,1 0-1,1 1 5,-1 9-20,-1-23 10,1-1 1,1 1-1,0-1 1,0 1-1,1-1 0,0 0 1,0 0-1,1 1 1,3 4 9,-4-10-5,0-1 0,1 1 1,-1-1-1,1 1 0,0-1 1,0 0-1,1 0 0,-1 0 1,0 0-1,1-1 0,0 1 1,0-1-1,0 0 0,0 0 1,0 0-1,0-1 0,0 0 1,0 1-1,1-1 0,-1-1 1,4 1 4,14 2 6,-1-2 1,1 0-1,0-2 1,-1 0 0,1-2-1,-1 0 1,1-1-1,-1-1 1,0-1 0,-1-1-1,1-1 1,-1-1-1,-1 0 1,0-2 0,8-5-7,8-8 53,-1 0 1,-1-3 0,-1-1-1,-2-1 1,0-2 0,-3 0 0,13-19-54,-20 22 53,-1 0 1,-2-1-1,0-1 0,11-29-53,-22 45 31,-1-1-1,0-1 1,-1 1 0,0-1-1,-2 0 1,0 1-1,0-1 1,-2 0-1,0 0 1,0 0-1,-3-8-30,2 22 20,1-1 0,-1 1 0,0 0 0,0 0 0,0 0 1,-1 0-1,1 0 0,0 0 0,-1 0 0,0 0 0,1 1 0,-1-1 0,0 0 0,0 1 0,0 0 0,0-1 0,0 1 0,0 0 0,0 0 0,0 0 0,0 0 1,0 0-1,-1 1 0,1-1 0,0 1 0,-1-1 0,0 1-20,-2-1 13,0 1 1,0-1-1,0 1 0,0 0 1,1 0-1,-1 1 0,0-1 1,0 1-1,0 0 0,0 1 1,1-1-1,-1 1 0,-3 1-13,0 3-10,0 1-1,0-1 1,1 1-1,0 0 1,0 1 0,0 0-1,1 0 1,1 0-1,-4 6 11,-7 13-71,2 1-1,-7 18 72,12-22-35,2 0 1,0 1-1,2 0 1,1 0 0,0 0-1,2 0 1,1 1-1,1-1 1,2 1 0,1 4 34,-2-22-10,1 0 0,0 1 0,1-1 1,0 0-1,1-1 0,-1 1 0,1 0 1,1-1-1,-1 0 0,1 0 0,1 0 1,-1-1-1,1 0 0,0 0 1,1 0-1,-1-1 0,1 0 0,0 0 1,7 3 9,-10-5 1,1 0 1,0 0 0,0-1 0,1 0 0,-1 0 0,0 0 0,1-1 0,-1 1 0,1-1 0,0-1-1,-1 1 1,1-1 0,0 0 0,-1 0 0,1 0 0,0-1 0,-1 0 0,1 0 0,-1-1 0,1 1-1,-1-1 1,0-1 0,1 1 0,-1-1 0,0 1 0,-1-1 0,1-1 0,0 1 0,-1-1 0,0 0-2,9-10 20,-1-1 0,0-1 1,-1 0-1,-1 0 1,-1-1-1,0 0 1,-1-1-1,-1 0 1,-1 0-1,0-1 1,1-11-21,2-16-675,-2 1 1,-2-1-1,-2-1 0,-2-13 675,0 52-147,-2-1 0,1 1 0,-1 0 0,0-1 0,0 1 0,-1 0 0,-2-6 147,3 12-11,0 0 0,0 1 1,0-1-1,0 1 0,0-1 1,0 1-1,0-1 0,0 1 1,0 0-1,-1 0 0,1 0 1,0-1-1,-1 1 0,1 0 1,-1 1-1,0-1 0,1 0 0,-1 0 1,1 1-1,-1-1 0,0 1 1,0-1-1,1 1 0,-1 0 1,0 0-1,0 0 0,0 0 1,1 0-1,-1 0 0,0 0 1,0 0-1,1 1 0,-1-1 1,0 1-1,1-1 0,-1 1 1,0 0-1,1 0 11,-4 1 0,1 1 0,0-1-1,-1 1 1,1 1 0,0-1-1,1 0 1,-1 1 0,1 0 0,-1 0-1,1 0 1,0 0 0,1 0-1,-1 1 1,1-1 0,0 1 0,-2 4 0,0-1-4,-7 16-8,0 2 0,1-1 0,2 1 0,1 0 0,1 1 0,0 3 12,-1 21 26,3 0 1,2 42-27,1-86 4,2 1 0,-1-1-1,1 1 1,0 0-1,0-1 1,1 0 0,0 1-1,1-1 1,0 0-1,0 0 1,0 0-1,1 0 1,-1-1 0,2 1-1,-1-1 1,1 0-1,0-1 1,0 1 0,1-1-1,-1 0 1,1 0-1,0 0 1,1-1-1,-1 0 1,1-1 0,0 1-1,0-1 1,0 0-1,2 0-3,8 1 6,0-1 0,1-1 0,-1-1 0,1 0 0,12-1-6,-16 0 2,28-4-298,-3-13-1198</inkml:trace>
</inkml:ink>
</file>

<file path=ppt/ink/ink1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5:12:33.43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426 368 7716,'0'0'178,"-24"-4"169,-81-11 376,89 12-495,-1 1 1,1 1-1,-1 0 0,0 1 1,1 1-1,-1 1 0,-5 1-228,15-1 1,0 0 0,0 1 0,0 0 0,0 0 0,0 0 0,1 1 0,-1 0 0,1 1 0,0-1 0,1 1 0,-1 0 0,1 1 0,0-1 0,0 1 0,1 0 0,-1 0 0,1 1-1,1-1 1,-1 1 0,-1 5-1,-2 5 9,0 0 0,1 1-1,1-1 1,0 2 0,2-1 0,0 0-1,0 16-8,3-27 6,-1 7 11,0 0 1,1 0 0,1 0 0,0-1-1,3 13-17,-3-22-8,0-1 1,1 1-1,-1-1 0,1 1 0,-1-1 0,1 0 0,0 1 0,0-1 0,1 0 0,-1 0 0,1 0 0,-1-1 0,1 1 0,0-1 1,0 1-1,0-1 0,0 0 0,0 0 0,1 0 0,-1-1 0,1 1 0,-1-1 0,2 1 8,4 1 4,1-1 0,0 1 0,0-2 0,0 1 0,0-2 1,0 1-1,0-1 0,0-1 0,1 0 0,-1 0 0,0-1 0,-1 0 0,1-1 0,0 0 0,-1 0 0,1-1 0,-1 0 0,0-1 0,0 0 0,-1-1 0,0 1 0,0-2 1,4-3-5,18-17 128,-1-1 0,-2-2 1,0-1-1,-2-1 1,-2-1-1,19-35-128,-27 41 60,-2-1 0,0 0-1,-2-1 1,-1-1-1,-2 0 1,0 0 0,-2 0-1,-2-1 1,0-12-60,-3 35 2,0-5 55,0-1 0,-1 1 0,0 0 0,-2-1 0,1 1 0,-4-12-57,4 22 24,0-1-1,-1 1 1,1 0-1,-1 0 1,0 0-1,1 0 0,-1 1 1,-1-1-1,1 0 1,0 1-1,-1-1 0,1 1 1,-1 0-1,0 0 1,0 0-1,0 0 1,0 0-1,0 1 0,0 0 1,0-1-1,0 1 1,-1 0-1,1 0 1,0 1-1,-1-1 0,1 1 1,-1 0-1,1-1-23,-5 0 12,0 1-1,-1-1 0,1 1 1,0 1-1,0-1 1,0 2-1,0-1 1,0 1-1,0 0 0,0 0 1,1 1-1,-1 0 1,-3 3-12,1 0-26,0 1 0,0 1 1,1 0-1,0 0 1,0 1-1,1 0 1,0 0-1,-5 10 26,0-1-374,0 0 0,2 1-1,1 1 1,0 0 0,1 0-1,1 1 1,1 0 0,1 0-1,1 1 1,1 0 0,1 0-1,1 0 1,0 7 374,2-29 0,0 1-152,0 0-1,0 1 1,0-1-1,-1 0 1,1 1 0,1-1-1,-1 1 1,0-1 0,0 0-1,0 1 1,1-1-1,-1 0 1,1 1 0,-1-1-1,1 0 1,0 0-1,0 2 153,22 6-4337</inkml:trace>
</inkml:ink>
</file>

<file path=ppt/ink/ink1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5:12:33.80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37 310 4386,'0'0'2086,"0"0"-47,0 0-4,0 0 3,0 0-512,7-18-594,16-55-423,-22 72-500,-1 1 0,0-1 0,0 1 1,1-1-1,-1 0 0,0 1 0,0-1 0,0 0 0,0 1 0,0-1 0,0 0 0,0 1 0,0-1 1,0 0-1,0 1 0,-1-1 0,1 0 0,0 1 0,0-1 0,-1 1 0,1-1 0,0 0-9,-10 5 74,-9 20-49,13-10-17,0 1-1,1 1 1,0-1-1,2 0 1,0 1-1,0 0 1,1 5-8,-1 38-32,2 20 32,1-58-8,0-10 0,0 1 0,1-1 0,1 1 0,-1-1 0,2 0 0,0 0 0,0 0 0,1 0 0,3 6 8,-4-12-17,-1 0 1,2 0-1,-1 0 1,0-1-1,1 1 1,0-1-1,0 0 1,0 0-1,1 0 1,-1-1-1,1 1 0,0-1 1,0 0-1,0 0 1,0-1-1,0 0 1,1 0-1,-1 0 1,1 0-1,1-1 17,9 2-73,-1-1 1,1 0-1,0-1 0,0-1 0,-1 0 0,1-1 0,0-1 0,0-1 0,-1 0 0,0-1 0,8-3 73,-3-1-11,1-1 1,-1 0-1,-1-2 1,0 0-1,-1-1 1,0-1-1,16-15 11,-9 4 15,-1-1-1,-1-1 1,-1-1-1,-1 0 1,-2-2-1,0-1 1,-2 0-1,-2-1 1,-1-1-1,6-18-14,-12 21 25,0 1-1,-2-1 1,-1-1-1,-2 1 1,0-1-1,-3-22-24,1 50 14,-1 1 0,0-1 0,0 1 0,0-1 0,0 1 0,0-1 0,0 1 0,0-1 0,-1 1 0,1-1 0,-1 1 0,1-1 0,-1 1 0,1-1 0,-1 1 0,0 0 0,0-1 1,0 1-1,1 0 0,-1 0 0,0 0 0,-1-1-14,-1 1 51,0 0 1,0 0-1,0 1 1,0-1 0,0 1-1,0-1 1,0 1-1,0 0 1,0 1 0,-3-1-52,0 1 3,0 0 1,1 1 0,-1 0-1,1 0 1,-1 0 0,1 0-1,0 1 1,0 0 0,0 0 0,0 0-1,0 1 1,1-1 0,-1 1-1,1 0 1,0 1 0,0-1-1,1 1 1,-1 1-4,-8 10-6,0 1 0,2 0 0,0 0 0,-6 17 6,9-15-112,0 0 1,1 0-1,1 1 0,1 0 0,1 0 0,-1 8 112,3-10-815,1 1 0,0-1-1,1 1 1,2 5 815,-3-22-168,0 0-28,0-1 1,0 1-1,0 0 1,0 0-1,1 0 1,-1 0-1,0 0 1,1-1-1,0 1 1,-1 0-1,1 0 1,0-1 0,0 1-1,-1-1 1,1 1-1,1 0 1,-1-1-1,0 0 1,0 1-1,0-1 1,1 0-1,-1 1 1,1-1-1,-1 0 1,1 0-1,-1 0 1,1 0 0,0-1-1,-1 1 1,2 0 195,18 0-5075</inkml:trace>
</inkml:ink>
</file>

<file path=ppt/ink/ink1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5:12:34.31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56 290 1473,'0'0'6061,"0"0"-3276,0 0-317,0 0-958,0 0-827,-5-8-419,4 6-254,0 0-1,0 0 1,-1 0-1,1 0 1,-1 0-1,1 1 1,-1-1-1,1 0 1,-1 1-1,0-1 1,0 1 0,0-1-10,2 2 2,-1 0 1,1 0 0,0 0 0,-1 0-1,1 0 1,0 1 0,-1-1 0,1 0-1,-1 0 1,1 0 0,0 0 0,-1 0-1,1 0 1,0 1 0,-1-1 0,1 0 0,0 0-1,0 0 1,-1 1 0,1-1 0,0 0-1,0 0 1,-1 1 0,1-1 0,0 0-1,0 1 1,0-1 0,-1 0 0,1 1-3,-8 23 96,4-9-103,1 0 0,0 0 0,2 0 0,-1 0 0,2 1-1,0-1 1,1 0 0,0 0 0,2 6 7,-1-17-7,-1 0 0,1-1 0,0 1 0,0 0 0,0-1 0,1 1 0,-1-1 0,1 0-1,0 0 1,0 0 0,0 0 0,0-1 0,0 1 0,1-1 0,-1 0 0,1 1 0,0-2 0,-1 1 0,1 0 0,0-1 0,0 0 0,2 1 7,13 3-36,-1-2 1,1 1 0,0-2 0,8 0 35,15 1-18,0-2 0,1-1 0,-1-3 0,0-1 0,0-2 0,-1-2 1,13-5 17,-3-4 10,0-2 0,-2-3 0,26-15-10,-46 21-4,-1-1-1,0-2 0,-2-1 1,0 0-1,-1-2 0,7-10 5,-24 22 0,0 1-1,0-2 1,-1 1 0,0-1-1,-1 0 1,0-1-1,-1 1 1,0-2 0,-2 6 14,-1-1 0,0 1 0,0-1 0,-1 0 0,0 0 0,0 0 0,-1 0 0,0 0 0,0 0 1,-1 1-1,0-1 0,-2-7-14,3 14 12,-1-1 1,0 1-1,0-1 0,0 1 1,0-1-1,0 1 1,-1 0-1,1-1 1,0 1-1,-1 0 1,1 0-1,-1 0 1,1 0-1,-1 0 0,1 0 1,-1 0-1,0 1 1,1-1-1,-1 0 1,0 1-1,0 0 1,1-1-1,-1 1 1,0 0-1,0 0 0,0 0 1,0 0-13,-55 3 206,53-3-196,-7 3-8,0-1-1,0 2 1,1-1 0,0 1-1,-1 1 1,1 0 0,1 0-1,-1 1 1,1 1 0,0-1-1,1 1 1,-1 1 0,1 0-1,1 0 1,-4 5-2,-1 0-5,1 1 0,1 1 0,1 0 0,0 1 1,0 0-1,2 0 0,0 0 0,1 1 0,-1 7 5,2-6-22,2 1 0,0 0 0,1 0 0,1 0 0,1-1 0,0 1 0,2 0 0,2 9 22,-3-23-6,0 0 0,1 0-1,0 0 1,0-1 0,0 1 0,1-1-1,0 1 1,0-1 0,0 0 0,0 0 0,0 0-1,1-1 1,0 1 0,0-1 0,0 0-1,0 0 1,0 0 0,0-1 0,1 1-1,0-1 1,-1 0 0,1 0 0,0-1-1,3 1 7,8 2-34,1 0 0,1-1 0,-1-1 0,0-1-1,1-1 1,11-1 34,-20 0 4,1 0 0,0-1 0,0-1 0,-1 1 0,1-1 0,-1-1 0,0 0 0,0 0 0,0-1 0,0 0 0,-1-1 0,0 0 0,0 0 0,-1-1 0,0 1 0,0-2 0,0 1 0,-1-1 0,0 0 0,2-3-4,2-6 4,0 0 1,0 0-1,-2-1 0,0 0 1,-1-1-1,-1 0 0,-1 0 0,-1 0 1,0 0-1,-1-3-4,1-18-354,-2-1 0,-1 1 0,-5-35 354,4 72-29,0 1-1,-1-1 1,0 1-1,1 0 0,-1-1 1,0 1-1,0-1 1,0 1-1,-1 0 1,1 0-1,0 0 1,-1 0-1,1 0 0,-1 0 1,0 0-1,0 0 1,0 1-1,0-1 1,0 0-1,0 1 1,0 0-1,0 0 0,-1-1 1,1 1-1,0 1 1,-1-1-1,-2 0 30,3 0-273,0 1 0,-1-1 1,1 1-1,-1 0 0,1 0 0,-1 0 0,1 1 0,-1-1 1,1 0-1,0 1 0,-1 0 0,1-1 0,0 1 0,-1 0 0,1 0 1,0 1-1,0-1 0,-2 1 273,-6 15-3105,1 7-633</inkml:trace>
</inkml:ink>
</file>

<file path=ppt/ink/ink1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5:12:34.68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104 128 5747,'0'0'1328,"0"0"366,0 0 705,0 0-129,8-22-720,20-64-552,-27 68-568,-1 18-425,0 0 0,0-1 1,-1 1-1,1 0 0,0 0 0,0 0 0,-1 0 1,1 0-1,0 0 0,0 0 0,0-1 0,-1 1 1,1 0-1,0 0 0,0 0 0,-1 0 0,1 0 1,0 0-1,-1 0 0,1 1 0,0-1 0,0 0 1,0 0-1,-1 0 0,1 0 0,0 0 0,0 0 1,-1 0-1,1 0 0,0 1 0,0-1 0,0 0 1,-1 0-1,1 0 0,0 0-5,-19 18 151,3 7-150,2 0-1,0 1 1,1 0-1,2 1 1,1 0 0,1 1-1,1 0 1,1 0-1,0 9 0,4-3-125,1 1-1,2 22 126,0-22-127,0-33 111,0 0 1,0 1-1,1-1 1,-1 1 0,1-1-1,-1 0 1,1 0 0,0 1-1,-1-1 1,1 0-1,0 0 1,1 0 0,-1 0-1,0 0 1,0 0 0,1 0-1,0 0 1,-1 0 0,1-1-1,0 1 16,2 1-23,-1-1-1,0 0 0,0-1 1,1 1-1,-1-1 0,1 1 1,0-1-1,-1 0 1,1 0-1,0-1 0,0 1 1,1-1 23,2 0-15,0 1-1,0-2 1,-1 1 0,1-1 0,0 0-1,-1 0 1,1-1 0,-1 0 0,1 0 0,-1-1-1,0 0 1,0 0 0,0 0 0,0 0-1,1-2 16,6-8-4,0 0-1,-1 0 1,-1-1-1,0-1 1,-1 0-1,-1 0 0,6-13 5,7-17-12,-2-2 0,0-7 12,-14 35-1,0-1 0,-1 0 0,0 0 0,-2 0 0,-1 0 0,0-1-1,-1-4 2,-1 24 0,0 0 1,0 1-1,0-1 0,0 0 0,0 1 0,0-1 0,-1 0 0,1 1 0,0-1 0,0 0 0,0 1 0,-1-1 0,1 0 0,0 1 0,-1-1 0,1 1 0,0-1 0,-1 1 0,1-1 0,-1 1 0,1-1 0,-1 1 0,1-1 0,-1 1 0,1-1 0,-1 1 0,0 0 0,1-1 1,-1 1-1,-1-1-37,0 1 0,0 0 0,1 0-1,-1 0 1,0 0 0,0 0 0,1 0 0,-1 0 0,0 0 0,0 1 0,1-1 0,-1 1 37,-3 0-316,0 1 0,0 0-1,0 0 1,0 0 0,1 1 0,-1 0-1,-2 2 317,-12 17-2665,2 1-878</inkml:trace>
</inkml:ink>
</file>

<file path=ppt/ink/ink1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5:12:35.48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392 163 7972,'0'0'1248,"0"0"425,0 0 307,0 0-751,0 0-618,-19-12-282,7 4-282,6 3-27,0 1 0,-1 0 0,1 0 0,-1 1 0,0 0 0,0 0 0,0 0 0,-2 1-20,6 1 4,0 1 1,0 0 0,0-1-1,0 1 1,0 1 0,-1-1-1,1 0 1,0 1-1,0 0 1,0-1 0,0 1-1,0 1 1,0-1 0,0 0-1,1 1 1,-1-1 0,0 1-1,1 0 1,-1 0 0,1 0-1,-1 0 1,1 0 0,0 0-1,0 1 1,0-1 0,0 2-5,-29 37-13,3 3 1,1 0-1,2 1 0,2 2 1,2 0-1,2 2 1,-11 44 12,24-69-24,2 0 1,0 0-1,1 0 1,1 1-1,1 6 24,1-28-8,0 0-1,0 0 1,0 1-1,0-1 1,1 0-1,-1 0 1,1 0 0,0 0-1,0 0 1,0 0-1,0-1 1,0 1-1,1 0 1,-1 0-1,1-1 1,0 1-1,-1-1 1,1 0-1,0 1 1,1-1 8,1 1-8,0-1-1,1 1 1,-1-1 0,1 0-1,-1-1 1,1 1 0,0-1-1,0 0 1,-1 0 0,1 0-1,0-1 1,2 0 8,5 1-1,1-1 1,-1-1-1,0 0 1,1-1-1,-1 0 0,0-1 1,0 0-1,0-1 1,-1 0-1,1-1 1,-1 0-1,0-1 0,0 0 1,-1-1-1,0 0 1,0-1-1,0 0 1,22-21 3,-1-1 0,-2-1 0,-1-2 0,6-11-3,-14 19 12,-1-1-1,-1-2 1,-1 1-1,-1-2 0,-2 0 1,-1-1-1,-2 0 1,0-1-1,-2 0 0,-2-1 1,0 0-1,-3 0 0,0 0 1,-2-1-1,-2-14-11,0 45 3,0 0-1,0 0 0,0-1 1,0 1-1,0 0 0,-1 1 1,1-1-1,-1 0 0,1 0 1,-1 0-1,0 0 0,0 0 1,0 0-1,0 1 0,0-1 1,0 0-1,0 1 0,-1-1 1,1 1-1,-1-1 0,1 1 1,-1 0-1,1 0 0,-1-1 1,0 1-1,0 0 0,0 0-2,-23-3-2352,16 4-1687</inkml:trace>
</inkml:ink>
</file>

<file path=ppt/ink/ink1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5:12:35.86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335 167 8532,'0'0'1467,"0"0"486,0 0-486,0 0-655,-27 6-530,11-3-260,5-1-21,1-1 0,0 1-1,-1 1 1,1 0 0,0 1 0,1-1 0,-1 2 0,1-1 0,0 2 0,0-1 0,0 1-1,0 0 1,1 1 0,0 0 0,1 0 0,0 1 0,0 0 0,0 1-1,-12 21-16,1 0 1,2 1 0,1 1 0,-10 31 15,18-43-12,1 0 0,1 1 0,1-1 0,1 1 0,1 0-1,0 0 1,2 1 0,2 17 12,-2-35-5,1-1-1,0 1 1,-1-1 0,1 1-1,1-1 1,-1 1 0,0-1-1,1 0 1,0 0-1,0 1 1,0-1 0,0 0-1,0-1 1,1 1-1,-1 0 1,1-1 0,0 0-1,0 1 1,-1-1 0,2 0-1,-1 0 1,0-1-1,0 1 1,0-1 0,1 1-1,-1-1 1,1 0-1,0 0 6,13 2-14,0 0-1,1 0 0,-1-2 0,0 0 1,8-2 14,-18 1 0,20-1 1,0-1-1,-1-2 0,1-1 1,0-1-1,-1-1 0,-1-1 1,1-1-1,-1-2 0,19-10 0,-1-4 26,0-1-1,-1-2 0,-2-2 0,33-31-25,-45 35 16,-1-1-1,-1-1 0,-1-2 0,-2 0 1,-1-1-1,9-18-15,-20 28 70,0-1-1,-2 0 1,0 0-1,-1-1 1,-1 0-1,-2-1 1,0 1-1,-1-1 1,-2 0-1,0-20-69,-2 44 4,0-1 1,0 1-1,0-1 0,0 1 0,0-1 0,0 1 1,-1 0-1,1-1 0,0 1 0,0-1 0,-1 1 1,1 0-1,0-1 0,-1 1 0,1-1 0,0 1 1,-1 0-1,1 0 0,0-1 0,-1 1 0,1 0 1,-1-1-1,1 1 0,0 0 0,-1 0 0,1 0 1,-1 0-1,1 0 0,-1-1 0,1 1 0,-1 0 1,1 0-1,-1 0 0,1 0 0,-1 0 0,1 0 1,-1 0-1,1 1 0,-1-1 0,1 0 0,0 0 1,-1 0-1,1 0 0,-1 1 0,1-1 0,-1 0 0,1 0 1,0 1-1,-1-1 0,1 1-4,-2-1-171,0 1 0,0 0 0,0 0 0,0 0 1,0 0-1,0 1 0,1-1 0,-1 0 0,0 1 0,1-1 0,-1 2 171,-5 19-4546,4 0-1769</inkml:trace>
</inkml:ink>
</file>

<file path=ppt/ink/ink1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5:12:36.18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111 201 8612,'0'0'1275,"0"0"611,0 0-525,0 0-875,-17 27-444,-13 21-98,-10 26 56,35-65-14,2 0 0,-1 0 0,1 1 0,1-1-1,0 1 1,0 0 0,1 0 0,0 0 0,0-1 0,1 1-1,1 5 15,0 7-71,-2-17 36,1 1 0,1-1 0,-1 0-1,1 0 1,0 0 0,0 0-1,0 0 1,0 0 0,1 0-1,1 2 36,-1-4-11,0-1 0,0 0 0,0 1 0,0-1 0,0 0 0,0 0 0,0 0 0,1 0 0,-1-1 0,1 1 0,-1-1 0,1 1 0,0-1-1,-1 0 1,1 0 0,0 0 0,0 0 0,1-1 11,5 3 6,0-1-1,0 0 0,0-1 1,1 0-1,-1-1 0,0 1 1,1-2-1,-1 1 0,0-2 1,0 1-1,1-1 0,-1 0 1,0-1-1,-1 0 0,1-1 1,-1 0-1,1 0 0,-1 0 1,0-1-1,6-5-5,-1-1 125,0-2 0,-1 1 0,0-1 0,-1-1-1,0 0 1,-1 0 0,-1-1 0,0-1 0,-1 1 0,5-15-125,-5 5 222,-1 0 0,0 0 0,-2 0 0,-1-1 1,-1 1-1,-1-1 0,-2-1-222,0-84 125,0 108-112,-1 1 0,1-1 0,0 0 0,-1 1 0,1-1 0,-1 1 0,0-1 0,0 1 0,0-1 0,0 1 0,-1-1 0,1 1 0,0 0 0,-1 0 0,0 0 0,1 0 0,-1 0 0,0 0 0,0 0 0,-2-1-13,1 1-380,-1 0-1,0 0 1,0 1-1,0-1 1,-1 1-1,1 0 1,0 0-1,0 0 1,-1 1-1,1 0 1,0-1-1,-3 2 381,-17-1-8820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09:36:09.97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49 8196,'0'0'2870,"0"0"-1109,0 0-1398,0 0-304,0 0-3,15-8 48,50-22-72,-61 28-28,1 0-1,-1 1 1,1-1 0,0 1-1,0 0 1,0 1 0,-1-1-1,1 1 1,0 0 0,0 0 0,0 0-1,2 1-3,-5-1 11,0 1 0,0 0-1,0 0 1,0 0 0,0 0-1,0 0 1,0 0 0,0 0-1,0 0 1,-1 1 0,1-1 0,-1 1-1,1-1 1,-1 1 0,1-1-1,-1 1 1,0 0 0,0 0-1,1 1-10,1 7 56,0 1 0,0 0 0,-1 0-1,0 0 1,-1 0 0,0 0-1,-1 0 1,-1 9-56,1-7-6,0 0 0,1 1 0,2 10 6,1-13 3,0 0 0,1 0 0,0-1 0,0 0 0,1 0 0,1 0-1,4 4-2,-5-5 4,1 0 0,-1 0 0,-1 1-1,1 0 1,-2 0 0,1 0 0,-2 0-1,4 12-3,-4-5 184,-1 1-1,-1 0 0,-1 0 0,0 0 0,-1 0 0,-1 0 0,-1 0 0,0-1 0,-1 1 0,-1-1 0,-1 0 0,-1 0 0,-2 5-183,-106 209 2081,114-230-2195,-20 38 564,20-37-680,0 0 0,0 0 0,0-1 0,-1 1 0,1 0 0,-1-1 0,1 0 0,-1 1-1,1-1 1,-1 0 0,0 0 0,0 1 0,0-2 0,0 1 0,1 0 0,-1 0 0,0 0-1,0-1 1,0 1 0,-1-1 230,-11 0-6261</inkml:trace>
</inkml:ink>
</file>

<file path=ppt/ink/ink1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5:12:36.80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226 170 8164,'0'0'1003,"-27"24"-408,27-24-595,-45 40 461,-25 31-461,62-61 43,-1 1 0,1 0 0,1 0 0,0 1 1,1 0-1,0 0 0,0 1 0,2-1 0,0 1 0,0 1-43,-1 10 35,1 0 1,2 0 0,0 0 0,2 7-36,-1-10 5,0-8-7,1 0-1,0 0 1,1-1-1,2 8 3,-3-17-5,1 0 0,-1-1 1,1 1-1,0 0 0,1 0 0,-1 0 0,0 0 0,1-1 1,-1 1-1,1-1 0,0 1 0,0-1 0,0 0 1,0 0-1,0 0 0,1 0 0,-1 0 0,0 0 0,1 0 1,1 0 4,6 2 20,0-1 1,0 0 0,0-1 0,1 0 0,-1-1 0,1 0 0,-1 0 0,1-1 0,-1-1 0,1 0 0,-1 0 0,1-1 0,-1 0-1,0-1 1,0 0 0,0-1 0,0 0 0,0 0 0,4-4-21,-3 1 182,0-1 0,0 0 1,-1-1-1,0 0 0,0-1 0,-1 0 0,0 0 1,-1-1-1,-1 0 0,1-1 0,-2 0 0,1 0 0,-2 0 1,0 0-1,0-1 0,-1 0 0,-1 0 0,0-1 0,-1 1 1,0 0-1,-1-3-182,2-27 259,-2 0 1,-2 0-1,-5-32-259,4 58-14,-1-1 0,-1 1 0,-1 0 0,0 0 0,-1 1 0,-1 0 0,-1 0 0,0 0 0,-1 1-1,-5-6 15,11 16-255,0 0-1,-1 1 0,0-1 0,0 1 0,0 0 0,0 0 0,-1 1 0,1-1 0,-1 1 1,0 0-1,0 0 0,-2 0 256,-6 1-3618</inkml:trace>
</inkml:ink>
</file>

<file path=ppt/ink/ink1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5:12:37.82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262 58 768,'0'0'6547,"0"0"-3948,0 0-1009,-24 12-528,13-7-988,0-1-49,0 1 1,0 0-1,1 1 0,0 0 1,0 0-1,0 1 1,1 1-1,0-1 0,0 2 1,1-1-1,0 1 0,0 0 1,1 1-1,1 0 1,-1 0-1,-1 6-25,-7 18 4,2 0-1,2 1 1,1 0-1,2 0 1,2 1-1,1 0 1,1 1-1,2-1 1,2 6-4,0-38-4,0 1-1,0 0 1,0-1-1,1 1 1,0-1-1,0 1 1,0-1-1,0 1 1,1-1-1,-1 1 1,1-1-1,1 0 1,-1 0-1,0 0 1,1 0-1,0-1 1,0 1-1,1 0 5,0 0-4,1-1 0,1 0 0,-1 0 0,0 0 0,1-1-1,-1 0 1,1 0 0,0 0 0,0-1 0,0 1 0,0-1 0,0-1-1,0 1 1,1-1 4,12 0 1,-1-1-1,0 0 1,0-1-1,0-1 1,0-1-1,0 0 1,0-2-1,-1 0 1,0-1-1,0 0 1,-1-1-1,6-5 0,-2 1 22,-1-1-1,0 0 1,0-2-1,-2 0 1,0-1 0,-1-1-1,0 0 1,-1-2-1,7-11-21,-16 19 54,0 1-1,-1-1 1,0 0-1,-1 0 0,0-1 1,-1 1-1,0-1 1,1-10-54,-2-6 229,0 0 0,-1 0 1,-2-5-230,0 23 37,0-1 1,0 0 0,-1 0 0,-1 0-1,1 1 1,-2 0 0,0-1 0,0 1-1,0 0 1,-1 1 0,-1-1 0,0 1-1,0 0 1,-6-6-38,6 9-53,0 0-1,0 0 0,-1 1 1,1-1-1,-1 2 0,-1-1 1,1 1-1,-1 0 0,1 0 1,-1 1-1,0 0 0,0 1 1,0 0-1,-1 0 0,1 1 1,0-1-1,-1 2 0,1-1 1,-5 2 53,9-1-373,0 0 0,0 0 0,0 0 1,0 1-1,0 0 0,0 0 0,-3 1 373,6-1-298,-1 0 0,1 0 0,0 0 0,0 0-1,-1 0 1,1 0 0,0 1 0,0-1-1,0 0 1,0 1 0,1-1 0,-1 1-1,0-1 1,0 2 298</inkml:trace>
</inkml:ink>
</file>

<file path=ppt/ink/ink1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5:12:56.81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0 254 9909,'0'0'1323,"0"0"-1537,0 0-586,0 0-270,10-5-317,-9 5 1411,9-4-621,0-1 0,-1-1 0,0 1 0,5-5 597,-11 8 78,-1 0 0,1 0 1,0 0-1,-1-1 0,1 1 0,-1-1 1,0 0-1,0 0 0,0 0 0,0 0 0,-1 0 1,1 0-1,-1 0 0,0 0 0,0-1 0,0 1 1,0-1-1,0 1 0,0-4-78,-10 7 4110,-12 0-2538,19 0-1006,0-1-549,0 1-1,0 0 0,0 0 1,0 0-1,-1 0 1,1 1-1,0-1 0,0 0 1,0 1-1,0 0 1,0-1-1,0 1 0,0 0 1,0 0-1,0 0 0,1 0 1,-1 0-1,0 0 1,1 1-1,-1-1 0,0 1 1,1-1-1,0 1 0,-1 0 1,1-1-1,0 1 1,0 0-1,0 0 0,0 0 1,0 0-1,0 0 0,1 0 1,-1 0-1,1 0 1,-1 0-1,1 0 0,0 0 1,0 0-1,0 0 1,0 0-1,0 1 0,0-1 1,0 0-17,3-2-418,0 1 1,0-1 0,0 0 0,0 0 0,0 0 0,0 0-1,0-1 1,2 0 417,-3 0 36,0 0-1,0 0 0,0 0 1,0 0-1,0-1 1,0 1-1,-1 0 1,1-1-1,0 0 1,-1 0-1,1 1 0,-1-1 1,1 0-1,-1 0 1,0 0-1,0 0 1,0 0-1,0-1 1,0 1-1,-1 0 0,1 0 1,0-1-1,-1 1 1,0 0-1,0-2-35,2-10 484,-1-1 0,-1 1-1,-2-14-483,1 3-128,1 24 170,0-6 213,0 0 0,0 0 0,-1 0 0,0 0 0,-1-3-255,2 9 8,0 0 1,-1 0-1,1 0 0,-1-1 1,1 1-1,-1 0 1,1 0-1,-1 0 1,0 0-1,0 0 1,1 0-1,-1 0 1,0 0-1,0 0 1,0 0-1,0 1 1,0-1-1,0 0 1,0 0-1,0 1 1,0-1-1,0 1 1,-1-1-1,1 1 1,0 0-1,0-1 1,-1 1-1,1 0 1,0 0-1,0 0 1,-1 0-9,-2 1-3186,-1 8-2857</inkml:trace>
</inkml:ink>
</file>

<file path=ppt/ink/ink1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5:12:57.39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85 57 3506,'0'0'8713,"0"0"-6504,0 0-1403,0 0-139,0 0-321,-11 7-258,-34 20-112,34-20-125,11-7 18,0 3 143,0 0 1,-1 0-1,1 0 0,0 0 0,-1 0 0,0 0 0,1 0 0,-2 3-12,0-2 5,1 0-9,-1 7-15,-1 1-1,1-1 0,1 0 0,0 6 20,7-19-1673,1-5 1532,0 0-1,-1 0 0,1 0 1,-2-1-1,1 0 0,-1 0 1,0-1-1,0 1 0,-1-1 1,-1 0-1,2-5 142,-2-1 784,-8 22 616,-8 19-783,10-17-705,0 1-1,1-1 1,0 0-1,-1 9 89,5 6-4133,5-44 2473,-3 12 1519,4-12 215,-1 0 0,-2-1 1,0 0-1,0-5-74,-1-25 4844,-5 51-4769,1-1 0,-1 1 0,1-1-1,-1 1 1,1 0 0,-1-1-1,1 1 1,-1 0 0,0-1 0,1 1-1,-1 0 1,0 0 0,1 0 0,-1-1-1,1 1 1,-1 0 0,0 0 0,1 0-1,-1 0 1,0 0 0,1 0 0,-1 0-1,0 1 1,1-1 0,-1 0-1,0 0 1,0 1-75,-20 6-105,18-3-4,0-1 1,1 1-1,-1 0 0,1 0 0,0 0 0,1 1 0,-1-1 1,1 0-1,-1 1 0,1 0 109,-6 32-5312,4-18-1473</inkml:trace>
</inkml:ink>
</file>

<file path=ppt/ink/ink1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5:12:57.85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20 91 13158,'0'0'518,"0"0"29,0 0 149,0 0-451,0 0-149,-3-8 46,-7-24-97,9 20-29,1 10 0,0 2-8,0 3-21,-5 47-572,5-49 39,15-23-671,16-33 1096,-25 42 3411,-18 59-3094,9-34-194,-1-1 1,2 1 0,-1 0-1,2 0 1,-1 9-3,2-15-374,0 21 123,4-18-5978,3-9-1084</inkml:trace>
</inkml:ink>
</file>

<file path=ppt/ink/ink1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5:13:05.19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1 132 8996,'0'0'651,"0"0"-478,0 0-143,0 0-9,0 0-77,6 0-50,-4 2 2653,-2 0-2589,0-1-1,-1 0 1,1 1-1,0-1 1,0 1-1,0-1 1,1 0-1,-1 1 1,0-1-1,0 1 1,1-1-1,-1 0 1,1 1-1,-1-1 1,1 0-1,0 0 1,-1 0-1,2 2 43,0-2-179,1 0-1,-1-1 0,1 1 1,0-1-1,-1 1 1,1-1-1,-1 0 1,1 0-1,0 0 1,-1 0-1,2 0 180,-1-1-65,1 1 0,-1-1 0,1 0 1,-1 0-1,0 0 0,1 0 0,-1 0 0,0-1 0,0 0 0,0 1 0,0-1 0,0-1 0,0 1 0,0 0 0,-1 0 0,1-1 0,-1 0 0,0 1 0,0-1 0,0 0 0,0 0 0,0 0 0,0-1 0,0-1 65,1-2 216,0 0 1,0 0-1,-1 0 0,0 0 0,1-6-216,-2 7 829,-1-1-1,1 1 1,-1-1-1,0 1 1,-1 0-1,0-3-828,1 8 97,-1 0 1,1 0-1,-1 0 0,0 0 1,0 0-1,0 0 1,0 0-1,1 0 0,-1 0 1,0 0-1,0 1 0,-1-1 1,1 0-1,0 1 0,0-1 1,0 1-1,0-1 0,0 1 1,-1 0-1,1-1 0,0 1 1,0 0-1,-1 0 1,1 0-98,0-1-57,0 1 1,0 0 0,0 0-1,0 0 1,1 0 0,-1 0-1,0 0 1,0 0 0,0 0 0,0 0-1,0 0 1,0 0 0,0 0-1,1 1 1,-1-1 0,0 0-1,0 1 1,0-1 0,1 0 0,-1 1-1,0-1 1,0 1 0,1 0-1,-1-1 1,0 1 0,1-1 0,-1 1-1,1 0 1,-1 0 0,1-1-1,-1 1 1,1 0 0,0 0-1,-1-1 1,1 1 0,0 0 0,-1 0 56,-5 44-5792,3-27-1094</inkml:trace>
</inkml:ink>
</file>

<file path=ppt/ink/ink1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5:13:05.59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24 133 11045,'0'0'969,"0"0"250,0 0-187,0 0-522,0 0-323,0-5-134,0-16-18,0 21-39,0 1 1,-1-1 0,1 0-1,0 0 1,0 0 0,0 0 0,0 0-1,0 0 1,0 1 0,0-1-1,-1 0 1,1 0 0,0 0 0,0 0-1,0 0 1,0 0 0,0 0-1,-1 0 1,1 0 0,0 0 0,0 0-1,0 0 1,0 0 0,-1 0-1,1 0 1,0 0 0,0 0-1,0 0 1,0 0 0,-1 0 0,1 0-1,0 0 1,0 0 0,0 0-1,0 0 1,0 0 0,-1 0 0,1 0-1,0-1 1,0 1 0,0 0-1,0 0 1,0 0 0,0 0 0,0 0-1,-1 0 1,1-1 0,0 1-1,0 0 1,0 0 0,0 0 0,0 0-1,0 0 1,0-1 0,0 1-1,0 0 1,0 0 0,0 0 0,0 0-1,0-1 1,0 1 0,0 0-1,0 0 1,0 0 0,0 0 0,0 0 3,-7 9-413,5-6 270,1 0-1,0 0 1,-1 0-1,1 1 1,1-1 0,-1 1-1,0-1 1,1 0-1,0 1 1,0-1 0,0 1-1,0 0 144,9-13-507,-4-4 761,0 1-1,-1-1 1,-1 0-1,0 0 0,-1 0 1,0 0-1,-1 0 1,0 0-1,-1-1 1,-1-1-254,-12 11 194,3 7-4465,5 5-2665</inkml:trace>
</inkml:ink>
</file>

<file path=ppt/ink/ink1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5:13:05.97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46 51 11525,'0'0'545,"0"0"362,0 0 328,0 0-606,-2 4-463,1-1-71,1-2-127,0 0 1,0-1-1,-1 1 1,1 0-1,0 0 1,-1 0-1,1 0 0,-1-1 1,1 1-1,-1 0 1,1 0-1,-1-1 1,0 1-1,1 0 0,-1-1 1,0 1-1,0-1 1,1 1-1,-1-1 1,0 1-1,0-1 0,0 0 1,0 1-1,1-1 1,-1 0-1,0 0 32,0 0 18,1-1 1,-1 0-1,1 1 0,0-1 0,-1 0 1,1 0-1,0 0 0,0 1 0,-1-1 1,1 0-1,0 0 0,0 0 0,0 0 1,0 1-1,0-1 0,0 0 0,0 0 1,0 0-1,1 0 0,-1 0-18,0-1 100,1 0 0,-1 0 0,0 0 1,0 0-1,0 0 0,0 0 0,-1 0 0,1-1 0,-1 1 0,1 0 0,-1 0 0,1 0 0,-1 0 0,0 0 0,0 0 0,0 1 0,0-1 1,-1-1-101,1 3-129,0 0 21,1-1 0,-1 1-1,0 0 1,1 0 0,-1-1-1,1 1 1,-1 0 0,0-1 0,1 1-1,-1-1 1,1 1 0,0-1 0,-1 1-1,1-1 1,-1 1 0,1-1-1,0 1 1,-1-1 0,1 1 0,0-1-1,-1 0 1,1 0 108,-2-5-5709</inkml:trace>
</inkml:ink>
</file>

<file path=ppt/ink/ink1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5:13:06.75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60 188 10277,'0'0'1422,"0"0"-83,0 0-395,0 0-522,0 0-262,3 1-112,-3-1-65,1 0 1,-1 0-1,1 0 0,-1 0 1,1 0-1,-1 0 0,1 0 0,-1 0 1,1 0-1,-1 0 0,1-1 1,-1 1-1,1 0 0,-1 0 1,1 0-1,-1-1 0,1 1 0,-1 0 1,0 0-1,1-1 0,-1 1 1,1 0-1,-1-1 0,0 1 1,1 0-1,-1-1 0,0 1 0,0-1 1,1 1-1,-1-1 0,0 1 1,0-1-1,0 1 0,1 0 1,-1-1-1,0 1 0,0-1 0,0 1 1,0-1 16,5-31-1080,-1 2 735,5 2 294,-5 16 152,0-1 1,-1 1 0,0-1-1,-1 1 1,1-13-102,-14 24 517,7 2-510,1-1 0,0 1-1,-1 0 1,1 0 0,0 0 0,0 1-1,0-1 1,-1 1 0,2 0 0,-1 0-1,0 0 1,0 0 0,0 0 0,1 0-1,0 1 1,-1-1 0,1 1 0,-1 1-7,-7 8-34,1 2 1,1-1 0,-4 7 33,5 3-447,8-17-4845,4-6 1853</inkml:trace>
</inkml:ink>
</file>

<file path=ppt/ink/ink1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5:13:07.20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48 10069,'0'0'2339,"0"0"-957,0 0-109,0 0-382,0 0-584,8 36-2839,-7-24 2512,3-11-34,7-23-109,9-39-75,-17 51 148,-2 6-299,-1 8-460,0 6-336,0 11-2593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09:33:52.86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917 21 7603,'0'0'617,"-22"-3"-310,-10-2-174,-2 0 151,-1 2 0,-21 1-284,14 0 490,-76 2 881,101 1-1200,0 0 0,1 2 0,-1 0 0,1 1 0,-15 5-171,1 3 118,1 1 0,0 1 0,1 1-1,1 2 1,0 0 0,-15 15-118,23-16 13,1 2 0,1-1 0,0 2 0,1 0 0,1 1 0,1 1 0,1 0 0,-9 19-13,3 4-6,2 0-1,2 1 1,2 1-1,1 0 0,3 1 1,2 0-1,2 0 1,2 0-1,2 1 1,2-1-1,3 2 7,-2-31-3,1 1-1,2-1 1,-1 0 0,2 0-1,0-1 1,2 0 0,-1 0-1,2-1 1,0 0 0,1 0-1,1-1 1,1 0 0,0-1-1,0 0 1,3 0 3,15 15 7,2-2 0,1-1 0,1-2 0,1-1 0,1-2 0,8 2-7,3 0-2,1-2 1,0-3-1,2-2 0,0-2 1,1-2-1,0-2 0,0-3 1,1-1-1,0-3 0,0-3 0,14-2 2,-28-2 10,1-1 0,-1-2-1,0-2 1,0-1 0,-1-2-1,0-1 1,-1-2-1,-1-2 1,-1-1 0,0-2-1,-1-1 1,6-7-10,-5 2 14,0-2 1,-2-1-1,-1-2 0,-1-1 1,-2-1-1,-2-1 0,-1-2 1,-1 0-1,-2-2 0,15-35-14,-26 45 15,-1-1 0,-2 0 1,-1-1-1,-1 0 0,-1 0 0,-2 0 0,-1-1 0,-1 1 0,-2-1-15,0 9 44,0 0 1,-2 0-1,-1 0 0,-1 1 0,-1 0 0,0 0 0,-2 0 1,0 1-1,-1 0 0,-1 1 0,-1 0 0,-1 0 1,-1 1-1,0 1 0,-1 0 0,-1 1 0,-1 0 0,-8-6-44,1 3-34,-1 0-1,-1 2 1,-1 0-1,-1 2 1,0 1-1,0 1 1,-2 1-1,1 2 1,-1 1-1,-1 1 1,0 1-1,0 2 1,0 1-1,0 1 1,-1 2-1,-3 1 35,32 0-286,0 0 1,0 0-1,0 0 0,0 0 1,0 0-1,0 1 0,0-1 1,0 1-1,0-1 0,0 1 1,1 0-1,-3 0 286,-11 16-6889</inkml:trace>
</inkml:ink>
</file>

<file path=ppt/ink/ink1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5:13:07.74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60 48 9828,'0'0'1300,"0"0"-423,0 0 87,0 0-439,0 0-423,0 0-62,0-8-8,-1-22-8,0 29-22,1 1 0,0-1 1,-1 0-1,1 1 0,-1-1 0,1 1 1,-1-1-1,1 1 0,-1-1 1,0 1-1,1-1 0,-1 1 1,1 0-1,-1-1 0,0 1 1,1 0-1,-1-1 0,0 1 1,0 0-1,1 0 0,-1 0 0,0 0 1,1 0-1,-1 0 0,0 0 1,0 0-1,1 0 0,-1 0 1,0 0-1,0 0-2,-20 4 53,18 1 349,0-8 7,2 5-413,0 0-1,0-1 0,0 1 1,0 0-1,0-1 0,1 1 1,-1 0-1,1 0 0,-1 0 1,1 0-1,0-1 0,0 1 1,-1 0-1,1 0 0,1 1 5,-2 0-7,-2 44-49,3-46-5,2-1 56,-1 0 1,1 0-1,-1 0 1,0-1-1,1 1 1,-1 0-1,0-1 1,1 1-1,-1-1 1,0 0-1,0 1 1,0-1-1,0 0 1,1 0-1,-1 0 1,0 0-1,0 0 1,0 0-1,-1 0 1,1 0-1,0 0 1,0 0-1,-1 0 1,1-1-1,0 1 1,-1 0-1,1-1 5,0-2 89,1 0 0,-1-1 0,0 0 0,0 1 0,-1-1 0,1 1 0,-1-5-89,13 8-1947,-12 1-679,2 0-3795</inkml:trace>
</inkml:ink>
</file>

<file path=ppt/ink/ink1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5:15:41.68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313 1 4738,'0'0'1948,"0"0"-833,0 0 107,0 0-43,0 0-461,-5 9-241,-101 224 1628,-33 126-2105,124-317-270,0-1 782,-8 36-512,20-62-942,0 1 1,1 0-1,1-1 1,0 4 941,1-18-3732,0-1-1474</inkml:trace>
</inkml:ink>
</file>

<file path=ppt/ink/ink1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5:15:42.09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3009,'0'0'889,"0"0"-278,0 0 448,0 0 200,0 29 230,5 194 608,11 55-564,-8-201-1319,3 1 0,13 40-214,-21-105 62,0 0 1,2-1 0,-1 1 0,1-1-1,6 9-62,-9-18-131,0 0 0,-1 0-1,2 0 1,-1 0-1,0-1 1,0 1 0,1-1-1,-1 0 1,1 0 0,0 0-1,0 0 1,0 0-1,0 0 1,0-1 0,0 1-1,0-1 1,1 0 0,-1 0-1,0 0 1,1-1 0,-1 1-1,1-1 1,2 1 131,7-1-3108,-8 0-1545</inkml:trace>
</inkml:ink>
</file>

<file path=ppt/ink/ink1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5:15:42.51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 0 6211,'0'0'456,"0"0"-146,0 0 255,0 0-13,0 0-312,-1 17 406,0 8-110,1 1 1,1 0-1,1 0 0,2 0 0,0-1-536,23 90 2088,36 96-2088,-47-166 84,3-1-1,1 0 1,2-2 0,2 0 0,2-2 0,3 2-84,-22-33 21,0 0 0,1 0-1,0-1 1,0 0 0,2 0-21,18 8-2667,7-10-6869,-35-6 7383</inkml:trace>
</inkml:ink>
</file>

<file path=ppt/ink/ink1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5:15:42.89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5699,'0'0'627,"0"0"-446,0 0-130,0 0 303,0 0 1010,17 29-20,-1-2-988,95 167 2212,-70-117-1647,3-1-1,4-3 0,12 10-920,-35-50 107,2-2-1,2-1 0,0-1 1,2-1-1,1-2 1,1-1-1,31 16-106,-3-7-702,-57-31-2531,-4-3-2863</inkml:trace>
</inkml:ink>
</file>

<file path=ppt/ink/ink1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5:15:43.68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143 26 8068,'0'0'1691,"0"0"-202,0 0-331,0 0-475,-19 21-486,2-2-170,8-11-15,0 1 0,0 1 1,1 0-1,0 0 0,1 1 1,0 0-1,1 0 0,0 0 1,1 1-1,0 0 0,0 0 0,2 0 1,-2 7-13,-1 25 132,1 1 0,2 0 0,3 0 0,2 19-132,-1-60-1,0 0 0,-1 0 1,2 0-1,-1 0 0,0 0 0,1-1 0,-1 1 1,1-1-1,0 1 0,1-1 0,-1 1 0,0-1 0,1 0 1,0 0-1,-1 0 0,1-1 0,0 1 0,1-1 1,-1 0-1,0 1 0,1-1 0,-1-1 0,1 1 0,0 0 1,0-1-1,-1 0 0,1 0 0,0 0 1,2 1 7,0-1 0,0 0 0,-1 0-1,1-1 1,0 1 0,0-1 0,0-1 0,0 1 0,-1-1-1,1 0 1,0 0 0,0 0 0,-1-1 0,1 0 0,-1 0-1,1-1 1,-1 1 0,0-1 0,3-2-7,1-4 34,1 0 1,-1-1 0,-1 1-1,0-2 1,-1 1 0,1-1-1,-2 0 1,0-1 0,0 1-1,-1-1 1,-1 0-1,0-1 1,0 1 0,0-9-35,3-18 73,-1 0 1,-3-1-1,-1 0 1,-2-4-74,0 29-26,1-1-67,-1 1-1,-1-1 1,0 1-1,-1-1 1,-1 1-1,0 0 1,-4-10 93,6 21-545,1 3-6498,0 1 2217</inkml:trace>
</inkml:ink>
</file>

<file path=ppt/ink/ink1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5:15:44.06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65 8 6243,'0'0'2321,"0"0"-1040,0 0-580,0 0-245,-10 31-378,-30 101-70,36-116 2,1 0 0,0 0 0,1 1 0,0-1 0,2 0 0,0 1 0,1 7-10,0 15 36,-1-22 43,1 23 38,-1-38-116,0-1 1,0 0-1,1 0 0,-1 0 1,1 1-1,-1-1 1,1 0-1,-1 0 1,1 0-1,0 0 1,-1 0-1,1 0 1,0 0-1,0 0 1,0 0-1,0-1 1,-1 1-1,1 0 0,1 0 1,-1-1-1,0 1 1,0-1-1,0 1 1,0-1-1,0 1 1,0-1-1,2 1-1,1 0 42,1 0 0,0-1 0,0 1 0,0-1 1,0 0-1,0 0 0,0-1 0,0 0 0,-1 1 0,1-2 0,0 1 0,0 0 0,-1-1 0,1 0 0,-1 0 0,1 0 0,-1-1 0,0 0 0,0 1 0,0-1 0,2-3-42,2-3 152,0 0-1,-1 0 1,0-1-1,0 0 0,-1 0 1,0-1-1,-1 1 1,2-8-152,0 0 122,-1-1 1,-1 1 0,0-1 0,-2 0 0,0-1-1,-1 0-122,1-41 101,-2-16-101,-1 44-267,0 31-794,0 2-956,0 0-1398,0 0-1161</inkml:trace>
</inkml:ink>
</file>

<file path=ppt/ink/ink1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5:15:44.43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 38 5875,'0'0'3038,"0"0"-1736,0 0-720,-1 27-326,-1 6-227,-1 18-20,2-1 1,3 24-10,-2-71 2,1 0-1,-1 1 1,1-1-1,-1 0 1,1 0-1,0 0 1,0 0-1,0 0 1,1 0-1,-1 0 1,1 0-1,-1 0 1,1-1-1,0 1 1,0-1-1,0 1 1,0-1-1,1 0 1,-1 0-1,1 0 1,2 2-2,0-1 14,1-1 0,0 0 0,-1 0 0,1 0 0,0-1 0,0 0 0,0 0 0,0 0 1,0-1-1,1 0 0,-1 0-14,-4 0 58,0 0 0,0-1 0,0 1 1,0 0-1,0-1 0,0 1 0,0-1 0,0 0 1,0 0-1,0 0 0,-1 0 0,1 0 0,0 0 0,0 0 1,-1-1-1,1 1 0,-1 0 0,1-2-58,2-1 143,-1 0 0,0 0 1,-1 0-1,1-1 0,-1 0 0,0 1 0,2-5-143,0-6 303,0 0-1,0 0 0,-2 0 1,0 0-1,-1-1-302,1-125 863,-3 80-4572,1 60 387,0 1-1693</inkml:trace>
</inkml:ink>
</file>

<file path=ppt/ink/ink1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5:15:44.80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12 148 7379,'0'0'739,"0"0"35,-1 26 66,-9 195 686,10-216-1487,0 3 62,0 0 0,0 1 0,1-1 0,0 0 1,0 0-1,1 0 0,1 5-101,-2-11 13,1 1 1,-1-1-1,1 1 1,-1-1-1,1 0 1,0 0-1,0 0 1,0 1-1,0-2 1,0 1-1,1 0 1,-1 0-1,1-1 1,-1 1-1,1-1 1,-1 0-1,1 0 1,0 0-1,-1 0 1,1 0-1,0-1 0,0 1 1,1-1-14,10 2 161,1 0 0,0-1 1,-1-1-1,1 0 0,0-1 0,0-1 1,-1 0-1,1-1 0,-1-1 0,0 0 0,0 0 1,0-2-1,0 0 0,8-5-161,-6 2 231,-1 0-1,0-2 0,0 1 1,-1-2-1,-1 0 1,0-1-1,0 0 0,-1-1 1,-1 0-1,0-1 0,6-11-230,-11 12 136,0 0-1,-1 0 0,0-1 0,-1 1 1,-1-1-1,-1 0 0,0 0 0,0 0 1,-2 0-1,0-1 0,-1 1 0,0 0 1,-1-2-136,1 13 15,0 0 1,0 0 0,0 0 0,0 0 0,-1 0 0,0 0-1,0 0 1,0 0 0,0 1 0,0-1 0,-1 1-1,0 0 1,1-1 0,-1 1 0,0 1 0,-1-1-1,1 0 1,-2 0-16,-3-3-86,-1 1 0,1 0 0,-1 1 0,0 0 0,0 1 0,0 0 0,-5-1 86,12 3-651,-1 0 1005,1 2-7143,2-1 450</inkml:trace>
</inkml:ink>
</file>

<file path=ppt/ink/ink1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5:10:47.96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0 576,'0'0'577,"0"0"3440,0 0-3616,0 0-321,0 0 64,0 0-144,0 0-48,0 0-224,0 0-369,0 0-287,0 0-113,0 0 97,0 0-225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09:33:55.84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443 12 2417,'0'0'1812,"0"0"-673,0 0 11,0 0 376,0 0-94,3-2-242,8-5-400,-8 5-350,-3 5-61,0 17-153,-2 0 1,0 0-1,-1 0 0,-1-1 1,-3 6-227,-10 28 118,-7 11-118,0 1 57,-63 176 6,-71 206 57,99-258-124,-9 77 4,64-234 417,4-19-1382,1-9-4471,11-28 2733</inkml:trace>
</inkml:ink>
</file>

<file path=ppt/ink/ink1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5:38:40.11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43 0 8948,'0'0'897,"0"0"63,0 0-720,0 150-224,0-62 48,0 4-32,-3-6-32,-11-5-80,3-5-304,2-8-593,6-55-1104,1-8-1712</inkml:trace>
</inkml:ink>
</file>

<file path=ppt/ink/ink1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5:38:58.07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46 1 5266,'0'0'2642,"0"0"-1970,0 0-544,0 141-96,0-67 112,0 4-96,0-4 0,-3-3-16,-3-5-32,-2-6 16,-6-1-16,8-54-1681,-3-5-2449</inkml:trace>
</inkml:ink>
</file>

<file path=ppt/ink/ink1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5:38:58.87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291 5 5458,'0'0'537,"0"0"103,0 0 139,0 0 184,-25 1-549,-8 0-314,0 1 0,-4 2-100,33-4 12,0 1 0,-1 0 0,1 1 0,0-1 0,0 1 0,0 0 0,0 0 0,0 0 1,1 0-1,-1 1 0,1-1 0,-1 1 0,1 0 0,0 0 0,0 0 0,0 1 0,1-1 0,-1 1 0,1-1 0,0 1 1,0 0-1,0 1-12,-5 7 27,-4 6-5,1 1 0,1 0 0,1 0 0,0 1 0,2 1 0,0-1 0,0 9-22,-1 10-14,3 0 0,1 0 0,2 21 14,1-57-6,-1 0 0,1-1 0,0 1-1,1 0 1,-1-1 0,0 1 0,1 0 0,0-1-1,-1 1 1,1 0 0,0-1 0,0 1-1,1-1 1,-1 0 0,0 1 0,1-1 0,-1 0-1,1 0 1,0 0 0,1 1 6,0-1-18,0 0 1,1-1-1,-1 1 1,1-1-1,0 0 1,-1 0-1,1 0 1,0 0-1,0 0 1,-1-1-1,1 0 1,0 0-1,3 0 18,0 0-5,-1-1 0,0 0 0,0 0 0,0 0 0,0 0-1,0-1 1,0 0 0,-1-1 0,1 1 0,0-1 0,-1 0 0,5-3 5,-1-1-1,0 0 0,-1-1-1,0 1 1,-1-1 0,1-1 0,-1 0 0,0-1 1,6-10-29,-1 0 0,-2-1 0,0-1 0,-1 1 0,-1-1 0,4-15 29,-8 19-15,-1 0 0,0 1 0,-1-1-1,-1 0 1,0 0 0,-2 0 0,0-3 15,0 17 11,0-1 1,0 1-1,0 0 1,0 0-1,-1 0 1,1 0-1,-1 0 1,0 0 0,0 0-1,-1 1 1,1-1-1,-1 1 1,0 0-1,0-1 1,0 1-1,0 0 1,-1 1 0,1-1-1,-1 1 1,1-1-1,-1 1 1,0 0-1,0 0 1,-3 0-12,2 0-377,-1 0 0,1 0 0,-1 1 0,1 0 0,-1 0 0,1 1 1,-5-1 376,8 1-4605</inkml:trace>
</inkml:ink>
</file>

<file path=ppt/ink/ink1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5:38:59.23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1 0 7539</inkml:trace>
</inkml:ink>
</file>

<file path=ppt/ink/ink1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5:38:59.55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7539,'49'112'1217,"-39"-89"-657,-10-23-285,0 0-272,-1 75-124,2 41 23,-1-113 62,1 1 1,-1-1-1,1 0 0,-1 0 1,1 0-1,0 1 0,0-1 1,0 0-1,1 0 0,-1 0 1,1 0-1,0-1 0,-1 1 1,1 0-1,0-1 0,1 1 0,-1-1 1,0 0-1,1 1 0,0-1 1,-1 0-1,1-1 0,0 1 1,0 0-1,0-1 0,0 0 1,0 0-1,0 1 0,0-2 1,0 1-1,1 0 0,-1-1 1,0 1-1,0-1 0,1 0 1,-1 0-1,0-1 0,1 1 1,-1-1-1,0 1 0,0-1 1,1 0-1,-1 0 36,0-1-10,0 0 0,-1 0 0,0 0-1,1 0 1,-1 0 0,0-1 0,0 1 0,0-1 0,-1 1 0,1-1 0,-1 0-1,1 0 1,-1 1 0,0-1 0,0 0 0,0 0 0,0 0 0,-1 0 0,1 0-1,-1-2 11,3-14 147,-1 0-1,0-16-146,-2 31 49,0-147 762,0 145-705,0 1 0,-1 0-1,0-1 1,0 1 0,-1 0 0,1 0 0,-1 0 0,0 0 0,0 0 0,-1 1 0,-2-5-106,3 6 55,1 1 1,-1 0-1,0-1 0,0 1 1,0 0-1,0 0 1,0 0-1,-1 0 1,1 0-1,0 1 0,-1-1 1,0 1-1,1-1 1,-1 1-1,0 0 1,1 0-1,-1 0 0,0 1 1,0-1-1,0 1 1,-2-1-56,4 1-120,-1 1 1,1-1-1,0 0 1,0 1 0,-1-1-1,1 1 1,0 0-1,0-1 1,0 1-1,0 0 1,0-1-1,0 1 1,0 0-1,0 0 1,0 0 0,1 0-1,-1 0 1,0 0-1,1 0 1,-1 0-1,0 0 1,1 1-1,-1-1 1,1 0 0,0 0-1,-1 0 1,1 1-1,0-1 1,0 0-1,0 1 1,0-1-1,0 0 1,0 1 119,-1 2-460,-3 21-3153</inkml:trace>
</inkml:ink>
</file>

<file path=ppt/ink/ink1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5:38:59.86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62 29 8356,'0'0'784,"0"0"-29,-10 23-408,2-6-323,1-3-24,0 0 0,1 0 0,1 0 0,0 1 0,1-1 0,1 1 0,0 0 0,1 0 0,1 1 0,0 0 0,2-5-19,0 0 0,0 1 0,1-1 0,0 0 0,1 0 0,0 0 0,1-1 0,0 1 0,1-1-1,0 0 1,0 0 0,1 0 0,2 1 19,-5-7-37,0 1-1,1-1 1,0 0-1,0 0 1,0 0-1,0 0 1,1-1 0,-1 0-1,1 0 1,0 0-1,0 0 1,0-1-1,0 0 1,0 0-1,1 0 1,-1-1-1,1 1 1,-1-1-1,1-1 1,0 1 0,-1-1-1,1 0 1,-1 0-1,1-1 1,0 1-1,-1-1 1,2-1 37,-3 1-19,0-1 1,0 0 0,0 0-1,0 0 1,-1-1-1,1 1 1,-1-1-1,1 0 1,-1 0 0,0 0-1,0 0 1,-1-1-1,1 1 1,0-1-1,-1 0 1,0 0 0,0 1-1,0-1 1,-1 0-1,1-1 1,0-1 18,3-11 1,-1 0-1,0 0 1,-1 0 0,0-15-1,1-7 237,-2-1 0,-3 0 1,-1-11-238,1 46 104,0 0 1,0 1-1,-1-1 1,1 0-1,-1 0 0,0 1 1,0-1-1,-1 1 0,1 0 1,-1-1-1,0 1 1,0 1-1,0-1 0,-1 0 1,-2-2-105,3 4-12,0-1-1,-1 1 1,1 0 0,0 0 0,-1 0-1,1 0 1,-1 1 0,0-1 0,-1 1 12,2 0-307,0 0 0,0 1 1,0 0-1,0-1 0,0 1 0,0 0 1,1 1-1,-1-1 0,0 0 0,0 1 1,0 0-1,-3 0 307,2 5-3660,1 5 322</inkml:trace>
</inkml:ink>
</file>

<file path=ppt/ink/ink1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5:39:00.20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1 143 8580,'0'0'750,"0"26"-489,0 88-234,0-98-28,0 0 0,2 1 0,0-1 0,0 0 1,2 0-1,2 9 1,-4-19-12,0-1 1,1 0 0,-1 1-1,1-1 1,0 0 0,0 0 0,1 0-1,-1-1 1,1 1 0,0-1-1,0 0 1,1 0 0,-1 0-1,1-1 1,0 1 0,0-1-1,0 0 12,-2-1-16,1-1 0,-1 1 0,1 0 0,0-1 0,-1 0 0,1 0 0,0 0 0,0 0 0,0-1 0,-1 0 0,1 1 0,0-2 0,0 1 0,0 0 0,0-1 0,0 1 0,-1-1 0,1 0 0,0 0 0,0-1 0,-1 1 0,1-1 0,-1 0-1,0 1 1,1-2 0,-1 1 0,0 0 0,0-1 0,0 1 0,0-1 0,-1 0 0,1 0 0,-1 0 0,0 0 0,1-2 16,5-7 11,-1-1 0,0-1 0,-1 1 1,0-1-1,-1 0 0,-1-1 0,0 1 0,1-10-11,0-17 490,-2 1-1,-2-1 1,-1 0-1,-2-4-489,1 40 113,1-1 0,0 0 0,-1 1 0,0-1 0,-1 0 0,1 1 0,-1 0 0,0-1 0,0 1 0,-1 0 0,0 0 0,0 0 0,-1-1-113,2 3 100,-1 0-1,0 0 1,0 0 0,-1 1-1,1-1 1,0 1 0,-1 0-1,1 0 1,-1 0 0,0 0-1,0 1 1,0 0 0,0-1-1,0 1 1,0 1 0,0-1-1,0 1 1,-3-1-100,-1 0 89,-1 1-1,0 0 1,0 0-1,0 1 1,-8 1-89,13-1-41,1 0 0,-1 1 0,1-1 0,-1 1 0,1-1 0,0 1 1,-1 0-1,1 1 0,0-1 0,0 0 0,0 1 0,1 0 0,-1 0 0,1 0 0,-1 1 41,-3 4-477,0 0 0,1 0 0,0 1 0,-2 6 477,-7 26-4065,6-8-2199</inkml:trace>
</inkml:ink>
</file>

<file path=ppt/ink/ink1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5:39:31.05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1 434 4850,'0'0'6139,"0"0"-4792,1 25-1275,15 147 118,14 44-190,-21-171-522,-2-11-1025,-1 0 1,1 32 1546,-20-281 89,1 28-130,12-169 190,1 340-62,1-1 0,0 1 0,1 0 0,0 0 0,2 0 0,0 0 0,0 1-1,2 0 1,4-8-87,-8 16 38,1 1 0,0-1 0,1 1 0,0 0 0,0 0 0,0 0-1,1 0 1,-1 1 0,1 0 0,0 0 0,1 1 0,0 0 0,-1 0-1,1 0 1,0 1 0,1 0 0,-1 0 0,0 1 0,1 0 0,7-1-38,-1 1 31,1 0 0,0 2 0,-1-1 0,1 2 0,-1 0 0,1 0 0,4 2-31,-14-2 4,-1 1-1,1-1 1,-1 1 0,1-1 0,-1 1-1,0 0 1,0 1 0,0-1-1,0 1 1,-1 0 0,1 0 0,-1 0-1,1 0 1,-1 1 0,0-1 0,0 1-1,-1 0 1,1-1 0,-1 1-1,0 1 1,0-1 0,0 0 0,0 0-1,0 3-3,1 5-14,0-1-1,-1 1 0,0 1 0,-1-1 0,0 0 0,-1 0 0,0 0 0,-1 0 1,-1 1-1,0-1 0,0 0 0,-1-1 0,-1 1 0,0 0 0,0-1 1,-1 0-1,-1 0 0,0 0 0,0-1 0,-1 0 0,-6 7 15,-7 5 5,-1-1 0,-23 17-5,26-23 15,1 0 1,0 1 0,2 1 0,-1 0-1,1 2-15,14-17-10,-1 0 0,1 0 0,0 0-1,-1 1 1,1-1 0,0 0 0,0 0-1,1 1 1,-1-1 0,0 0-1,1 1 1,0-1 0,-1 1 0,1-1-1,0 0 1,0 1 0,0-1 0,1 1-1,-1-1 1,1 0 0,-1 1 0,1-1-1,0 1 1,-1-1 0,1 0 0,1 0-1,-1 0 1,0 0 0,0 0 0,1 0-1,-1 0 1,1 0 0,0 0 0,1 1 10,6 5-35,1-1-1,-1 0 1,2-1 0,-1 0 0,1 0 0,4 1 35,-6-3 31,60 26-102,-47-21 73,0 0-1,-1 1 0,0 1 0,-1 1 0,0 1 0,11 10-1,-28-20 45,-1-1 1,1 1-1,0 0 0,-1 1 1,0-1-1,0 0 0,0 1 1,0-1-1,0 1 0,-1 0 1,0-1-1,0 1 0,0 0 1,0 0-1,0 0 0,-1 0 1,1 0-1,-1 0 0,0 0 1,-1 0-1,1 0 0,-1 3-45,-1 0 128,1 0 0,-1-1-1,-1 1 1,1-1 0,-1 0-1,0 0 1,-1 0 0,1 0-1,-1 0 1,0-1 0,-1 1-1,-1 1-127,-41 35 382,-1-3 1,-1-2-1,-40 22-382,33-22-104,50-32-100,6-4-5960,7-1 3280</inkml:trace>
</inkml:ink>
</file>

<file path=ppt/ink/ink1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5:39:31.39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10821,'0'0'1313,"0"0"-1041,0 0 224,0 0-256,82 150-160,-77-72-64,-2 1 64,0-1-64,-3-4-32,3-13-576,-3-13-1057,0-15-320,0-23-800,0-10-977</inkml:trace>
</inkml:ink>
</file>

<file path=ppt/ink/ink1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5:39:31.73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0 190 8532,'0'0'1777,"0"0"-1089,0 0-96,0 0-79,0 0 591,113-139-688,-59 126-48,2 3-208,0 0-31,0 3-49,1-1-32,-10 5-32,-10 3-16,-14 0 0,-12 0-1825,-11 16-688,0 1 160,-3 6-529</inkml:trace>
  <inkml:trace contextRef="#ctx0" brushRef="#br0" timeOffset="1">121 370 7828,'0'0'3649,"0"0"-1904,0 0-704,0 0-1041,0 0-193,0 0 161,96 66 64,-31-56 0,5-7 48,3-3-80,1 0-672,-52 0-2913,-2-10-1698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09:33:56.78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4050,'0'0'2734,"0"0"-989,0 0-1096,0 0-460,10 6-56,44 21 639,0-3-1,23 5-771,56 24 602,181 108 196,-80-37-439,-155-86-272,3-4 1,2-3-88,29 4 185,85 13-185,119 10 111,10 2 564,30 24 230,-4 15 1,111 58-906,-133-33 278,417 150 195,11-40-125,-521-173-313,-232-60-177,-8-4-14,-10-6-445,7 6 315,-26-16-2535,-7 3-3386,-1 7 712</inkml:trace>
</inkml:ink>
</file>

<file path=ppt/ink/ink1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5:39:32.10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448 0 6259,'0'0'3417,"0"0"-866,0 0-825,0 0-667,0 0-432,-32 7-256,32-7-371,-54 13 296,-28 11-296,73-21 8,0 1 1,1 0-1,-1 1 0,1 0 0,0 0 1,0 1-1,1 0 0,0 1 0,0-1 1,0 1-1,1 1 0,0-1 0,0 1 1,1 0-1,0 0 0,0 1 0,1 0 1,0-1-1,1 1 0,0 1 0,0-1 1,1 0-9,-3 12-5,1 0 1,1 0 0,1 1 0,0-1 0,2 0-1,1 1 1,1 5 4,-2-25 3,1 10-2,1-1 0,0 1 0,0-1 0,2 0-1,-1 0 1,1 0 0,1 0 0,1 2-1,13 22-9,19 26 9,-19-32 6,-1 2 1,0 3-7,-16-30 8,0 0 1,0 0 0,0 0-1,-1 0 1,1 0 0,-1 1 0,0-1-1,-1 1 1,1-1 0,-1 0-1,0 1 1,0-1 0,0 1 0,-1-1-1,1 1 1,-1-1 0,0 1-1,-1 1-8,0-2 25,-1 0 0,1 0 0,-1 0 0,0 0 0,0-1-1,0 0 1,0 1 0,-1-1 0,1 0 0,-1-1-1,0 1 1,1-1 0,-1 1 0,-1-1 0,1 0 0,0-1-1,-1 1-24,-12 4 20,0-1-1,0 0 0,0-1 0,0-2 0,-17 2-19,-48-1-5730,68-3-1172</inkml:trace>
</inkml:ink>
</file>

<file path=ppt/ink/ink1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5:39:33.18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75 12198,'0'0'1259,"0"0"144,0 0-170,0 0-508,0 0-354,0 33-213,0 224-118,0 87-1678,1-449-341,5-6 1979,-1 66-100,2 0 0,1 0 0,13-36 100,-20 80-1,8-33-17,3 2 1,0-1-1,2 2 0,8-11 18,-19 35 0,1 0-1,1 0 0,-1 1 0,1-1 0,0 1 1,0 0-1,1 1 0,0-1 0,0 1 1,0 0-1,0 1 0,1-1 0,0 1 1,0 1-1,0-1 0,0 1 0,1 1 0,-1-1 1,1 1-1,0 0 0,6 0 1,-6 1 29,0 0 0,-1 1-1,1 0 1,0 0 0,-1 1 0,1 0-1,0 0 1,-1 1 0,0 0 0,1 0-1,-1 1 1,0 0 0,0 0-1,0 0 1,-1 1 0,1 0 0,-1 1-1,0 0 1,0-1 0,0 2 0,-1-1-1,4 4-28,3 7 57,0-1-1,0 1 0,-2 1 0,0 0 0,-1 0 1,0 1-1,-2 0 0,0 1 0,-1 0 0,-1 0 1,-1 0-1,0 0 0,-1 1 0,-2 0 0,0 17-56,-1-28 17,1 28 193,-4 30-210,2-56 25,-1 1 0,0 0 0,-1-1 1,0 1-1,-1-1 0,0 0 0,-4 6-25,-3 3 30,-1 0-1,0-2 1,-2 1-1,0-2 1,-1 0 0,-1 0-1,-1-2 1,0 0-1,0-1 1,-2 0-1,0-2 1,0 0-1,-1-1 1,-12 3-30,21-10-97,-1-1 0,-1 0 0,1-1 1,0 0-1,-1-1 0,1-1 0,-8 0 97,18-4-1475,2-1 880,0 1 1,0-1-1,1 0 0,0 0 0,0 1 1,1-1-1,-1 1 0,1-1 1,0 1-1,1-2 595,17-16-3524</inkml:trace>
</inkml:ink>
</file>

<file path=ppt/ink/ink1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5:39:34.10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46 1 5475,'0'0'5573,"0"0"-3063,0 0-1120,0 0-600,0 0-462,-7 28-227,-1 7-80,2-10-9,0 0 1,2 1-1,1 0 1,1-1-1,1 20-12,1 11-84,1 10-457,-3 0 0,-5 21 541,7-82-991,0-4-5792,0-6 1714</inkml:trace>
</inkml:ink>
</file>

<file path=ppt/ink/ink1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5:39:34.42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41 7684,'0'0'1664,"0"0"-879,0 0 287,0 0-800,0 0 16,0 0 433,107-41-129,-71 41-256,4 0-224,-4 0 0,-2 0 0,-6 0-112,-8 10-400,-9 5-2513,-11-5-209,0 1-1760</inkml:trace>
</inkml:ink>
</file>

<file path=ppt/ink/ink1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5:39:34.76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10 9893,'0'0'1360,"0"0"-960,0 0-208,0 0-144,0 0 81,0 0-49,158 38 16,-97-38-96,7-20-64,-45 5-2738,-4 2-1088</inkml:trace>
</inkml:ink>
</file>

<file path=ppt/ink/ink1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5:39:35.09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434 58 5955,'0'0'483,"0"0"1083,0 0 808,0 0-506,0 0-980,-8-9-450,6 5-385,0 1 0,-1-1 0,1 1 0,-1 0 0,0 0 0,0 0 0,0 0 0,0 1 0,0-1 0,-1 1 0,1 0 1,-1 0-1,0 0 0,1 0 0,-1 1 0,0-1 0,0 1 0,0 0 0,0 0 0,0 1 0,0-1 0,-1 1 0,1 0 1,0 0-1,0 0 0,0 0 0,0 1 0,0 0 0,-1 0-53,-1 2 9,1-1 1,-1 1-1,1 1 1,0-1-1,0 1 0,0 0 1,0 0-1,1 0 1,-1 1-1,1 0 1,0-1-1,1 1 0,-1 1 1,1-1-1,0 1 1,0-1-1,0 2-9,-3 8 5,0-1 1,1 1-1,1 0 0,0 0 1,1 0-1,0 9-5,-1 26-12,3-1 1,2 1-1,2-1 0,2 1 0,6 18 12,-7-43 134,0 0-1,-2 0 0,-1 0 1,-1 1-1,-1-1 1,-1 6-134,0-28 56,1 1 1,0-1 0,-1 0-1,0 0 1,1 0 0,-1 0-1,-1 0 1,1 0 0,0 0 0,-1 0-1,1-1 1,-1 1 0,0-1-1,0 0 1,0 0 0,0 0-1,0 0 1,0-1 0,0 1-1,-1-1 1,1 0 0,-1 0-1,0 0-56,-8 3 77,0-1-1,0 0 0,0-1 0,-1 0 0,1-1 0,-4-1-76,1 1-98,10-1 24,0 0 1,0 0 0,-1 0 0,1-1-1,0 1 1,-4-2 73,8 1-220,-1 1 0,1-1 0,0 1 1,-1-1-1,1 0 0,0 0 0,0 1 0,-1-1 0,1 0 1,0 0-1,0 0 0,0-1 0,0 1 0,0 0 0,0 0 0,1 0 1,-1-1-1,0 1 0,1 0 0,-1-1 0,1 1 0,-1-1 0,1 1 1,0-1-1,-1 0 220,-2-13-5704</inkml:trace>
</inkml:ink>
</file>

<file path=ppt/ink/ink1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35:58.91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16510 32 6883,'0'0'1529,"0"0"-507,0 0-246,0 0-98,0 0-41,0 0-138,0 0-101,0 0-81,0 0-5,-2 0 38,-28-2-154,0 0-1,-16-5-195,-48-5 188,53 10-165,-26-3 39,0 3 0,0 3 1,0 3-1,-35 8-62,-305 54 93,259-51 1,-120-3-94,193-12 2,-23 2 13,1-5 0,-85-14-15,51-2-23,0 7 0,-93 4 23,-490 29 32,-564 29 11,-570-43-22,1038 14 23,278-3-42,367-15 5,-554 10-43,2-27 38,-661-23-21,-2 36-290,682 2 90,291-1 221,-633 3-72,2 34 42,703-6 49,254-18-8,1 3 1,0 4-1,-6 5-13,-23 12 25,2 5 1,-3 6-26,71-29 50,2 2 1,0 1 0,1 2 0,1 1-1,1 2 1,2 1 0,-2 4-51,20-17 7,1 1 1,0 0-1,1 1 1,1 0-1,1 1 1,0 0-1,2 0 1,0 1-1,-3 11-7,3 0 6,1-1 0,2 1-1,1 0 1,1 0 0,1 0-1,2 5-5,0-35 0,0 80 15,6 22-15,-3-74 1,1 0 1,2 0-1,0-1 0,2 0 1,6 13-2,1-6-1,1-1 0,2 0 0,0-2 0,3 0 0,0-1 0,2-2 0,1 0 0,2 0 1,18 14-3,1-3 1,2-1-1,1-2 0,30 15 3,135 77-1,6-8 0,5-11 0,222 75 1,-253-121 6,4-9-1,118 14-5,407 37 11,887 24 21,6-95 16,-452-50-32,1569-53 2,-974 25 2,-7-83 16,-680-11-10,-591 53 2,91-46-28,-9-23 32,248-116-32,-663 212-4,76-44 4,-161 69 0,0-3 1,-3-2-1,-1-3 0,32-30 0,-67 50 1,-1 0-1,0-2 1,-2 0 0,7-12-1,-18 23 4,-1-1-1,0 0 1,-1-1 0,-1 0 0,0 0 0,-1-1 0,0 1 0,-1-1-1,1-9-3,-2 5 7,-1 0 0,0 1 0,-1-1 0,-1 0 0,-1 0 0,-1 0-1,-1 0 1,0 1 0,-1-1 0,-1 1 0,-1 0 0,-1 0 0,0 1-1,-4-6-6,-15-19 9,-1 1-1,-3 2 0,-1 0 0,-1 3 0,-3 0 0,0 2 0,-15-8-8,-24-16 22,-2 3 0,-2 4 0,-35-14-22,52 32-212,-2 2 0,-2 4 0,0 2 0,-1 3 0,-2 3 0,0 4 0,0 2-1,-1 3 1,-1 3 0,-23 2 212,86 5-4143,7 0-1612</inkml:trace>
</inkml:ink>
</file>

<file path=ppt/ink/ink1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36:00.38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1987 368 8852,'0'0'1734,"0"0"-632,0 0-475,-16-20-187,-55-67-29,55 69-296,-1 1 0,-1 1 0,0 0 0,-1 1 0,-1 1 0,0 1 0,-1 1 1,0 1-1,-1 1 0,-7-3-115,-26-5 95,-1 2-1,0 2 1,-23-1-95,-35-3 108,-1 5-1,0 5 0,-1 4 1,-8 7-108,92-1 4,0 2 1,1 1-1,0 2 0,0 1 1,1 1-1,0 2 0,1 1 1,-16 9-5,-25 16-39,2 4 0,-53 41 39,84-55-18,2 1 0,-10 12 18,30-25-9,0 0 0,2 1 1,0 1-1,1 0 1,0 1-1,-1 5 9,-1 7-14,1 0 0,1 1 0,2 1 0,1 0 0,1 0 0,2 0 0,0 9 14,0 33-21,2 0-1,5 53 22,1-94-6,2-1 0,1 0-1,2 0 1,1 0 0,1-1 0,2 0 0,1-1 0,2 0 6,10 19-15,2-1 0,2-2-1,3-1 1,15 18 15,-10-20-7,2-1-1,2-2 0,1-1 1,2-3-1,1-1 1,12 4 7,1-3-1,2-2 0,2-3 0,1-2 0,56 17 1,-17-15 7,2-5 1,1-4 0,1-4 0,1-6 0,0-3 0,64-6-8,-88-2 17,0-5 0,0-2 1,-1-5-1,43-11-17,-40 2 4,-1-3 0,-2-4 1,0-4-1,53-29-4,-104 45 4,-2-2 1,0 0-1,-1-2 1,0-2-1,-2 0 0,-1-1 1,0-2-1,-2 0 1,-1-1-1,0-2 1,-2 0-1,-2-1 1,13-26-5,-15 20 6,-1-1 0,-2-1 1,-2 0-1,-1-1 0,-1 0 0,0-22-6,-2-15 40,-3 0 0,-6-64-40,0 99 18,-1 0 0,-3 1 0,0 0 0,-3 0 0,-1 1 0,-2 0 0,-1 0 0,-2 2 0,-7-11-18,9 23 28,0-1 0,-1 2 0,-1 0 0,-2 1 0,0 0 0,-1 2 0,0 0 0,-2 1 0,0 1 0,-1 1 0,-1 1 0,0 1 0,-19-7-28,37 18-187,-41-15 39,13 14-4952,19 4-1345</inkml:trace>
</inkml:ink>
</file>

<file path=ppt/ink/ink1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36:53.81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67 10773,'0'0'480,"0"0"-400,28 9-691,37 11 673,0-4 1,1-2-1,31 0-62,569 26 553,3-36-344,-479-4-168,-164 0-39,-2 1 88,1-2-1,24-3-89,-49 4 34,1 0-1,-1 0 1,0 0-1,1 0 1,-1 0-1,0 0 0,1 0 1,-1-1-1,0 1 1,1 0-1,-1 0 1,0 0-1,1 0 0,-1 0 1,0 0-1,0 0 1,1-1-1,-1 1 0,0 0 1,0 0-1,1 0 1,-1-1-1,0 1 1,0 0-1,0 0 0,1-1 1,-1 1-1,0 0 1,0 0-1,0-1 1,0 1-1,0 0 0,1-1 1,-1 1-1,0 0 1,0-1-1,0 1 1,0 0-1,0-1 0,0 1 1,0 0-1,0-1-33,-1 0 94,1 1 0,-1-1 0,1 0 0,-1 1 0,1-1 0,-1 0 0,0 1 0,1-1 0,-1 0 0,0 1 0,1-1 0,-1 1 0,0-1 0,0 1 0,1 0 0,-1-1 0,-1 1-94,-16-6 184,-1 2 1,0 0 0,0 1-1,0 1 1,-14 0-185,-371-2-97,357 5 114,-485 37 106,186-9-129,337-27-39,9 0-129,18 2-180,179 1 159,16-10 195,-14-9 25,132-29-25,-104 11-215,-207 30 63,-15 2 65,-1 0-1,1-1 1,-1 0 0,0 0 0,1 0 0,-1 0-1,3-2 88,-7 3-4,0 0 0,0 0-1,0 0 1,0 0 0,1 0-1,-1 0 1,0 0 0,0 0-1,0 0 1,0 0 0,0 0-1,0 0 1,0 0 0,0 0-1,0 0 1,0 0 0,0 0-1,1 0 1,-1 0 0,0 0-1,0 0 1,0 0 0,0 0-1,0 0 1,0-1 0,0 1-1,0 0 1,0 0 0,0 0-1,0 0 1,0 0 0,0 0-1,0 0 1,0 0 0,0 0-1,0 0 1,0-1 0,0 1-1,0 0 1,0 0 0,0 0-1,0 0 1,0 0 0,0 0-1,0 0 1,0 0 0,0 0-1,0 0 1,0-1 0,0 1-1,0 0 1,0 0 0,0 0-1,0 0 1,0 0 0,0 0-1,-1 0 1,1 0 0,0 0-1,0 0 1,0 0 0,0 0-1,0 0 1,0 0 0,0 0-1,0 0 1,0-1 4,-12-2 2,-49-2-254,1 2 0,-34 4 252,20-1-227,-633 13 315,312-5 478,607-9-718,113-19 152,-40-18-14,-26 4-49,32 9 63,-206 24-486,-227 2 673,-108 17-187,-526 68 680,682-75-477,86-7-208,17 0-148,15 1 65,1-1-1,0-1 0,0-1 1,13-2 88,-29 0-3,247 3 3,0-11 0,101-22 0,-243 14 0,-41 5-108,1 3 0,30 2 108,-263 13-28,-153 27 28,62-5 84,154-20-23,-432 35 644,527-44-711,0 0 1,0 0 0,0 0-1,0 0 1,-1 0 0,1 0-1,0 0 1,0 0 0,0 0-1,0 1 1,0-1 0,0 0 0,0 1-1,0-1 1,0 1 0,0-1-1,1 1 1,-1-1 0,0 1-1,0-1 1,0 1 0,0 1 5,2-1-16,0 0 1,0 0-1,1 0 0,-1 0 1,1 0-1,-1 0 1,0-1-1,1 1 1,-1 0-1,1-1 0,0 1 1,-1-1-1,1 0 1,-1 1-1,1-1 1,0 0-1,0 0 16,56 9-78,1-3 0,0-2 0,54-5 78,-59 1-17,-21 0 10,156 0-68,114-18 75,111-35 32,-524 47 2721,71 6-2671,25 1-35,-1-1-1,1 0 1,0-1 0,0 0 0,0-2 0,-8-1-47,22 4 0,1 0 0,-1 0 0,0-1 1,0 1-1,1 0 0,-1 0 0,0 0 0,0 0 1,0-1-1,1 1 0,-1 0 0,0 0 1,0 0-1,0-1 0,0 1 0,1 0 0,-1 0 1,0 0-1,0-1 0,0 1 0,0 0 1,0-1-1,0 1 0,0 0 0,0 0 0,0-1 1,0 1-1,0 0 0,0 0 0,0-1 1,0 1-1,0 0 0,0 0 0,0-1 0,0 1 1,0 0-1,0 0 0,0-1 0,0 1 1,-1 0-1,1 0 0,0-1 0,0 1 1,0 0-1,0 0 0,-1 0 0,1-1 0,0 1 1,0 0-1,0 0 0,-1 0 0,1 0 1,0-1-1,0 1 0,-1 0 0,1 0 0,0 0 1,0 0-1,-1 0 0,25-6-173,-17 5 160,14-1-6,0 0 0,0 1 1,1 1-1,-1 1 0,17 4 19,-36-5-129,-1 1-1,1 0 1,0-1 0,0 1 0,-1 0-1,1 0 1,0 0 0,-1 1 0,1-1 0,-1 0-1,0 0 1,1 1 0,-1-1 0,0 1-1,0-1 1,0 1 0,0 0 0,0-1-1,0 1 1,0 0 0,-1 0 0,1 0-1,0 0 1,-1-1 0,0 2 129,2 14-4122</inkml:trace>
</inkml:ink>
</file>

<file path=ppt/ink/ink1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36:55.36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299 21 9572,'-56'8'271,"-26"3"883,-10-3-1154,70-7 229,-21 4 564,43-5-780,0 0 0,0 0 0,0 0 0,0 0 0,0 0 0,0 0 0,0 0 1,-1 0-1,1 0 0,0 0 0,0 0 0,0 0 0,0 0 0,0 0 0,0 0 0,-1 0 0,1 0 0,0 0 0,0 0 1,0 0-1,0 0 0,0 0 0,0 0 0,0 1 0,0-1 0,0 0 0,-1 0 0,1 0 0,0 0 0,0 0 0,0 0 1,0 0-1,0 0 0,0 1 0,0-1 0,0 0 0,0 0 0,0 0 0,0 0 0,0 0 0,0 0 0,0 1 1,0-1-1,0 0 0,0 0 0,0 0 0,0 0 0,0 0 0,0 0 0,0 1 0,0-1 0,0 0 0,0 0 0,0 0 1,0 0-14,16 5 40,64 3-318,6-2 278,-50-4 22,422 19 497,355 25 104,-134 25-462,75 5-151,-726-74 7,54 2 83,-106-12 275,3 0-280,-36-7-82,0 2 0,0 2 1,-21 1-14,-185-9-119,196 15 102,-1516-137 417,1410 119-171,-29-4 772,-88 5-1001,282 21-133,13 0 63,29 0 16,-11 0 9,8 0 34,741 5-28,3 31 148,-620-25-85,179 19-24,-332-30 102,-4 1-35,-9 0-9,-27-1-10,-574 19-577,181-3 532,-514-5 520,1076 3-744,666 1 255,-556-16-28,627-13 92,-514 7-116,-403 9 76,1 2 1,-29 7-59,-132 22-134,-524 66-511,98-74 662,-89 9 398,680-29-265,39-2-120,8-1-26,35 5-25,93 1-75,89-8 96,-84-1 24,916-20 216,-645 7-206,245-13 84,-611 27-1623,-39 0-2574,-2 0-4674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09:33:59.58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175 2101 2657,'0'0'2260,"-24"8"-1025,-9 2-823,-85 32 2244,161-39-1767,-16-4-808,1-1 0,0-2 0,-1-1 0,8-2-81,111-35 320,-40 10-249,143-34 52,470-139 58,-362 71-120,116-72-61,-184 84 32,288-78-32,315-42 32,-595 175-10,-93 23 36,155-57-58,-248 64-29,-2 1 42,-1-4 1,48-29-14,24-31 137,43-22-45,35 10-51,33-17 836,-279 123-851,-3 1-78,0 0 1,0 1-1,0 0 1,1 1-1,-1 0 1,1 0-1,0 1 1,0 0-1,4 1 52,-9 1-1593,-2 2-1939</inkml:trace>
</inkml:ink>
</file>

<file path=ppt/ink/ink1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37:42.17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9989,'0'0'517,"0"0"-589,0 0-32,22 4 59,41 4 356,0-2-1,22-3-310,233-5 1088,400 6-60,-615 2-929,0 4 0,-1 5 0,92 26-99,-52-1 158,-2 5 1,58 33-159,-117-46 43,1-3 0,21 3-43,-57-21 34,1-2 1,0-2-1,1-2 1,42 0-35,-89-6 16,0 1 1,0 0-1,0 0 1,0 0-1,0 0 1,0 0 0,1 0-1,-1 1 1,0-1-1,0 0 1,0 0-1,0 1 1,0-1-1,0 1 1,0-1-1,0 1 1,0-1 0,1 2-17,-2-1-254,1 0 1,-1 1-1,1-1 1,-1 1-1,0-1 1,1 1 0,-1-1-1,0 1 1,0-1-1,0 1 1,0 0-1,-1 0 254,1 5-2355,0 2-5077</inkml:trace>
</inkml:ink>
</file>

<file path=ppt/ink/ink1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38:29.77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191 1 10965,'0'0'1102,"0"0"-774,0 0-189,-4 30-62,0-1-62,-3 27 56,-3-1 1,-10 29-72,-26 82 114,41-164 441,-2-9-273,-11-15-155,12 14-90,-14-22 11,13 21-2,1 0 1,-1 0 0,0 1-1,-5-5-46,10 13 6,-1-5-73,3 5 30,0 0-3,0 0-19,0 0-392,0 0-1163,0 0-600,15 0-3909,-12 0 2604</inkml:trace>
</inkml:ink>
</file>

<file path=ppt/ink/ink1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38:30.19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36 44 6819,'0'0'1014,"0"0"288,0 0-174,0 0-229,0 0-82,-6-7-281,-18-21-282,18 22-164,6 6-122,0 0-5,0 0 2,0 0-5,0 0 24,0 0 32,0 0 27,0 0 0,0 0-14,0 0 22,0 0-17,0 0-12,0 0-4,0 0-52,0 0-260,5-1-4124,1-1 1139</inkml:trace>
</inkml:ink>
</file>

<file path=ppt/ink/ink1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38:30.63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342 3 6643,'0'0'1486,"0"0"-59,0 0 33,0 0-153,-25 0-491,7-1-678,5 0-42,0 1 0,0 0-1,0 0 1,-10 3-96,17-2 41,0 1 0,-1-1-1,1 1 1,0 0 0,0 1 0,0 0 0,1 0-1,-1 0 1,1 1 0,-1-1 0,1 1 0,0 1 0,-3 2-42,-6 8 26,0 1-1,1 0 1,1 1-1,0 0 0,1 1 1,1 0-1,1 1 0,0 0 1,2 0-1,0 1 0,1 0 1,1 0-1,1 0 0,1 1 1,1-1-1,0 9-24,2-23-3,0-1-1,0 1 1,1-1 0,-1 1-1,1-1 1,1 1 0,-1-1-1,1 1 1,0-1 0,0 0-1,1 0 1,-1 0 0,1 0-1,1 1 4,1 0-7,0-1 0,0 0 1,1-1-1,-1 1 0,1-1 0,0 0 0,0 0 0,0-1 0,1 0 0,-1 0 0,2 0 7,17 5-410,-1-2 0,1 0 0,1-2 0,-1 0 0,0-2 0,1-1 1,-1-1-1,1-1 0,17-3 410,-20 1-729,-1-1 1,0-1 0,0-1-1,-1-1 1,1-1 0,-2-1-1,1-1 1,3-3 728,-16 8-765,0 0 0,-1-1 0,1 0 0,-1 0 0,0-1 765,-7 7-11</inkml:trace>
</inkml:ink>
</file>

<file path=ppt/ink/ink1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38:31.59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130 1 7155,'0'0'1484,"0"0"-297,0 0-400,-19 24-227,-61 80-325,76-98-220,1-1 0,-1 1 0,1 0 0,0 0 0,1 0 0,-1 0 0,1 0 0,0 1 0,1-1 0,-1 1 0,1-1 0,1 1 1,-1-1-1,1 1 0,0 0 0,1-1 0,0 2-15,0 19 29,-1-25-33,0 0 1,1 0-1,-1 0 0,0 0 0,1 1 0,-1-1 0,1 0 0,0 0 0,0 0 0,0 0 1,0-1-1,0 1 0,0 0 0,0 0 0,1 0 0,-1-1 0,1 1 0,-1-1 0,1 1 0,-1-1 1,1 0-1,0 0 0,0 1 0,0-1 0,0-1 0,0 1 0,0 0 0,0 0 0,0-1 1,0 1-1,0-1 0,0 1 0,1-1 4,9 2-7,-1-1 0,1-1 0,0 1 0,-1-2 1,10-1 6,-17 2 17,1-1 1,-1 0-1,0 0 1,1 0 0,-1-1-1,0 0 1,0 1 0,0-1-1,0-1 1,0 1-1,-1-1 1,1 1 0,-1-1-1,3-2-17,0-2-13,0 1-1,-1-1 0,0 0 0,0 0 1,-1 0-1,0-1 0,2-5 14,2-9 368,0 0 0,-2 0 0,0-1 0,-2 0 0,1-10-368,-5 32 19,0 1 0,0-1 0,1 0 1,-1 0-1,1 1 0,-1-1 0,1 0 0,-1 1 0,1-1 0,-1 1 1,1-1-1,-1 0 0,1 1 0,0-1 0,-1 1 0,1 0 1,0-1-1,-1 1 0,1-1 0,0 1 0,0 0 0,0 0 1,-1-1-1,1 1 0,0 0 0,0 0 0,0 0 0,-1 0 1,1 0-1,0 0 0,0 0 0,0 0 0,0 0 0,-1 1 1,1-1-1,0 0 0,0 0 0,-1 1 0,1-1-19,2 1-2,0-1 1,-1 1-1,1 0 0,-1 0 0,1 0 0,-1 0 1,1 1-1,-1-1 0,0 0 0,0 1 0,0 0 1,1 0 1,1 5 21,0 0 0,0 0 0,-1 0 0,0 1 0,0-1 1,-1 1-1,0 0 0,0 0 0,-1 0 0,0-1 0,0 6-21,5 30 109,-6-43-119,0 1 1,0 0-1,0-1 0,1 1 1,-1-1-1,0 1 0,0 0 1,1-1-1,-1 1 0,0-1 1,0 1-1,1-1 0,-1 1 1,1-1-1,-1 1 0,0-1 1,1 1-1,-1-1 0,1 1 1,-1-1-1,1 0 0,0 1 1,-1-1-1,1 0 0,-1 1 1,1-1-1,0 0 0,-1 0 1,1 0-1,-1 0 0,1 1 1,0-1-1,-1 0 0,1 0 1,0 0-1,-1 0 0,1 0 1,0-1-1,-1 1 0,1 0 1,-1 0-1,1 0 0,0 0 1,-1-1-1,1 1 0,-1 0 0,1-1 1,-1 1-1,1 0 0,-1-1 1,1 1-1,-1-1 0,1 1 1,-1-1-1,1 1 10,26-26-156,-8 2 149,-12 15 27,0 0 0,1 0 1,0 0-1,6-3-20,-11 9-9,0 1 1,0 0-1,0 0 1,0 1-1,1-1 0,-1 1 1,0-1-1,1 1 1,-1 0-1,1 0 0,-1 1 1,1-1-1,0 1 0,-1 0 1,1-1-1,0 2 1,-1-1 8,-1 0-3,0 1 1,-1 0-1,1-1 1,0 1-1,-1 0 1,1 0-1,-1 0 1,1 0-1,-1 0 1,1 0-1,-1 1 1,0-1-1,0 0 1,0 1-1,0-1 1,0 1-1,0-1 1,1 1 2,18 38-56,-8-17 2,-8-16-209,0-1 1,1 1-1,0-1 0,0 0 1,0-1-1,1 1 0,0-1 1,1 1 262,-3-3-223,0-1 1,1 0 0,-1 1-1,1-1 1,-1-1 0,1 1-1,0-1 1,-1 0 0,1 0-1,0 0 1,0-1 0,0 1-1,2-1 223,103 0-280,-108 0 299,-1 0-1,0 1 1,1 0-1,-1-1 1,0 1-1,0 0 1,1 0-1,-1 0 1,0 0-1,0-1 0,0 2 1,0-1-1,0 0 1,0 0-1,-1 0 1,1 0-1,0 0 1,0 2-19,16 28 192,-14-25-125,4 12 23,0-1 0,0 1 0,-2 0-1,0 1 1,-2-1 0,0 1 0,0 9-90,1 36 563,-4 37-563,-1-41 110,-2 8 63,-3-1-1,-13 54-172,-3 35 104,24-260 149,10 43-216,2 0 0,2 2 0,9-14-37,-20 56 9,9-27-10,2 1 0,2 1-1,1 0 1,2 2 0,18-25 1,-29 51-8,1 0 1,1 0-1,0 1 1,1 1-1,0 0 1,1 0-1,5-2 8,-8 7-9,0 1 0,0 0 0,0 0 0,1 2-1,-1-1 1,1 1 0,0 1 0,1 0-1,-1 1 1,0 0 0,1 1 9,0 0-43,0 0 0,0 1 0,0 0 0,0 1 0,-1 0 0,5 2 43,-15-2 17,1-1 0,0 1 1,-1 0-1,1 0 0,-1 0 1,0 0-1,1 0 0,-1 1 1,0-1-1,0 1 0,0 0 1,0-1-1,0 1 0,0 0 1,0 0-1,0 0 0,-1 0 1,1 1-1,-1-1 0,0 0 1,0 1-1,0-1 0,0 1 1,0-1-1,0 1 0,0-1 1,-1 1-1,1 0 0,-1-1 1,0 1-1,0 0 0,0 1-17,0-1 86,-1 1 0,0-1 0,1 1 1,-1-1-1,0 1 0,0-1 0,-1 0 0,1 0 0,-1 1 0,0-1 0,0 0 0,0 0 0,0-1 1,0 1-1,0 0 0,-1-1 0,1 1 0,-1-1 0,0 0 0,0 0 0,0 0 0,-1 1-86,-12 5 232,0 0 0,0 0 0,0-1 0,-3-1-232,6-1 110,-9 2-56,-2 0 0,1-1-1,-1-1 1,0-2 0,0 0 0,0-2-1,-7 0-53,30-4-1590,1-13-3201</inkml:trace>
</inkml:ink>
</file>

<file path=ppt/ink/ink1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38:31.98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8068,'0'0'0,"0"0"-4546</inkml:trace>
</inkml:ink>
</file>

<file path=ppt/ink/ink1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38:33.16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0 909 13206,'22'-15'294,"67"-48"-240,-4-4 1,7-12-55,-23 13 43,-3-2-1,0-7-42,-40 43 21,-1-1-1,-2-1 0,-1-1 0,-2-1 1,15-38-21,-29 58 22,-1 0 0,0 0 0,-1 0 0,-1 0 0,-1-1 1,0 1-1,-1-1 0,0 1 0,-2-1 0,-1-8-22,2 23 31,-1 0 0,1-1 1,-1 1-1,0 0 0,0 0 0,0 0 0,0 0 1,0 0-1,0 0 0,0 0 0,-1 1 0,1-1 0,-1 0 1,1 1-1,-1-1 0,0 1 0,1-1 0,-1 1 1,0 0-1,0 0 0,0 0 0,0 0 0,0 0 0,0 0 1,0 0-1,-1 1 0,1-1 0,0 1 0,0 0 1,0 0-1,-1-1 0,0 2-31,-4-2 58,1 1 0,-1 1 1,0-1-1,0 1 0,1 0 0,-1 1 0,1 0 1,-1 0-1,1 0 0,0 0 0,-3 3-58,-4 3 34,0 0 0,1 2 0,0-1 0,1 2 0,-10 10-34,-55 67 28,39-41-10,2 3 0,2 1 0,3 1 0,-20 48-18,32-59 14,1 2 0,3 0 0,2 0 1,1 1-1,2 0 0,-2 40-14,8-50-2,2 1 1,0-1-1,3 0 1,1 6 1,-2-31-11,1 1 1,0-1 0,0 0-1,1 0 1,0 0-1,1-1 1,0 1-1,0-1 1,1 0-1,0 0 1,0 0-1,1 0 1,0-1-1,0 0 1,1-1-1,0 1 1,3 1 10,4 1-20,0 0 0,1-1 0,0-1 0,1 0 0,0-1 0,0-1 0,0 0 0,1-1 0,-1-1 0,1-1 0,1 0 20,34 2 1,-1-3-1,51-5 0,-90 3 2,0 0 1,0-1-1,0 0 0,0-1 1,-1 0-1,1-1 0,-1-1 0,0 1 1,0-2-1,0 0 0,-1 0 1,5-4-3,-7 3 5,0 0 1,0 0-1,-1-1 0,0 0 1,0 0-1,-1 0 1,0-1-1,-1 0 1,0 0-1,0-1 1,-1 1-1,0-1 1,-1 0-1,1-4-5,1-5 27,-2 1 0,-1-1-1,0 1 1,-1-1 0,-1 0-1,-1-7-26,1 25 1,-1 0 0,1 1 0,0-1 1,-1 0-1,1 1 0,0-1 0,-1 0 0,1 1 0,-1-1 0,1 1 0,-1-1 0,1 1 0,-1-1 0,0 1 0,1-1 0,-1 1 0,0-1 0,1 1 0,-1 0 0,0-1 1,1 1-1,-1 0 0,0 0 0,0-1 0,1 1 0,-1 0 0,0 0 0,0 0 0,1 0 0,-1 0 0,0 0 0,0 0 0,0 0 0,0 1-1,-1-1 5,-1 0 0,0 0 0,0 1 0,0-1 0,1 1 0,-1 0 0,0 0 0,1 0 0,-1 0 0,0 0-5,-3 4 3,1 0 1,-1 0-1,1 1 1,0 0-1,0 0 1,0 0 0,1 0-1,0 1 1,0-1-1,-2 6-3,-4 9-72,1 2-1,-6 20 73,10-24-19,1 0 0,0 0 0,2 0 0,0 1 0,1-1 0,1 1 0,1 0 0,2 9 19,-3-23-5,1-1-1,0 0 0,1 0 1,-1 1-1,1-1 0,0 0 1,0-1-1,1 1 0,0 0 1,-1-1-1,2 1 0,-1-1 1,0 0-1,1 0 0,1 2 6,1-1-9,1-1 0,-1 1 0,1-1-1,0 0 1,0 0 0,0-1 0,0 0-1,0 0 1,1-1 0,2 1 9,2 0-48,1-1 0,-1 0-1,1-1 1,0 0 0,-1-1 0,1-1 0,0 0 0,0 0 0,-1-2 0,1 1-1,-1-1 1,0-1 0,6-3 48,1-2-143,-1-2-1,0 0 0,-1-1 1,-1-1-1,0 0 0,0-1 1,-2-1-1,1 0 0,-1-2 144,15-20-461,-1-1 0,-2-1 0,11-25 461,-5 1-248,-3-1 0,-3-2-1,17-67 249,39-209 198,-77 322 664,-5 19-143,0 2-21,-4 14 187,-19 79-347,-16 63 213,-9 99-751,29-22 116,2-15-59,16-204-87,-8 43-474,8-54 387,0 1 0,0 0-1,-1-1 1,0 1 0,0-1-1,0 1 1,0-1 0,-1 0-1,-1 3 118,3-6-59,1-1 0,0 1 0,-1-1 0,1 1-1,-1-1 1,0 1 0,1-1 0,-1 1 0,1-1-1,-1 1 1,0-1 0,1 0 0,-1 1 0,0-1-1,1 0 1,-1 1 0,0-1 0,0 0 0,1 0-1,-1 0 1,0 0 0,0 0 0,1 0 0,-1 0-1,0 0 1,0 0 0,1 0 0,-1 0 0,0 0-1,0-1 1,1 1 0,-1 0 0,0-1 0,1 1-1,-1 0 1,0-1 0,1 1 0,-1-1 0,1 1-1,-1-1 1,1 1 0,-1-1 0,0 1 59,-1-4-97,-1 1 0,0-1-1,1 1 1,0-1 0,0 0 0,0 0 0,-1-1 97,-14-42 8,2 0 0,2-1 0,2-1 0,2 1 0,-1-37-8,9 29 1265,1 55-1254,0 0 1,1 0 0,-1 0-1,1 0 1,-1 0 0,1 1 0,-1-1-1,1 0 1,-1 0 0,1 1-1,0-1 1,-1 0 0,1 1 0,0-1-1,0 1 1,-1-1 0,1 1-1,0-1 1,0 1 0,0 0 0,0-1-1,-1 1 1,1 0 0,0-1-1,0 1 1,0 0 0,0 0-1,0 0 1,0 0 0,0 0 0,0 0-12,39 0-14,-31 0 38,23 0-2,-1 1 1,0 1-1,0 2 1,0 1-1,2 2-22,44 10 41,0-3 0,0-4-1,5-2-40,53-2 62,48-8-62,-161 2 14,-1-2-1,1-1 1,19-5-14,-33 6 7,0 0 0,0-1 0,0 1 0,-1-2 0,1 1 0,-1-1 0,0 0 0,0-1 0,-1 1 0,1-1 0,4-5-7,-9 7 16,0-1 0,0 1 1,0 0-1,0-1 1,0 0-1,-1 1 1,1-1-1,-1 0 1,0 0-1,0 0 1,0-1-17,-1 2 13,1 1 1,-1-1 0,0 1-1,0-1 1,0 1 0,0-1-1,0 1 1,0 0-1,-1-1 1,1 1 0,-1-1-1,0 1 1,1 0 0,-1-1-1,0 1 1,0 0-1,-1 0 1,1 0 0,-1 0-14,-1-1 39,-1 0 0,1 1 0,-1 0 0,0 0 0,0 0 0,0 1 0,0-1 1,0 1-1,-1 0 0,1 0 0,0 0 0,0 1 0,-1-1 0,-1 1-39,-67 1 571,67 0-558,-1 0 0,1 0 0,-1 0 0,1 1 1,0 0-1,-1 0 0,1 1 0,0 0 0,0 0 1,1 0-1,-1 0 0,1 1 0,-1 0 0,1 0 1,-4 5-14,2-1 27,1 0 0,-1 1 0,1 0-1,1 0 1,0 0 0,0 1 0,1-1 0,0 1 0,-1 6-27,-3 12 42,3-1 0,0 1 0,2 0 0,0 0 0,2 0-1,2 0 1,1 8-42,-1-25-6,0 0 0,0 0 0,1 0-1,1 0 1,0-1 0,1 1-1,0-1 1,0 0 0,1 0 0,0 0-1,1-1 1,0 1 0,1-1 0,0-1-1,0 1 1,1-1 0,0-1 0,0 1-1,1-1 1,0-1 0,0 0 0,0 0-1,1 0 1,0-2 0,0 1 0,0-1-1,1 0 1,-1-1 0,3 0 6,14 2-329,0-2 0,1 0 1,-1-2-1,0-1 0,1-1 329,-24 1-370,-1 0 0,0 0 0,1 0 0,-1-1 0,0 0 0,0 1 0,1-1 0,-1 0-1,0-1 1,0 1 0,1-1 370,20-22-8190</inkml:trace>
</inkml:ink>
</file>

<file path=ppt/ink/ink1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38:34.97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11269,'18'35'240,"142"307"-96,-92-180 81,138 319 913,-120-302-348,69 104-790,-118-224 24,1-1 0,3-2 0,3-2 0,2-3 0,2-1 0,2-2 0,36 25-24,36 13 40,4-6 0,21 4-40,4 3-141,33 32 141,-175-112-239,39 31-185,-45-36-51,0 1 0,-1 0-1,1 0 1,-1 1-1,0-1 1,0 0-1,0 1 1,0 2 475,-2-5-2190,-2-1-1113</inkml:trace>
</inkml:ink>
</file>

<file path=ppt/ink/ink1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38:35.32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2418 13254,'0'0'1073,"0"0"-1009,84-211 384,74 69-256,48-32-176,39-23 304,20-19 48,15-8-112,12-5-48,11 2-32,3 23-159,-11 18 15,-37 35-32,-55 34-289,-53 32-1487,-58 30-2755,-92 55-463,-41 19 1569</inkml:trace>
</inkml:ink>
</file>

<file path=ppt/ink/ink1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37:01.25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420 71 9893,'0'0'1496,"0"0"-893,0 0-317,0 0 15,0 0 9,0 0 218,0-9-72,0-42 192,0 51-620,0-1 1,0 1-1,-1-1 0,1 1 0,0 0 0,-1-1 0,1 1 0,-1-1 0,1 1 1,-1 0-1,1 0 0,-1-1 0,1 1 0,-1 0 0,1-1 0,-1 1 0,1 0 1,-1 0-1,1 0 0,-1 0 0,1 0 0,-1 0 0,0 0 0,1 0 0,-1 0 0,1 0-27,-21-2 226,18 2-164,-11-1 45,-18 0 179,0 0 1,1 2 0,-7 2-288,30-1 1,0 0 0,0 0-1,0 1 1,0 0 0,0 1-1,1 0 1,0 0 0,0 0-1,0 1 1,0 0 0,1 0-1,0 1 1,0 0 0,-4 5-1,-2 3-7,0 1 1,1 1-1,1-1 1,1 2-1,0-1 1,1 2 6,-4 12-18,2 1 1,1 1-1,1-1 0,2 1 1,1 1-1,2-1 0,1 0 0,2 28 18,0-49-6,1 0 0,-1 0-1,2 0 1,-1 0-1,2 0 1,-1-1-1,1 1 1,1-1-1,0 1 1,1-1-1,0 0 1,0-1 0,1 1-1,0-1 1,1 0-1,0-1 1,0 0-1,1 0 1,0 0 6,10 8-11,0-1 1,2 0 0,-1-2 0,2 0-1,0-1 1,0-1 0,1-2-1,0 0 1,1-1 0,0-1-1,0-1 11,11 2-15,-1-2 0,1-1 0,1-2 0,-1-1 0,0-2 0,0-2 0,16-2 15,-39 2 3,1 0 0,-1-1 0,1 0 0,-1-1 1,0 0-1,-1 0 0,1-1 0,-1-1 0,0 0 0,0 0 0,6-6-3,-4 1 10,0 0 0,-1 0 1,0-1-1,-1 0 0,-1-1 0,0 0 0,0-1 0,0-2-10,4-11 20,-2 0-1,0 0 1,-2-1-1,-1 0 1,-1-1-1,-2 0 1,0 0-1,-2 0 1,-2-2-20,0 14 28,1-13 27,-2 1 0,-3-21-55,2 41 24,0 1 0,-1-1 0,0 1 0,0-1 0,-1 1 0,0 0 0,-1 0 1,0 0-1,0 1 0,0-1 0,-1 1-24,-1-2 47,-1 1 0,1 1 1,-1-1-1,-1 1 0,0 0 1,1 1-1,-2 0 0,1 0 1,-1 1-1,0 0 0,-1 0-47,-2 0 1,0 1-1,0 1 1,-1 0 0,1 0-1,-1 1 1,1 1 0,-1 0-1,-10 0 0,4 1-250,10-1 37,-1 1 0,1 1 0,-1-1 0,-8 3 213,13-2-598,0 0 1,0 1-1,0 0 1,0 0-1,0 0 1,0 1-1,0 0 598,-35 27-9039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09:34:00.97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602 444 2193,'0'0'1609,"0"0"-766,0 0-187,0 0-418,-26-1 66,-85-3 56,101 4-245,-1 0 0,0 0 1,1 1-1,-1 1 0,1 0 0,-1 0 1,1 1-1,0 0 0,0 1 1,0 0-1,-9 5-115,-4 2 189,-12 5-31,2 1 1,0 1 0,-4 5-159,25-15 31,1 0 0,0 1 0,1 1-1,0-1 1,0 2 0,1-1 0,1 1-1,0 1 1,0-1 0,-1 4-31,-1 7 8,0 1 1,1 0-1,1 0 1,2 1-1,0 0 1,-2 22-9,4-7-4,2 0 0,1 0 0,2-1 0,2 2 4,-2-26-1,2 0 1,0 0-1,0-1 1,2 1-1,-1-1 1,2 0-1,0 0 1,0 0-1,1-1 1,1 0-1,0 0 1,0-1 0,1 0-1,1 0 1,0-1-1,3 2 1,3 1 22,0 0-1,1 0 1,1-2-1,0 0 1,0-1-1,1-1 1,0-1 0,1 0-1,0-2 1,16 4-22,27 0 76,2-3 0,-1-3 0,59-3-76,-108-1 1,19-1 9,0-1 0,0-1 0,0-2 0,0-1 0,-1-2 0,0-1-1,0-2 1,-1-1 0,-1-2 0,0-1 0,-1-1 0,0-1 0,-1-2 0,6-7-10,-14 8 16,0 0 0,-1-2 0,-1 0 0,-1-1 1,0-1-1,-2-1 0,-1-1 0,0 0 0,-2 0 0,-1-2 0,-1 1 1,-1-2-1,-2 1 0,0-1 0,-2 0 0,-1-1 0,-1 1 0,-1-1 1,-1-27-17,-1 30 170,-2 1 0,0-1 0,-1 1 0,-1-1 0,-2 1 1,0 0-1,-2 0 0,0 1 0,-5-8-170,-8-13 214,-2 0-1,-1 2 1,-3 1-1,-1 1 1,-25-27-214,37 49 177,-1 0 0,-1 1 0,0 1 0,-2 1 1,1 1-1,-2 0 0,0 1 0,-1 2 0,0 0 0,0 1 0,-1 1 0,-18-5-177,18 9 84,-1 2 0,0 0-1,0 2 1,0 0-1,0 2 1,-7 1-84,23-2-65,0 1-1,1 0 1,-1 0-1,1 0 1,-1 1-1,1 0 1,0 0-1,0 1 1,-1 0-1,2 0 1,-1 0-1,0 1 1,1 0-1,-1 0 0,1 0 1,0 1-1,1-1 1,-1 1-1,1 0 1,0 1-1,0-1 1,0 1-1,1 0 1,0-1-1,0 2 1,1-1-1,-1 0 1,1 0-1,0 3 66,-3 35-2750,5-21-929</inkml:trace>
</inkml:ink>
</file>

<file path=ppt/ink/ink1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37:01.66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1709 1 7075,'0'0'2988,"0"0"-1640,0 0-681,0 0 146,0 0 153,0 0-590,-31 27-130,8-7-184,-199 170 369,-269 193-95,441-343-1664,-32 34 1328,60-53-813,1 2 1,2 1 0,0 0-1,-4 9 813,17-19-4407</inkml:trace>
  <inkml:trace contextRef="#ctx0" brushRef="#br0" timeOffset="1">461 963 7539,'0'0'854,"-22"-1"-331,-74-1-125,88 2-328,-1 1 0,1 0 1,0 1-1,-1-1 1,1 2-1,0-1 0,0 1 1,0 0-1,1 1 0,-1 0 1,1 0-1,-4 3-70,-4 5 93,1 0 0,0 1 1,1 1-1,-5 6-93,9-10 55,-7 8-21,0 1 0,1 1-1,2 0 1,0 1 0,1 0 0,0 1-1,2 0 1,1 1 0,1 0 0,1 1-1,1 0 1,1 0 0,1 0 0,1 1-1,1-1 1,1 1 0,1 2-34,1-20 0,-1 0 0,1 0 0,0 0-1,1-1 1,-1 1 0,2 0 0,-1-1 0,0 0 0,1 1 0,1-1 0,-1 0 0,1 0 0,3 4 0,-1-4-10,0 1 1,0-1-1,1-1 1,0 1-1,1-1 1,-1 0-1,1-1 1,0 0-1,0 0 1,5 2 9,12 1 12,0 0 0,0-1 0,1-2 0,-1-1 0,1 0 0,0-2 0,-1-1 0,14-3-12,-21 2 15,0-2 0,0 0 0,-1-1 0,0-1 0,0 0 0,0-1 0,0-1 0,-1-1 0,0 0 0,-1-1 0,1-1 0,-2 0 1,0-1-1,0-1 0,-1 0 0,0-1 0,-1 0-15,3-4 38,-1 0-1,-1-1 1,0 0 0,-1-1 0,-2-1-1,0 1 1,-1-2 0,0 1 0,-2-1-1,-1 0 1,0-1 0,-2 0 0,2-13-38,-4 18 64,-1-1 0,-1 1 0,0 0 0,-1 0 0,-1-1 0,-2-5-64,3 16 26,-2-1 0,1 1 0,-1 0 0,0-1 0,-1 1 0,0 1 1,0-1-1,0 0 0,-1 1 0,0 0 0,0 0 0,-1 1 0,0-1 0,-5-4-26,1 3 60,0 1 0,0 0 0,0 0 0,0 1 0,-1 0 0,0 0 0,0 2 0,-8-3-60,11 4-176,0 0 0,0 1 0,0 0 0,-1 1 0,1-1 0,0 1 0,0 1 0,0 0 0,0 0 0,0 0 0,0 1 0,-3 1 176,9-2-369,0 0-1,-1 1 1,1-1 0,0 1 0,-1-1 0,1 1-1,0 0 1,0-1 0,1 1 0,-1 0 0,0 1-1,0-1 1,1 1 369,-22 30-6224</inkml:trace>
  <inkml:trace contextRef="#ctx0" brushRef="#br0" timeOffset="2">321 1864 8372,'0'0'784,"0"0"-875,28 32 377,-18-22-233,206 249 1351,287 338 783,-489-580-2179,148 176 118,-129-150-73,-2 2 0,-2 2 1,12 28-54,-37-68-424,-1 0-1,0 1 1,0-1 0,0 1 0,-1 0 0,0 0-1,-1 0 1,1 8 424,-2-11-6662</inkml:trace>
  <inkml:trace contextRef="#ctx0" brushRef="#br0" timeOffset="3">1271 3014 10469,'0'0'1729,"-26"4"-1076,6-2-595,10-2-45,0 1 1,0 0-1,0 1 0,1 0 0,-1 0 0,0 1 0,1 0 0,-1 1 0,1 0 0,0 1 0,0 0 0,1 0 0,-1 1 0,1 0 0,1 0 0,-1 1 0,0 0-13,-3 7 41,0 0 0,2 1 0,-1 0 0,2 0 0,0 1 0,0 0 0,2 1 0,0-1 0,1 1 1,-2 15-42,0 3 111,3 1 1,1 0-1,2 0 1,3 32-112,0-34 17,3-1-1,0 0 1,2-1 0,2 0 0,1 0 0,1-1 0,2 0 0,16 29-17,-14-33 1,1 0 0,1-1 1,2-1-1,0-1 0,2 0 1,1-2-1,0 0 0,2-1 0,16 10-1,-26-21-10,1-1 0,0-1-1,0-1 1,1 0 0,0-1-1,0 0 1,9 1 10,1-2 5,1 0 0,0-2-1,-1-1 1,10-1-5,-26-1-3,0 1-1,0-2 0,0 1 1,0-2-1,0 1 0,-1-1 1,1-1-1,0 0 1,-1 0-1,0-1 0,0 0 1,0 0-1,0-1 1,-1 0-1,1-1 0,-1 0 1,2-3 3,8-7 30,-1-1 0,-1-1 0,-1-1 0,-1 0 0,0-1 0,-1-1 0,-2 0 0,0 0 0,-1-1 0,-1-1 0,-1 0 0,-1 0 1,-1-4-31,4-17 107,-2-1 1,-3-1 0,-1 1 0,-2-1 0,-3 1 0,-3-23-108,3 58 46,0-1 0,-1 0 0,0 1 1,-1-1-1,0 1 0,-1 0 1,0 0-1,0 0 0,-1 0 0,-1 1 1,1 0-1,-3-3-46,4 7 30,-1 0 0,0 0 1,0 0-1,0 1 0,0 0 0,-1 0 0,1 0 0,-1 0 0,0 1 1,0 0-1,-1 0 0,1 1 0,-1 0 0,1 0 0,-1 0 1,1 1-1,-1 0 0,0 0 0,-5 1-30,10-1-117,0 1-1,-1-1 0,1 1 1,0 0-1,-1 0 1,1 0-1,0 0 1,-1 1-1,1-1 0,0 1 1,0-1-1,0 1 1,-1 0-1,1 0 1,0 0-1,0 0 0,0 0 1,0 0-1,0 0 1,0 1-1,1-1 1,-1 1-1,0-1 1,1 1-1,-1 0 0,1 0 1,0 0-1,-1-1 1,1 1-1,-1 2 118,-15 35-6288</inkml:trace>
</inkml:ink>
</file>

<file path=ppt/ink/ink1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37:02.04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662 0 10933,'0'0'904,"0"0"-589,0 0 83,0 0 677,-8 26 75,-6 17-924,-3 0 0,-1-1 0,-2-1 0,-16 22-226,-177 238 648,111-163-106,-71 127-542,165-252-142,0 1 0,0 0 0,2 0 0,0 1-1,0 0 1,1 0 0,1 0 0,1 1 0,0-1 0,1 1 0,0 5 142,2-1-1567,0-9-4905,0-11-795</inkml:trace>
</inkml:ink>
</file>

<file path=ppt/ink/ink1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37:02.37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268 1 8532,'0'0'1473,"-25"6"-190,6-1-1073,5-2-103,0 0-1,0 1 0,0 1 1,-6 3-107,14-5 44,-1 0 0,1 1 0,0 0 0,0 0 1,0 1-1,0-1 0,1 1 0,0 1 0,0-1 0,0 1 1,1-1-1,-3 6-44,-4 10 107,1-1 1,1 1 0,0 1-1,2 0 1,1 0 0,1 0-1,0 1 1,0 15-108,1 19 191,2 0 0,5 54-191,-1-76 38,2-1-1,2 1 1,1-1-1,1 0 1,2-1-1,11 24-37,-11-34 16,1 1-1,1-2 0,1 0 0,1 0 1,1-2-1,1 1 0,1-2 1,0 0-1,11 8-15,-16-18 4,-1 0 1,2-1 0,-1 0-1,1 0 1,0-2 0,0 0 0,1 0-1,0-1 1,0-1 0,11 2-5,-16-4 10,0 0 1,0-1 0,1-1 0,-1 1 0,0-1 0,0-1 0,0 0 0,1 0 0,-1-1 0,0 0-1,-1-1 1,1 1 0,0-2 0,-1 1 0,1-1 0,-1-1 0,5-3-11,1-3 21,-2 0 1,1-1-1,-2 0 1,1-1-1,-2 0 0,0-1 1,0 0-1,-2-1 1,5-9-22,4-11 105,-2-1 1,-1-1-1,6-27-105,-8 17 83,-3 0-1,-1-1 0,-3 0 1,-2 0-1,-2 0 0,-2 0 1,-3-14-83,2 44 29,-1 0 0,-1 1 0,0 0 0,-2 0 0,0 0 1,0 1-1,-2-1 0,0 2 0,-5-9-29,8 16 31,-1 0-1,0 0 1,0 1 0,0-1-1,-1 1 1,0 1-1,0-1 1,-1 1 0,0 1-1,0-1 1,0 1 0,0 1-1,-1 0 1,0 0 0,0 0-1,0 1 1,-1 1-1,0-1-30,-22 1 39,31 2-49,-1 0-1,1 1 0,0-1 0,-1 1 1,1-1-1,0 1 0,-1-1 0,1 1 1,0-1-1,0 1 0,-1 0 0,1 0 1,0 0-1,0 0 0,0 0 0,0 0 1,0 0-1,0 0 0,0 0 0,1 0 1,-1 1-1,0 0 11,-2 8-604,0 0 0,1 1 0,0-1 0,0 1 0,2-1-1,-1 1 1,2 8 604,-1 30-5042</inkml:trace>
</inkml:ink>
</file>

<file path=ppt/ink/ink1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37:02.73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10181,'0'0'864,"0"0"-432,142 179 497,-81-92-49,6 9-304,-4 3-79,6-5-81,0 2-256,-6-7-112,1 1 32,-5-8-32,-6-13-48,-5-12 48,-4-13-48,-6-19-16,-36-25-1809,-2 0-2897</inkml:trace>
</inkml:ink>
</file>

<file path=ppt/ink/ink1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37:03.13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277 0 8420,'0'0'3220,"-26"1"-1542,-1 1-1505,0 0-1,1 1 1,-6 3-173,27-5 23,1 0 0,0 1 0,-1 0 1,1 0-1,0 0 0,0 0 1,0 1-1,0-1 0,1 1 0,-1 0 1,1 0-1,0 0 0,-1 1 0,1-1 1,0 2-24,-2 3 66,-1 1 1,1 1 0,1-1 0,0 1 0,0 2-67,-2 3 74,-3 8 20,1 2 0,2-1 0,0 1-1,2 0 1,-1 8-94,1 24 422,2 48-422,3-83 24,0 0 0,1 0-1,2 0 1,0 0 0,1 0-1,1-1 1,2 1-1,0-2 1,1 1 0,0-1-1,2-1 1,1 1 0,0-2-1,12 14-23,-10-14 11,1-1 1,1 0-1,0 0 0,18 12-11,-25-22 2,1-1-1,0 1 1,0-1 0,1-1-1,0 0 1,0-1 0,0 0-1,0 0 1,0-1 0,5 0-2,-3-1 0,-1 0 0,0-1 0,1 0 0,-1-1 0,0-1 0,1 0 0,4-1 0,-11 0-1,0 1-1,0-1 0,0-1 1,0 1-1,0-1 0,-1 0 1,1 0-1,-1 0 0,0-1 1,0 0-1,0 0 1,-1 0-1,1-1 0,-1 1 1,0-2 1,10-13 7,-1-1 0,-1-1 1,0 1-1,-2-2 0,-1 0 1,-1 0-1,0-1 0,-2 1 1,0-2-1,1-22-7,2-33 41,-3 0-1,-5-48-40,0 96 7,-2 1-1,-2 0 0,-5-28-6,5 48 3,1 0 0,-1-1 0,-1 1 0,0 0-1,-1 1 1,1-1 0,-2 1 0,1 0 0,-1 0 0,-1 1 0,0 0 0,-4-4-3,-15-9 81,25 21-99,0-1 0,1 0 0,-1 1 0,0-1 1,1 1-1,-1-1 0,0 1 0,0 0 0,0-1 0,1 1 0,-1 0 0,0 0 1,0-1-1,0 1 0,0 0 0,1 0 0,-1 0 0,0 0 0,0 0 1,0 0-1,0 0 0,0 0 0,0 1 0,1-1 0,-1 0 0,0 0 0,0 1 1,0-1-1,1 0 0,-1 1 0,0-1 0,0 1 0,1-1 0,-1 1 0,0 0 18,-4 22-3268,1 16-3602</inkml:trace>
</inkml:ink>
</file>

<file path=ppt/ink/ink1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37:03.52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4258,'0'0'5101,"0"0"-3372,0 28-1350,0-11-308,-1-3 37,1 0 1,1 0-1,0 0 1,1 0-1,0 0 0,1 0 1,0 0-1,2 0 1,-1-1-1,2 0 0,0 0 1,0 0-1,6 7-108,60 75 2573,70 69-2573,-13-16 615,227 266-599,-346-402-319,-3-3-1116,1-1-3814,-8-8-3963</inkml:trace>
</inkml:ink>
</file>

<file path=ppt/ink/ink1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37:03.89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400 115 8932,'0'0'1854,"-27"-1"-771,-87-1-416,105 2-580,0 0-1,0 1 0,0 0 0,-1 1 0,1 0 0,1 0 0,-1 1 0,0 0 0,1 1 0,-1 0 1,1 0-1,0 1 0,0 0 0,1 0 0,-1 1 0,1-1 0,1 2 0,-1-1 0,-5 8-86,3-1 105,-1 0 0,2 1 0,0 0 0,1 1-1,0-1 1,1 1 0,1 1 0,0-1 0,1 1-1,1 2-104,-5 27 152,3 1-1,2 0 0,1 6-151,6 140 243,-4-191-241,1 18 24,0 0 0,2 0 0,0 0 0,0 0 0,2-1 0,1 0 0,2 5-26,-3-12 16,0 0-1,1-1 1,0 1-1,1-1 1,0-1-1,1 1 1,0-1-1,0-1 0,1 1 1,0-1-1,11 6-15,-6-4 20,1-1-1,0-1 0,0 0 1,1-1-1,0 0 1,0-2-1,1 0 0,9 2-19,-16-5 3,-1-1 0,1 1 0,0-2 0,-1 1 0,1-1 0,0-1 0,-1 0 0,1 0 0,-1-1 0,1 0 0,-1-1 0,0 0 0,0 0 0,0-1 0,0 0 0,3-3-3,-1-1 8,0 0 0,-1-1 0,0-1-1,0 0 1,-1 0 0,-1-1 0,1 0 0,-2 0-1,1-1 1,3-9-8,4-9 30,-2-2 0,-1 1 0,8-32-30,-6 5 67,-2-2-1,-3 1 1,0-36-67,-4-10 136,-8-65-136,3 154 10,-1-1-1,-1 1 0,0-1 0,-1 1 0,-1 0 1,0 0-1,-2 0 0,0 1 0,-7-15-9,11 26 9,-1 0 1,0 0-1,0 0 0,0 0 1,0 1-1,-1-1 0,1 1 1,-1 0-1,0 0 0,0 0 1,0 1-1,0-1 0,-1 1 1,-2-1-10,5 2-83,0 1 1,0-1-1,1 1 1,-1-1-1,0 1 1,0 0 0,0 0-1,0 0 1,0 0-1,0 0 1,0 1-1,0-1 1,0 0 0,0 1-1,0 0 83,0 0-309,0 0 1,0 0-1,0 0 0,0 0 1,0 1-1,1-1 0,-1 1 1,0-1-1,1 1 0,0 0 1,-1-1-1,1 1 1,0 0-1,0 0 0,-1 2 309,-18 38-11069</inkml:trace>
</inkml:ink>
</file>

<file path=ppt/ink/ink1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37:04.35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210 1 9044,'0'0'2337,"0"0"-1139,0 0-891,0 0 170,0 0 326,4 27-357,0-3-363,1-5 2,-2 0 0,0 1 0,-2 0 0,0 0 0,-1 0 0,-1-1 0,0 1 0,-4 15-85,-19 48 184,-2-2 0,-5 0 0,-6 7-184,-11 27 99,5 4-99,39-108-54,1 1 1,1 0-1,0 1 1,0 5 53,1 10-8819,1-27 4835</inkml:trace>
</inkml:ink>
</file>

<file path=ppt/ink/ink1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37:04.92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325 1 2017,'0'0'6309,"0"0"-3497,-23 1-1598,7-2-1014,9 1-140,-1-1 0,1 1 0,0 0 0,0 1 1,-1 0-1,1 0 0,0 0 0,0 1 0,0 0 1,0 0-1,1 1 0,-1 0 0,0 0 0,1 0 1,0 1-1,0 0 0,0 1 0,0-1 0,1 1 1,-1 1-61,-9 12 175,1 1 1,0 1 0,2 0-1,0 0 1,2 2 0,0-1-1,1 1 1,1 1 0,-4 19-176,2 2 178,3 1 0,1 0 1,2 0-1,2 36-178,2-52 43,1 1 0,1 0 0,1-1 1,2 1-1,1-1 0,1-1 0,2 1 0,0-1 0,2 0 0,2-1 0,0-1 1,2 1-44,-4-8 11,2-1 0,0-1 0,0 0 0,2-1 1,0-1-1,1 0 0,0-1 0,1-1 1,1 0-1,13 7-11,-15-12 8,0-1-1,0 0 1,1-1 0,0 0 0,0-1 0,0-2-1,1 1 1,-1-2 0,1 0 0,0-1-1,-1-1 1,1-1 0,4-1-8,-9 0 5,-1 0 1,1-1-1,-1-1 1,0 0-1,0 0 1,-1-1-1,1-1 1,-1 0-1,-1 0 1,1-1-1,-1-1 0,0 0 1,0 0-1,3-5-5,6-7 8,0-2 0,-2 0 0,-1 0-1,0-2 1,-2 0 0,-1-1-8,-2 4 10,-2 0 0,0-1 0,-2 0 0,0 0-1,-2-1 1,0 0 0,-1 0 0,-2 0 0,0 0 0,-2-1 0,0-7-10,-2 13 3,0 0 0,-1 0 0,0 1 0,-2-1 0,0 1 0,-1 0 0,-1 1 0,0-1-1,-1 1 1,-1 1 0,-5-8-3,-4-2 29,0 1 0,-1 0 0,-2 2 0,0 0 0,-2 2 0,-9-7-29,23 20 39,0 0 1,-1 0-1,0 1 1,0 1 0,-1-1-1,0 2 1,0-1 0,0 2-1,0-1 1,0 2 0,-1-1-1,0 2 1,1-1-1,-2 2-39,11 4-421,2 3-89,2 31-5906,4-14-809</inkml:trace>
</inkml:ink>
</file>

<file path=ppt/ink/ink1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37:51.81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7844,'0'0'1179,"0"0"-760,0 0-313,0 0 33,12 16 312,53 60 1601,69 64-2052,121 90 919,93 92-299,-344-318-615,25 26 34,1-1-1,2-1 1,1-1-1,0-3 0,20 11-38,-50-34-28,1 1 0,0 0 0,-1-1-1,1 0 1,0 0 0,0 0 0,0 0-1,0-1 1,0 0 0,0 1 0,0-1 0,1-1 28,-4 1-1772,-1-2-1451,0-12 473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09:34:01.88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757 46 1345,'-28'7'4375,"15"-4"-4039,-18 3-137,1 2 0,0 1-1,0 1 1,2 2 0,-1 1 0,-6 5-199,-8 8 115,1 2 0,2 2 1,0 1-1,3 2 0,0 2 0,2 2 1,2 0-1,1 3 0,1 3-115,13-17 64,2 0 0,1 1 0,1 0 0,1 2 1,2-1-1,1 2 0,1-1 0,1 1 0,2 1 0,1-1 0,1 1 0,2 0 0,1 0 0,1-1 0,3 12-64,0-25 10,0-1 0,2 1 0,0-1 0,0 0 0,2-1 0,0 0 0,0 0 0,2 0 0,0-1 0,0 0 0,1 0 0,1-1 0,0-1 0,1 0 0,1 0 0,0-1 0,2 0-10,11 9 7,2-1 1,1-1-1,0-2 1,1-1-1,0-1 0,2-2 1,-1-1-1,9 0-7,11 1 13,0-3-1,1-2 0,0-3 0,0-2 0,0-2 1,0-2-1,7-3-12,-25-1 16,1 0 0,-1-3 0,0-1 0,-1-1 0,0-2 0,-1-1 0,-1-1 0,0-2 0,-1-2 0,20-15-16,-11 5 12,-1-3 0,-2 0 0,-1-3-1,-2-1 1,-1-1 0,-2-1-1,10-19-11,-24 30 62,0-1 0,-2-1-1,-1 0 1,-1-1 0,-1-1-1,-2 0 1,-1 0 0,-2 0-1,-1-1 1,0-21-62,-3 28 125,-2-1-1,-1 1 1,-1 0-1,-1 0 1,-1 0-1,-1 0 1,-1 1-1,-1-1 1,-2 2 0,0-1-1,-1 1 1,-2 0-1,-9-13-124,7 15 56,-1 0-1,-1 1 1,-1 0-1,-1 2 1,0 0-1,-15-10-55,24 20-24,-2 1 0,1 0 0,-1 1 0,0 0 0,0 1 0,-1 0 0,0 0 0,0 1 0,0 1 0,0 0 0,0 1 0,-1 0 0,1 1 1,-2 0 23,13 1-76,1 0 0,-1 0 0,1 0 0,-1 0 0,0 0 0,1 0 0,-1 0 0,0 0 0,1 0 0,-1 0 0,1 0 0,-1 0 1,0 0-1,1 0 0,-1 1 0,1-1 0,-1 0 0,0 0 0,1 1 0,-1-1 0,1 0 0,-1 1 0,1-1 0,-1 1 76,-3 18-3828</inkml:trace>
</inkml:ink>
</file>

<file path=ppt/ink/ink1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37:52.93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1 256,'0'0'270,"0"0"1224,0 0 4719,0 0-2891,0 0-3125,13 3-290,987 240 3402,-366-87-2662,-218-50-956,-415-106-2623,-3 0-3429,-8 0 1565</inkml:trace>
</inkml:ink>
</file>

<file path=ppt/ink/ink1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37:53.83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1272 0 9909,'0'0'442,"0"0"-87,0 0-235,-18 26 99,-46 64 123,-5-2-1,-23 18-341,-50 25 765,-6-5 0,-19 3-765,-68 57 226,186-146-230,-96 84 78,116-97-185,1 1 1,2 2-1,-17 24 111,36-40-208,2-5-921,0-3-2734,9-10-2318</inkml:trace>
</inkml:ink>
</file>

<file path=ppt/ink/ink1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37:54.20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107 92 336,'0'0'400,"0"0"-384,0 0 0,0 0 0,0 0-16,0 0-16,-107-91-48</inkml:trace>
</inkml:ink>
</file>

<file path=ppt/ink/ink1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37:54.57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 6787,'0'0'2676,"22"-1"-2028,9 0-516,0 1 0,-1 1-1,1 1 1,0 2-1,-1 1 1,2 2-132,326 106 2598,-82-24-1090,59 6-611,100 30-102,-250-64-358,54 32-437,-167-62 73,-1 3 0,-1 3 0,47 36-73,-113-71-186,24 20 647,-27-21-700,0 0 0,0 1 0,1-1-1,-1 0 1,0 1 0,0-1 0,-1 1 0,1-1 0,0 1 0,0-1 0,-1 1 0,1 0 0,-1-1 0,1 1 0,-1 0 0,0-1 0,0 1 239,-5 0-5517,-20-2-1492</inkml:trace>
</inkml:ink>
</file>

<file path=ppt/ink/ink1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37:56.52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0 832,'0'0'6990,"0"0"-4943,17 22-1877,9 13 78,3-2-1,0-1 1,3-1-1,29 23-247,17 2 600,2-4 1,3-3-1,1-4 1,5-3-601,358 140 1081,-132-59-450,-103-33 500,86 56-1131,-296-144-283,11 5 842,-9-6-4226,-4-1-2861</inkml:trace>
</inkml:ink>
</file>

<file path=ppt/ink/ink1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37:57.56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522 28 5042,'-23'-5'1732,"14"3"-1608,-27-5 209,0 1 0,-1 2 0,-28 0-333,52 5 38,0-1 0,0 2-1,0 0 1,0 0 0,0 1 0,1 1-1,-1 0 1,1 1 0,0 0 0,1 1 0,-1 0-1,1 1 1,0 0 0,1 0 0,0 2-1,0-1 1,-1 2-38,1 1 42,0 0-1,1 1 1,0 0 0,1 1-1,0-1 1,1 2-1,1-1 1,0 1 0,0 0-1,1 0 1,1 0-1,1 1 1,0 0 0,-1 14-42,1 8 43,2 0 0,1 0 1,2 0-1,1 0 0,2-1 1,2 1-1,1-1 0,2 0 1,1-1-1,2 0 0,1-1 1,6 7-44,-2-6 39,2-1 0,1-1 0,1-1 0,2-1 1,1-1-1,2-1 0,0-2 0,22 17-39,-24-25 18,0-1 0,1-1 0,1-1 0,1-1 0,0-2 1,0-1-1,1-1 0,1-1 0,0-2 0,0-1 0,6 0-18,2-2 51,0 0 0,1-3 0,-1-1 0,0-2 0,1-1 0,2-3-51,-20 1 34,-1 0 0,1-1 1,-1-1-1,0-2 0,0 1 0,-1-2 1,0-1-1,-1 0 0,0-1 1,-1-1-1,12-10-34,-13 7 62,0-1-1,0 0 1,-2-1 0,0 0 0,-1-1-1,0-1 1,-2 0 0,0 0 0,-1-2-1,-1 1 1,1-8-62,-1-2 204,-1 1 0,-1-1-1,-2-1 1,-1 1 0,-2-1-1,0 0 1,-4-29-204,0 36 128,-2 0 0,-1 1 0,0-1 0,-2 1 0,-1 1 0,0-1 0,-2 1 0,-1 1 0,0 0 0,-2 0 1,0 1-1,-1 1 0,-1 0 0,-7-5-128,-3-3 174,0 2 1,-2 1 0,-2 1-1,0 1 1,0 1-1,-2 2 1,-1 1 0,0 2-1,-9-2-174,31 14-3,0 0 0,1 1 0,-1 0 0,0 1 0,-1 0-1,-8-1 4,18 3-41,0 0-1,0 0 1,0 1-1,0-1 1,0 0-1,0 0 0,0 0 1,0 1-1,0-1 1,0 1-1,0-1 1,0 1-1,1-1 0,-1 1 1,0-1-1,0 1 1,0-1-1,1 1 0,-1 0 1,0 0-1,1-1 1,-1 1-1,1 0 1,-1 0-1,1 0 0,-1 0 1,1 0-1,0-1 1,-1 1-1,1 0 1,0 0-1,0 0 0,0 0 1,-1 0 41,-1 41-3809,2-32 2130,0 34-4954</inkml:trace>
</inkml:ink>
</file>

<file path=ppt/ink/ink1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37:58.32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9428,'0'0'1121,"0"0"-1012,35 3 107,-20-2-157,25 1 192,0 2 0,0 2-1,-1 2 1,0 2 0,35 12-251,132 67 2038,91 59-2038,-128-62 523,-41-29-86,122 36-437,-231-86 27,-8-4-74,9 4-203,-1-1-1,0 2 1,0 1-1,-1 0 1,10 7 250,-23-9-3610,-5-3-3476</inkml:trace>
</inkml:ink>
</file>

<file path=ppt/ink/ink1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37:58.83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390 1 8548,'0'0'880,"-31"11"-298,11-5-504,-1 1-12,0 0 0,1 1 0,-15 9-66,25-11 15,0 0 1,0 0-1,1 1 0,0 1 1,0 0-1,1 0 0,0 0 1,0 1-1,1 0 0,-3 6-15,-9 18 137,1 2 0,2 0 0,1 0 0,2 2-1,1 0 1,2 0 0,2 1 0,0 4-137,-4 48 260,4 1 0,3 79-260,5-146 2,1 0 1,1 0-1,1 0 1,1 0-1,1-1 1,6 17-3,-5-24-6,1-1 0,1 1 0,0-1 0,0-1 0,2 0 1,-1 0-1,2-1 0,0 0 0,10 9 6,-6-8 4,2 1 0,-1-2 0,2 0 0,0-1 0,0-1-1,1-1 1,1-1 0,-1 0 0,2-1 0,-1-1 0,1-1-4,-7-3 16,0 0 0,1-1 0,-1 0 1,0-1-1,0-1 0,1 0 0,-1-1 0,0 0 0,0-1 1,1-1-1,-2 0 0,1-1 0,0-1 0,-1 0 0,0 0 0,0-2 1,2-1-17,12-9 91,-1-2 1,-1-1 0,0-1 0,-2-1-1,0-1 1,-2-1 0,10-14-92,-8 7 214,-1-2 0,-2 1 0,-2-2 0,-1-1 0,-1 0 0,1-8-214,-6 7 97,-1-1 0,-2-1 0,-2 1 0,-1-1 0,-2 0-1,-1 0 1,-2 0 0,-2 0 0,-4-16-97,4 40-15,-1 1 0,0-1 0,-1 0 1,-1 1-1,0 0 0,-1 0 0,0 0 0,-1 1 0,-1-1 0,0 2 0,0-1 0,-1 1 0,0 1 0,-1 0 0,-1 0 0,1 0 0,-1 2 0,-1-1 0,0 2 0,-10-6 15,20 12-275,0 0-1,0 0 1,0 1-1,0-1 0,0 1 1,-1-1-1,1 1 1,0 0-1,0 0 1,-1 0 275,-13 0-6427</inkml:trace>
</inkml:ink>
</file>

<file path=ppt/ink/ink1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37:59.36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1 585 9540,'0'0'1742,"0"0"-1483,0 0-317,4 26 218,8 67 184,-2 23-344,-9-102 3,-1 8 15,1-1-1,2 1 0,0-1 0,1 0 0,2 3-17,-4-20 3,-1 1-1,1 0 0,-1-1 0,1 0 1,1 1-1,-1-1 0,0 0 1,1 0-1,0-1 0,0 1 0,0 0 1,1-1-1,-1 0 0,1 0 1,0 0-1,-1 0 0,1 0 1,1-1-1,-1 0 0,0 0 0,0 0 1,1 0-1,-1-1 0,1 1 1,3-1-3,8 1 12,-1-1 1,1 0-1,-1-2 1,1 0 0,-1 0-1,1-2 1,-1 0-1,0 0 1,0-2-1,-1 1 1,13-7-13,21-12 162,-1-2 0,38-28-162,-75 46 12,227-156 826,82-84-838,-99 73 606,126-70-606,-227 176 0,-115 66-101,0 0 1,0 0 0,0 0-1,0 0 1,0 1-1,0 0 1,0 0 0,1 0 100,5 0-3661</inkml:trace>
</inkml:ink>
</file>

<file path=ppt/ink/ink1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37:33.39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31 0 3233,'0'0'2161,"0"0"-400,0 0 64,0 0 128,0 0-352,0 0-577,0 0-287,-28 12-305,25-6-176,3 8-208,0 7-16,0-1-32,0 1-128,0 4-1777,3 0-1280,5 1-641,-6-6-128,1 1 1889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09:16:24.24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712 0 32,'0'0'352,"-30"118"9141,-12-35-8901,-1 19 496,-5 8 97,-12 7-529,-15 16-288,-10 12-64,-8 1-288,3 3 0,10-11-16,20-19-1296,55-96-2050,5-7-3809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09:34:02.94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721 270 3298,'-32'0'1077,"-110"0"25,118 0-849,-1 0 0,0 2 0,1 1 0,-1 2 0,1 0 0,0 1 0,0 1-1,1 1 1,0 2 0,1 0 0,0 1 0,0 2 0,1 0 0,1 1 0,-9 8-253,15-11 53,1 1 1,0 1 0,1 0-1,0 1 1,1 0-1,0 0 1,2 1-1,-1 1 1,2 0-1,0 0 1,1 0 0,1 1-1,0 0 1,1 4-54,-4 17 94,3-1 1,1 1 0,2-1-1,1 1 1,3 0 0,1 10-95,1-26 42,0 1-1,1-1 1,2 1-1,0-2 1,1 1 0,2-1-1,0 0 1,1 0 0,1-1-1,0 0 1,2-1 0,0-1-1,2 0 1,0-1 0,11 10-42,-4-6 18,1 0 1,1-2 0,2 0-1,-1-2 1,2-1-1,0 0 1,1-3 0,0 0-1,1-2 1,1-1 0,11 2-19,15-1 30,0-3 0,0-3 0,1-1 0,14-4-30,-36 0 18,1-1-1,-1-2 1,1-1 0,-1-2 0,-1-1 0,1-2 0,30-13-18,-23 5 6,-2-1 1,0-2-1,-1-2 1,-1-2-1,-1-1 1,-1-2-1,28-29-6,-43 36 116,-1-1-1,-1-1 1,-1-1-1,-1 0 0,-1-2 1,-1 1-1,-2-2 0,0 0 1,-1-1-1,-2 0 1,-1-1-1,3-17-115,-4 9 194,-3 1-1,0 0 1,-3-1 0,-1 0 0,-1 0-1,-2 0 1,-5-23-194,2 32 87,-1 0 1,-1 0-1,-2 1 1,0 0-1,-2 1 1,-1 0-1,0 0 0,-2 1 1,-1 1-1,-3-2-87,0 2 104,-1 1-1,0 1 0,-2 0 1,-1 2-1,0 0 1,-1 2-1,-1 0 0,-1 2 1,0 0-1,-1 2 1,-1 1-1,0 1 0,0 1 1,-1 2-1,0 1 0,-13-2-103,38 8-34,-1 1-1,1-1 0,0 1 0,0 0 0,0 0 1,-1 0-1,1 0 0,0 0 0,0 1 0,-1-1 1,1 1-1,0 0 35,2 0-211,0 0 0,-1 0 0,1 0 0,0 0 0,0 1 0,0-1 0,1 0 0,-1 1 0,0-1 1,0 0-1,1 1 0,-1-1 0,1 1 0,-1-1 0,1 1 0,0-1 0,0 1 0,-1-1 0,1 1 0,0-1 0,0 1 0,1 0 1,-1-1-1,0 1 211,0 32-4664</inkml:trace>
</inkml:ink>
</file>

<file path=ppt/ink/ink1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37:33.73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1 448,'0'0'5139,"0"0"-4227,0 0-608,0 0-256,0 0-32,0 0-16,5 75-1312,5-63-2866</inkml:trace>
  <inkml:trace contextRef="#ctx0" brushRef="#br0" timeOffset="1">34 216 4386,'0'0'1713,"0"0"-897,0 0-112,0 0-31,0 0-641,0 0-32,0 41-2225</inkml:trace>
</inkml:ink>
</file>

<file path=ppt/ink/ink1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37:34.08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 0 7635,'0'0'1473,"0"0"-1137,0 0-320,0 0-16,0 0 0,0 0-32,-3 44-1504,13-28-673,-2 0-465,-3 0 834,0-2 687</inkml:trace>
  <inkml:trace contextRef="#ctx0" brushRef="#br0" timeOffset="1">33 197 3986,'0'0'1376,"0"0"-783,0 0-145,0 0 96,0 0-256,0 0-160,-5 46-48,5-41 80,0 2-15,0-3-129,0 5 64,0-6-80,0 1-209,0 1-1359,5-1-1858,-5 1 1153</inkml:trace>
</inkml:ink>
</file>

<file path=ppt/ink/ink1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37:34.41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3410,'0'138'608,"0"-127"-496,0-2-64,0 3-48,0-3 0,0-4-2609</inkml:trace>
</inkml:ink>
</file>

<file path=ppt/ink/ink1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37:34.78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1040,'0'0'1505,"0"0"-336,0 0-193,0 0 65,0 0-449,0 0 96,0 11-31,0-11-161,0 0 112,0 5-336,0-5-256,0 0-32,0 5-448,0-5-1473,0 0-3842</inkml:trace>
</inkml:ink>
</file>

<file path=ppt/ink/ink1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41:10.07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0 127 8164,'40'4'5,"30"5"8,0-4 1,11-3-14,-17-2 48,96 0 203,25-9-251,616-32 780,0 39 811,-410 4-1070,556 4-150,367-1 912,-49-1-672,-756-2 155,-272-3-660,-188-1 174,18-4-280,-20 1 323,20 2-323,132-2 512,57 1 886,-220 3-929,-1-1-1,1-1 1,8-4-469,20-1 153,-43 6-46,1 0 0,-1-2 0,0-1 1,5-2-108,-2 3 6,-21 4-10,0 0-1,0 0 0,-1-1 1,1 1-1,0-1 0,0 1 1,-1-1-1,1 0 0,0 0 1,0-1 4,3-1-240,11-6 122,-9-2-3678,-7-1-4792</inkml:trace>
</inkml:ink>
</file>

<file path=ppt/ink/ink1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41:11.97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0 578 624,'0'0'13126,"23"-31"-10935,42-55-2435,4 3-1,24-18 245,-33 42 34,62-46-34,-104 90 3,1 2-1,0 0 1,1 2 0,0 0 0,1 1 0,0 1-1,0 0 1,1 2 0,10-1-3,-31 7 0,37-4-14,-36 5 13,-1 0 0,0-1-1,1 1 1,-1 0 0,1 0-1,-1 0 1,0 1 0,1-1-1,-1 0 1,0 0 0,1 1 0,-1-1-1,0 1 1,0-1 0,1 1-1,-1 0 1,0-1 0,0 1-1,0 0 1,0 0 0,0 0-1,1 0 2,0 5-2,-1-1-1,1 0 1,-2 0-1,1 1 1,0-1-1,-1 0 1,0 1-1,-1 4 3,-4 52 4,-1-34 19,-1 0 0,-1 0 0,-1-1 0,-2 0 0,-10 20-23,9-24 17,1 1 0,2 1 1,0 0-1,2 0 0,0 1 0,2-1 0,1 2-17,4-27 2,0 1 0,-1 0-1,1 0 1,0 0 0,0 0 0,0 0-1,0 0 1,0 0 0,0 0-1,0 0 1,0 0 0,1 0 0,-1 0-1,0 0 1,0 0 0,1-1 0,-1 1-1,1 0 1,-1 0 0,1 0-1,-1 0 1,1-1 0,-1 1 0,1 0-1,0-1 1,-1 1 0,1 0-1,0-1 1,0 1-2,1-1-28,1 1-1,0-1 1,-1 0-1,1 0 0,-1 0 1,1 0-1,0-1 1,-1 1-1,1-1 1,-1 1-1,2-2 29,8-1-306,-1-1 1,0 0-1,-1 0 1,1-1-1,-1-1 0,0 0 1,0 0-1,-1-1 0,0 0 1,3-3 305,9-11-2207,0-1 0,-1-1 1,11-18 2206,15-21-4819</inkml:trace>
</inkml:ink>
</file>

<file path=ppt/ink/ink1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41:12.37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166 1 1985,'0'0'4927,"0"0"-1320,-9 31-2110,-87 233 555,85-236-1849,0 1 0,2 0 0,1 0 0,1 1 0,1 0 0,2 0 0,1 0 1,2 11-204,0-37 1,1-1-1,0 1 1,1 0 0,-1-1 0,0 1 0,1-1 0,0 1 0,0-1 0,0 1 0,0-1 0,1 0 0,-1 1 0,1-1 0,0 1-1,1-2-3,-1 0 0,0 0 0,1 0 0,0 0 0,-1 0 0,1 0 0,0-1 0,0 0 0,0 1 0,0-1 0,0 0 0,0-1 0,0 1 0,0 0 0,2-1 3,9 3-47,-1-1 0,1-1 1,0-1-1,0 0 0,-1 0 1,1-1-1,0-1 1,-1-1-1,1 0 0,-1 0 1,0-1-1,0-1 0,0 0 1,-1-1-1,1 0 1,-1-1-1,-1-1 0,1 0 1,2-3 46,8-7-254,-1-1 0,-1 0 0,0-2 0,-2 0 0,0-2 0,2-5 254,-10 13-63,0-1 0,-2 0-1,0 0 1,-1-1 0,0 0 0,-1-1 0,-1 1-1,-1-1 1,-1 0 0,0-4 63,-2 15 32,0 1 0,-1 0 0,0-1 0,0 1 1,-1 0-1,0-1 0,0 1 0,0 0 0,-1 0 0,0 0 0,-2-4-32,2 6 68,0 0 0,-1 1 0,1-1 0,-1 1 0,0 0 0,0 0 0,0 0 0,0 0 0,-1 0 0,1 1 0,-1-1 0,0 1 0,1 0 0,-1 0 0,0 0 0,-3 0-68,-11-3 209,1 1-1,-1 0 1,0 2 0,0 0 0,0 1 0,0 0-1,-5 2-208,19-1 17,2 0-10,0 0 0,0 0 0,0 0 0,0 0 0,0 0 0,0 1 0,0-1 1,0 1-1,0-1 0,0 1 0,0 0 0,1-1 0,-1 1 0,0 0 0,0 0 0,1 1 1,-1-1-1,0 0 0,1 1 0,-2 0-7,2 0-29,0 0 0,1 0 0,-1 0 1,0 0-1,1 0 0,-1 0 0,1 0 0,-1 0 0,1 0 1,0 0-1,0 0 0,0 0 0,0 1 0,0-1 1,1 0-1,-1 0 0,0 0 0,1 0 0,0 2 29,0-1-330,1 0 0,-1 1 1,0-1-1,1 0 0,0 0 0,0 0 0,0 0 0,0-1 0,0 1 0,0 0 1,1-1-1,-1 1 0,1-1 0,0 0 0,0 0 0,-1 0 0,1 0 0,1-1 0,-1 1 1,1-1 329,31 8-7270</inkml:trace>
</inkml:ink>
</file>

<file path=ppt/ink/ink1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41:12.77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75 333 2001,'0'0'7836,"3"25"-6124,13 81-1530,-15-102-151,0 1 0,0-1 1,0 0-1,0 0 0,1-1 1,0 1-1,0 0 0,0 0 1,0-1-1,0 1 0,1-1 0,-1 0 1,1 1-1,1-1-31,-2-1 17,0 0 1,1 0-1,-1-1 0,1 1 0,0-1 1,-1 0-1,1 0 0,0 0 0,0 0 1,0 0-1,0 0 0,0-1 1,0 0-1,0 1 0,1-1-17,2-1 25,-1 1 1,1-1-1,-1 0 1,1 0-1,-1-1 1,1 1-1,-1-1 1,0 0-1,0-1 1,0 1-1,0-1 0,0 0 1,-1-1-1,1 1 1,-1-1-1,1-1-25,5-6 156,0 0 0,-1-1 0,-1 0 0,0-1 0,-1 0 0,0 0 0,-1-1 0,0 0 0,2-9-156,-2 1 337,-1 0 0,0-1 0,-2 0 1,0 1-1,-2-24-337,0 38 98,-1 1 0,0-1 1,-1 1-1,0-1 1,0 1-1,0 0 0,-1 0 1,0-1-1,-1 1 1,1 1-1,-1-1 0,-1 0 1,1 1-1,-1-1 0,0 1 1,-1 0-1,1 0 1,-1 1-1,0-1 0,-1 1 1,1 0-1,-1 1 1,0-1-1,0 1 0,-1 0-98,-4-2 82,-1 0 0,0 1 1,0 0-1,0 1 0,0 0 0,-1 1 0,1 0 0,-1 1 0,0 0 0,0 1 0,0 1 0,-12 1-82,22-1 9,0 0 1,-1 0-1,1 1 0,0-1 1,0 1-1,-1 0 0,1 0 1,0 0-1,0 0 0,0 0 1,0 1-1,0-1 0,0 1 1,1 0-1,-1 0 0,1 0 1,-1 0-1,1 1 0,0-1 1,-1 1-1,1-1 0,0 1-9,-2 5-569,1-1-1,-1 1 0,1 0 1,1 1-1,-1-1 1,1 0-1,1 1 1,-1 4 569,-7 40-11608</inkml:trace>
</inkml:ink>
</file>

<file path=ppt/ink/ink1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41:13.12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5571,'0'0'8403,"0"0"-8323,354 67-80,-44-67 0,39 0 96,30-12 145,3-6-1,-5 4 64,-23 14-32,-53 0-176,-49 5-48,-54 31-48,-190-15-112,-8 7-10469</inkml:trace>
</inkml:ink>
</file>

<file path=ppt/ink/ink1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41:37.88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63 0 2017,'0'0'5816,"0"0"-3671,0 0-1580,0 0-250,0 0 0,0 0 16,-11 5-22,-31 17-239,33-15-57,11-1 16,7 1 94,1-1-1,0 0 1,0 0-1,1-1 1,0 0-1,-1-1 1,2 0-1,6 1-122,-13-4 29,40 12 151,1-2 0,1-2 0,43 2-180,146 1 224,-187-11-148,812 4 681,-484-7-633,-145 5 500,88 17-624,-145-9 517,55-7-517,-58-3 796,61 13-796,-197-10 107,43 3 1031,328-4 994,-406-3-2167,-1 0-37,0 0-640,-9-1-5022,4 2 3523,-9-1-6401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09:34:09.05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0 144 384,'0'0'7430,"0"0"-5098,0 0-1825,0 0-515,28-13 253,-14 6-173,12-6 54,1 0 0,0 2 0,1 2 0,0 0-1,0 2 1,20-3-126,113-9 471,2 7 0,20 7-471,-176 4-474,-5-6-4669,-2 6 4467,0-6-4313</inkml:trace>
</inkml:ink>
</file>

<file path=ppt/ink/ink1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41:38.51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39 1 9845,'0'0'1168,"0"0"-1168,0 133-304,-3 23 304,-7 27 288,-3 16 368,6-6-400,2-17-15,5-22-161,0-33-32,7-36-16,16-28-32,-2-27-337,-4-30-2480,-6-9-1201,-11-37 993,0-14 1184</inkml:trace>
</inkml:ink>
</file>

<file path=ppt/ink/ink1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41:39.03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0 180 11301,'0'0'-360,"23"-5"27,23-4 481,0 3 1,0 1-1,23 2-148,47 3 243,630-16 194,694-69-42,-638 40-51,-393 40-376,-322 5 16,-83 0 81,-1 1 0,1-1 0,-1 1 0,0 0 0,1 0 0,-1 0 0,0 0 0,1 1 0,-1 0 0,0-1 0,0 1 0,0 0 0,0 0 0,-1 1 0,1-1 0,0 1 0,-1-1 0,0 1 0,0 0 0,0 0 0,0 0 0,0 0 0,0 0-65,6 12 268,-1 0 0,-1 0 0,0 1 0,3 10-268,5 28 281,-2 1-1,-2 0 1,0 34-281,5 174 561,-12-178-443,-3-80-114,23 424 197,-8-269-49,26 105-152,-37-245-128,1-1 0,6 15 128,-9-29-2270,-2-5-4165</inkml:trace>
</inkml:ink>
</file>

<file path=ppt/ink/ink1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43:34.65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1 616 3922,'0'0'1144,"0"0"-802,8-19-139,49-122 1240,-35 89-840,3 1 0,1 1 0,3 2 0,2 1 0,2 1 0,2 1-1,29-26-602,-60 66-360,24-22 1231,-13 17-1854,1 6-3291,-16 4 723</inkml:trace>
</inkml:ink>
</file>

<file path=ppt/ink/ink1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43:35.14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7571,'0'0'539,"0"0"-357,0 0-86,0 0 264,10 19 142,34 65-89,-37-66-349,0-1 1,-2 1-1,0 0 0,-1 0 1,-1 0-1,-1 1 0,0 9-64,-1-14 17,0 0-1,0-1 0,2 1 1,0 0-1,0-1 1,1 0-1,1 0 1,6 13-17,-9-23 1,0 0 1,0 0-1,0-1 1,0 1 0,1-1-1,-1 1 1,1-1-1,0 0 1,-1 0-1,1 0 1,0 0 0,0-1-1,0 1 1,1-1-1,-1 1 1,0-1 0,0 0-1,1-1 1,-1 1-1,1 0 1,-1-1-1,0 0 1,1 0 0,-1 0-1,2 0-1,1-1 5,0 1 1,1-1-1,-1-1 0,0 1 0,0-1 0,0 0 0,0 0 1,-1-1-1,1 0 0,-1 0 0,1 0 0,-1-1 0,3-1-5,35-38 123,-1-2-1,-2-1 1,-2-2-1,9-18-122,46-58-1583,-85 114-2104,-7 10-956</inkml:trace>
</inkml:ink>
</file>

<file path=ppt/ink/ink1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43:36.98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1 596 3666,'0'0'829,"0"0"-314,0 0 88,0 0 398,0 0-121,0 0-269,0 7 734,0-14-1251,1-1 0,0 0 0,1 1 0,-1-1 1,1 1-1,1 0 0,0 0 0,0-1 0,2-2-94,39-63 77,-26 47 18,14-24 38,2 2 1,3 1-1,1 2 0,2 1 1,40-32-134,-42 42 98,-26 22-86,2 0 0,0 0 0,0 1 0,1 1 1,0 0-1,4 0-12,-4 5-78,-12 5-3035,-3 0-1081</inkml:trace>
</inkml:ink>
</file>

<file path=ppt/ink/ink1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43:37.48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4866,'0'0'814,"0"0"-534,0 0-77,0 0 424,0 0 229,0 10-269,2 97-112,-3-48-304,5 32-171,-3-89 6,-1 0 1,0 0-1,1 0 1,-1-1-1,1 1 0,0 0 1,-1 0-1,1-1 1,0 1-1,0 0 1,0-1-1,1 1 1,-1-1-1,0 1 1,0-1-1,1 0 1,-1 1-1,1-1 0,-1 0 1,1 0-1,0 0 1,-1 0-1,1 0 1,0-1-1,-1 1 1,1 0-1,0-1 1,0 0-1,0 1 0,0-1 1,0 0-7,7 1 21,1 0 0,-1-1 0,0 0-1,0-1 1,0 0 0,2-1-21,-1 0 12,0-1-1,0 0 0,0 0 1,-1-1-1,0 0 1,1-1-1,-1 0 0,1-2-11,62-46 35,-64 47-51,25-24-673,-10 6-2093</inkml:trace>
</inkml:ink>
</file>

<file path=ppt/ink/ink1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43:42.72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0 128 3618,'0'0'1913,"0"0"-1241,0 0-509,0 0 114,0 0 475,0 0-133,0 0-336,0 0-128,28 0 728,39-4-733,0-2-1,0-4 1,7-3-150,55-9 125,714-47 1154,-842 69-1278,159-4 1269,70 12-1270,-122-3 2489,-107-5-2246,-1 0-91,0 0-53,0 0-38,0 0-26,0 0 23,0 0-23,0 0 16,0 0-14,0 0 19,0 0 112,0 0 91,0 0 19,0 0-22,0 0 24,0 0-5,0 0-78,0 0-90,0 0 29,0 0-67,0 0-21,0 0-16,0 0-58,0 0-4,0 0-31,0 0-38,10 0-1144,12 0-476,13 0 71,-7-5-2204,-6-2-1668</inkml:trace>
</inkml:ink>
</file>

<file path=ppt/ink/ink1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44:22.75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0 116 1265,'0'0'368,"0"0"211,23 0 341,72-2-26,-77 1-476,-1-1 0,0 0 0,0-2 1,0 0-1,9-4-418,15-3 633,31-5-294,1 3-1,-1 4 1,2 3 0,21 2-339,306-7 3471,-401 11-3378,0 0 25,19-4 3298,7-8-6798,-21 6-820</inkml:trace>
</inkml:ink>
</file>

<file path=ppt/ink/ink1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44:26.81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4 161 8628,'0'0'344,"0"0"192,0 0 115,0 0-264,0 0-373,-3-2-39,2-2 67,8 1 35,23-1 160,57 2 395,-61 1-390,139-4 713,124-1-183,-92 7-509,220-3 266,-262-7-383,100-2 25,-221 11-143,1 1-1,-1 1 0,0 2 1,17 5-28,11 4 22,1-2 1,0-4 0,7-2-23,192 1 84,-37-3-9,466 7 51,-537-11-79,-53-3 99,0-5 0,15-7-146,-15 2 106,1 4 0,16 5-106,418 9 406,-534-4-427,0 0 1,0 0 0,0 0 0,0 0-1,0 0 1,0-1 0,0 1 0,0-1-1,0 1 1,0-1 0,0 0-1,0 0 1,0 0 0,-1 0 0,1 0-1,0 0 1,-1 0 0,1-1 0,0 1-1,-1-1 1,0 1 0,2-2 20,-1-1-281,-1 0 1,1 1 0,-1-1-1,1 0 1,-1 0 0,0 0-1,-1 0 1,1 0 0,-1 0-1,1-1 1,-1-1 280,-1-30-3631,-5 13-155</inkml:trace>
</inkml:ink>
</file>

<file path=ppt/ink/ink1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44:29.80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 1 7299,'0'0'1665,"0"0"-752,0 0-801,0 0 64,0 0-16,0 0 128,0 0-240,0 113-16,0-77 16,0-5-16,-3-4-16,1-9 48,2-2-32,0-2-64,0-1 32,0-4-1393,0-9-3329,0 0 704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09:34:09.51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4642,'0'0'342,"0"0"493,0 0-22,21 6-44,-4-2-588,-9-3-119,-1 0 0,0 0 1,0 1-1,0 0 0,0 1 0,-1 0 1,1 0-1,-1 0 0,1 1 1,-1-1-1,0 2 0,0-1 0,-1 1 1,1 0-1,-1 0 0,0 0 0,-1 1 1,3 2-63,0 4 143,-1 0 1,0 0 0,0 1 0,-2 0-1,1 0 1,-2 0 0,0 0 0,0 4-144,1 16 920,-1 0 0,-2 26-920,-1-49 191,-1-1-1,0 1 0,0 0 0,-1-1 0,0 1 0,0-1 1,-1 0-1,-1 1 0,-3 6-190,-1-1 169,-1-2 0,0 1 0,-1-1-1,0-1 1,-5 5-169,-21 17 96,27-26-157,-1 1 1,1 1-1,1-1 0,-5 7 61,12-13-799,1-2-4183,0-1-954</inkml:trace>
</inkml:ink>
</file>

<file path=ppt/ink/ink1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44:30.34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48 0 3474,'0'0'928,"0"0"-864,0 0 32,0 140-64,-5-106 96,-5-5-112,0 0 16,0-8 16,0-3-48,7-18-672</inkml:trace>
</inkml:ink>
</file>

<file path=ppt/ink/ink1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44:30.72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2913,'0'0'160,"0"0"-80,0 0-80,0 0-640</inkml:trace>
</inkml:ink>
</file>

<file path=ppt/ink/ink1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44:33.42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81 2 4514,'0'0'3055,"0"0"-1508,0 0-826,0 0 402,0 0 315,0 0-449,-1-1-458,2 5-517,7 50 167,-2 0 0,-3 1-1,-2 0 1,-3 11-181,1 19 69,1-63-280,-2 41 677,2-59-722,-1 0 0,0 0 0,0 0-1,0 0 1,-1 0 0,1 0 0,-1 0-1,0-1 1,0 1 0,0 0 0,0-1-1,-1 0 1,-1 2 256,1-4-654,0 1 0,-1-1 0,1 0 0,0 0 0,-1 0 0,1-1 0,-1 1 0,1-1 0,-1 0 0,1 0 0,-1 0 0,1-1 0,-1 1 0,-1-1 654,0 1-659,-7-2-1174</inkml:trace>
</inkml:ink>
</file>

<file path=ppt/ink/ink1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44:34.27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6083,'0'0'645,"4"19"-394,6 26-149,10 41 888,3 0-1,13 24-989,-32-102 67,0 1 0,0 0 0,1-1 0,0 0 1,0 0-1,1-1 0,0 1 0,6 4-67,-7-8 11,-1 0 0,1-1 0,0 1 1,0-1-1,0 0 0,0-1 0,0 1 1,0-1-1,1 0 0,0 0 0,-1-1 0,1 0 1,0 0-1,5 1-11,0-2 65,0 1 0,0-1 0,0-1 1,0 0-1,0 0 0,-1-1 0,3-1-65,-5 0 71,-1 1-1,0-1 1,0-1 0,-1 0 0,1 1-1,-1-2 1,1 1 0,-1-1-1,-1 0 1,4-4-71,4-3 362,-1 0 0,-1-1 0,0 0 1,0-1-1,-1 0 0,-1-1 0,-1 0 0,0 0-362,-4 12 708,-3 3-643,-1 0 1,0 0-1,0 0 0,0 0 1,0 0-1,1 0 0,-1 0 1,0 0-1,0 0 0,0 0 1,0 0-1,0 0 1,1 0-1,-1 0 0,0 0 1,0 0-1,0 0 0,0 0 1,0 0-1,0-1 0,1 1 1,-1 0-1,0 0 0,0 0 1,0 0-1,0 0 0,0 0 1,0-1-1,0 1 0,0 0 1,0 0-1,1 0 1,-1 0-1,0 0 0,0-1 1,0 1-1,0 0 0,0 0 1,0 0-1,0 0 0,0-1 1,0 1-1,0 0 0,0 0 1,0 0-1,0 0 0,0 0 1,-1-1-1,1 1 0,0 0-65,20-21-1728,-12 11-1735,-1 1-5789</inkml:trace>
</inkml:ink>
</file>

<file path=ppt/ink/ink1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44:35.26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89 0 7235,'0'0'1911,"0"0"-273,0 0-425,0 0-44,0 0-211,0 2-425,-3 62-318,-3 0-1,-3 4-214,-1 8 60,2 14-60,8-64-41,0-10-78,-1 1-1,0 0 1,-2-1-1,0 0 1,-2 6 119,5-21-214,0 1-1,-1-1 1,0 0 0,1 0-1,-1 0 1,0 0 0,0 0-1,1 0 1,-1 0-1,0 0 1,0 0 0,0-1-1,0 1 1,0 0 0,0-1-1,-1 1 215,2 0-192,-1-1-1,1 0 1,-1 0 0,1 0-1,-1 0 1,0 1-1,1-1 1,-1 0-1,1 0 1,-1 0-1,1 0 1,-1 0-1,1 0 1,-1 0 0,1 0-1,-1-1 1,0 1-1,1 0 1,-1 0-1,1 0 1,-1-1-1,1 1 1,-1 0-1,1 0 1,0-1 0,-1 1-1,1 0 1,-1-1-1,1 1 1,0-1-1,-1 1 1,1 0-1,0-1 1,-1 1-1,1-1 1,0 1 0,0-1-1,-1 1 1,1-1-1,0 0 193,-7-20-3380</inkml:trace>
</inkml:ink>
</file>

<file path=ppt/ink/ink1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44:35.65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 0 2641,'0'0'5347,"0"0"-4563,0 0-400,-13 154 897,28-89-113,13-6 1,10-12-513,14-20-176,13-16-288,23-11-176,12-24 145,8-40-161,0-17-1057,-75 38-3857</inkml:trace>
</inkml:ink>
</file>

<file path=ppt/ink/ink1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44:36.05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211 0 4194,'0'0'624,"0"0"97,0 0 399,0 0 609,0 0 128,0 0-337,35 59-607,-35-12-577,0 1-304,0-6 64,0-1-96,-5-3-160,-15-6-1841,-10-5-1761,15-27-1072</inkml:trace>
  <inkml:trace contextRef="#ctx0" brushRef="#br0" timeOffset="1">1 129 8740,'0'0'1121,"0"0"47,42 171-47,-12-96-433,3-17-160,2-15-272,5-16-48,5-22-176,10-5 32,5-30-64,6-37-80,-46 24-1696,-3-5-3459</inkml:trace>
</inkml:ink>
</file>

<file path=ppt/ink/ink1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44:41.79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480 62 448,'-30'4'1684,"-203"19"3131,16-16-1309,235-8-3501,-1-1 0,1-1 0,-1 0 0,0-1 0,1-1-5,35-8 33,74-11 27,2 7-1,93 0-59,270 11 196,-342 6-100,-18 0-54,961 4 549,4 25 316,680 87-446,-1384-74-370,380 91-91,-706-118 100,69 5-100,-50-15-2477,-84-7-1608,-2-6-82</inkml:trace>
</inkml:ink>
</file>

<file path=ppt/ink/ink1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44:53.48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25 7267,'0'0'176,"0"0"-194,0 0-14,9 0 165,354-9 1284,-82 1-426,1 0-53,-227 8-716,221 5 423,-186 1-336,0 5 1,0 3-310,-47-8 128,1-3 0,30-1-128,8 1 96,-10 1-69,131 6 31,1085-10 1850,-975-7-1324,-263 7 1465,-48-1-2113,0 1 0,0-1 0,0 0 0,0 0 0,0 0 0,-1 0 0,1 0 0,0-1 0,0 1 0,-1 0 0,1-1 0,-1 1 0,1-1 64,20-23-6179,-12 12-1169</inkml:trace>
</inkml:ink>
</file>

<file path=ppt/ink/ink1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44:55.25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8548,'0'0'379,"0"0"-259,0 0 0,0 0 16,0 0 83,28 3 74,95 12 49,30-2 1056,1-6 1,43-8-1399,-55 0 484,64-1-73,234 5 309,-151 15 131,108 28-851,147 17 96,-385-47-85,26-4 136,37-8-147,15 0 75,158 0 29,-234-5 88,-65-3 211,31-7-403,70-4 146,374 12 328,-341 4-110,-86 8-633,-144-9 40,1 0 1,-1 0-1,0 0 1,1-1-1,-1 1 1,1 0 0,-1 0-1,0 0 1,1-1-1,-1 1 1,0 0-1,1-1 1,-1 1-1,0 0 1,1-1 0,-1 1-1,0 0 1,1-1-1,-1 1 1,0 0-1,0-1 1,0 1 0,0-1-1,1 1 1,-1-1-1,0 1 1,0 0-1,0-1 1,0 1 0,0-1-1,0 1 1,0-1-1,0 1 1,0-1-1,0 1 1,0-1 0,0 1-1,0 0 1,-1-1-1,1 1 1,0-1 228,0-3-3873,0-2-51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09:34:11.04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3933 10 2193,'0'0'1075,"0"0"-363,0 0-175,0 0 380,0 0-47,0 0-358,-4-1-333,-1 0-97,-9-2 2288,13 2 2050,-8-2-2298,-4 3-2092,0 1 1,0 0-1,1 1 0,-1 0 1,0 1-1,1 0 1,0 1-1,0 1 1,0 0-1,0 0 1,1 2-1,-2 0-30,-260 166-2,123-75 33,-27 6-31,47-40 27,-2-5 0,-103 29-27,-286 70 288,417-128-197,-727 186 542,-9-56-71,497-113-415,340-46-363,9-2-764,-1 0 1,1 1 0,-1-1 0,1 1 0,-1 1 0,4 0 979,7 0-1817,14-1-2862</inkml:trace>
</inkml:ink>
</file>

<file path=ppt/ink/ink1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45:05.84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85 62 2913,'0'0'1865,"0"0"-896,0 0-228,0 0 439,0 0 63,0 0-235,-3 5 3149,-21 2-2815,0-1 0,-10 1-1342,151-11 74,-1-5 1,99-20-75,-144 20 69,69 0-69,20-1 54,-20-1 10,2 6 0,39 8-64,100 15 83,-110-8-53,74 2-10,-218-11 2,-1 1 0,13 4-22,-14-2 1,1-1 0,12-1-1,-8-1 10,30 6-10,-29-3 6,31 0-6,507-4 74,-534-5-87,-35 5-3,0 0 0,3 0-5,-3 0 24,0 0 0,1 1 1,-1-1-1,0 0 0,0 0 0,1 0 0,-1 0 0,0 0 0,1 0 0,-1 0 0,0 0 0,0 0 0,1 0 0,-1 0 0,0 0 0,0 0 0,1 0 0,-1 0 0,0 0 0,1 0 0,-1 0 0,0 0 0,0-1 0,0 1 0,1 0 0,-1 0 0,0 0 0,0 0 0,1 0 0,-1-1 0,0 1 0,0 0 0,0 0 0,0-1 0,1 1 0,-1 0 0,0 0 0,0 0 0,0-1 0,0 1 0,0 0 0,0-1 0,0 1-3,0 0-8,0 0 19,0 0 0,0 0-17,0 0 12,0 0-12,0 0 12,0 0-12,0 0 17,0 0-3,0 0-24,0 0 24,0 0 3,0 0-22,0 0-5,0 0 11,0 0 39,0 0-7,0 0-30,0 0 14,0 0 5,0 0 3,0 0 7,0 0-20,0 0-44,0 0 44,0 0 12,0 0-28,0 0 28,0 0-4,0 0-14,0 0 21,0 0-42,0 0 29,0 0 10,0 0-31,0 0 21,0-1 5,0 0-13,0 1-8,0 0 19,0 0 0,0 0-25,0 0-4,0 0 39,0 0 0,0 0-34,0 0 21,0 0 3,0 0-22,0 0 6,0 0 31,0 0-26,0 0 11,0 0 5,0 0-5,0 0-22,0 0 3,0 0 24,0 0-19,0 0 9,0 0-12,0 0 17,0 0 0,0 0-22,0 0 3,0 0 24,0 0-19,0 0 14,0 0 0,0 0-17,0 0 17,0 0-3,0 0-21,0 0 23,0 0-20,0 0 23,0 0-16,0 0 9,0 0-12,0 0 9,0 0-38,17-16-3572,-11 9-848,-3-2-5080</inkml:trace>
</inkml:ink>
</file>

<file path=ppt/ink/ink1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45:31.75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135 9 4114,'-73'2'1725,"11"0"2179,128-5-2039,258-6-566,1 13 1,101 24-1300,62 25 827,250 25 358,-2-29-676,357-19-301,-814-25-126,-279-5-63,1 0-1,-1 0 1,1 0-1,-1 0 1,1 0-1,-1 0 0,1 0 1,-1 0-1,0 1 1,1-1-1,-1 0 1,1 0-1,-1 1 0,0-1 1,1 0-1,-1 0 1,0 1-1,1-1 1,-1 0-1,0 1 0,1-1 1,-1 1-1,0-1 1,0 0-1,1 1 1,-1-1-1,0 1 0,0-1 1,0 0-1,0 1 1,0-1-1,0 1 1,0-1-1,0 1 0,0-1 1,0 1-1,0-1 1,0 1-1,0-1 1,0 0-1,0 1 0,0-1 1,0 1-1,0-1 1,0 1-1,-1-1 1,1 1-19,0 7-50,0-8 58,0 0-19,0 0-5,0 0 0,0 0 5,0 0 17,0 0-12,0 0-10,0 0-90,0 0-25,8-2-2516,-6-5-2990,-2 1-1070</inkml:trace>
</inkml:ink>
</file>

<file path=ppt/ink/ink1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45:36.74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1 400,'0'0'5389,"0"0"-4004,0 0-1238,0 0 258,0 0 545,0 0 82,28 18-172,-28-18-860,122 74 779,-112-69-665,0 0 0,1-1 1,-1 0-1,1-1 1,0 0-1,0 0 1,0-1-1,0-1 1,0 0-1,3 0-114,16 1 216,353 33 1357,168 21-763,-181-8 43,12-15-853,-358-31 128,0 0 0,0 2 0,0 2 1,15 4-129,-36-9-499,10 1 2491,-11-8-3006,-2-2-4631,0 1-4605</inkml:trace>
</inkml:ink>
</file>

<file path=ppt/ink/ink1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45:41.45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 1 4242,'0'0'1190,"0"0"-83,0 0-149,0 0 48,0 0 2,0 0-120,0 0-55,-10 16 1589,10-15-2388,0 0-1,1 0 0,0 0 1,-1-1-1,1 1 0,-1 0 1,1 0-1,0 0 0,0-1 1,-1 1-1,1 0 0,0-1 1,0 1-1,0-1 0,0 1 1,0-1-1,0 1 0,0-1 1,0 0-1,0 1 0,0-1 1,0 0-34,31 10 404,-20-7-250,36 9 332,1-3 0,0-1 0,0-2 1,25-2-487,-54-3 87,360 3 552,-209-6-419,307 2 616,-428 1-720,0-4 1,0-1-1,3-3-116,-13 3 65,1 1 0,-1 1 0,33 5-65,4-2 85,109 3 16,-39 0 137,29-8-238,64 1 57,-9 0 78,-119 1-65,-59 2-17,-1-2 0,2-3-53,37-6 3,-77 10 23,-10 1-20,-1 0 0,0 0-1,1-1 1,-1 0 0,0 1-1,0-1 1,1 0 0,-1-1-6,3 1 4,-1 0 1,0 1 0,1-1-1,-1 1 1,1 0-1,-1 0 1,1 1 0,0 0-5,12 0 30,4-3 148,-21 2-159,-1 0 10,0 0 1,0 0-12,0 0 1,0 0 8,0 0-3,0 0 8,0 0-32,0 0 13,0 0 16,0 0 1,0 0-9,0 0 11,0 0 8,0 0-13,0 0 10,0 0-13,0 0 3,0 0 0,0 0 13,0 0-46,0 0 20,0 0-28,0 0-36,0 0-143,0 0-562,0-3-6154,0-3-3411</inkml:trace>
</inkml:ink>
</file>

<file path=ppt/ink/ink1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45:54.25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646 161 4786,'0'0'1395,"0"0"-479,0 0-538,-25-9-156,-79-27 47,82 29 156,0 1-1,1 2 1,-2 0-1,1 1 1,0 1-1,-1 1 1,1 1-1,-11 2-424,-24 0 796,47-2-679,-9-1 183,1 2 0,-1 0 0,1 1 0,-1 0 0,-2 3-300,15-4 59,1 1 0,-1 0 0,1 0 0,0 1 0,0-1 0,0 1 0,0 0-1,0 1 1,1-1 0,-1 1 0,1 0 0,0 0 0,0 0 0,1 0 0,-1 1 0,1 0 0,0 0 0,-2 5-59,-3 8 99,1 0 1,1 1-1,1 0 0,1 0 1,0 0-1,2 1 0,0-1 1,1 1-1,1 19-99,1-35 20,0 1 0,0-1 0,0 0 0,1 1 1,0-1-1,-1 0 0,1 0 0,1 0 0,-1 0 0,1 0 0,-1-1 0,1 1 1,0-1-1,0 1 0,1-1 0,-1 0 0,0 0 0,1-1 0,0 1 0,0-1 1,0 1-21,18 10 41,0-1 1,1-1-1,7 2-41,-28-13 5,31 13 0,1-2 0,1-2-1,0-1 1,0-2 0,1-1 0,0-2-1,-1-1 1,1-2 0,17-3-5,-46 3-1,1-1-1,0 0 1,-1-1 0,0 1 0,1-2-1,-1 1 1,0-1 0,0 0 0,0 0 0,0-1-1,-1 0 1,1 0 0,-1-1 0,0 0-1,0 0 1,-1 0 0,1-1 0,-1 1 0,-1-1-1,1 0 1,-1-1 1,3-5 4,0 0 0,-1-1-1,-1 1 1,0-1 0,0 0 0,-2-1 0,1 1-1,-2-1 1,0 0 0,0 1 0,-2-6-4,2-10 11,-2 1 0,-1-1 0,-3-8-11,3 28 4,-1 0 1,0-1-1,-1 1 1,0 0-1,0 0 1,-1 1-1,0-1 1,0 1-1,-1 0 1,0 0 0,-6-6-5,4 5 94,-1 1 0,0 1 1,-1 0-1,0 0 0,0 0 1,0 1-1,-1 1 0,0-1 1,0 2-1,-1-1 0,1 1 1,-1 1-1,0 0 1,0 0-1,0 1 0,0 1 1,0 0-1,0 0 0,-3 1-94,13 0-32,1 0-16,0 0-21,0 0-182,14 1-2200,-9-2-1477,-4 1-1954</inkml:trace>
</inkml:ink>
</file>

<file path=ppt/ink/ink1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46:09.22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27 1 7780,'0'0'1219,"0"0"93,0 0-130,0 0-48,0 0-339,-7 0-469,-11 2-292,18-2-34,0 0 0,0 0 0,0 0 0,0 0 1,0 0-1,-1 0 0,1 0 0,0 0 0,0 0 0,0 0 0,0 0 0,0 0 0,0 1 0,0-1 1,0 0-1,0 0 0,0 0 0,0 0 0,0 0 0,0 0 0,0 0 0,0 0 0,0 1 0,-1-1 1,1 0-1,0 0 0,0 0 0,0 0 0,0 0 0,0 0 0,1 0 0,-1 1 0,0-1 0,0 0 1,0 0-1,0 0 0,0 0 0,0 0 0,0 0 0,0 0 0,0 0 0,0 1 0,0-1 0,0 0 0,0 0 1,0 0-1,0 0 0,0 0 0,1 0 0,-1 0 0,0 0 0,0 0 0,0 0 0,0 0 0,0 0 1,0 0-1,0 0 0,0 0 0,1 0 0,-1 1 0,0-1 0,0 0 0,38 17 13,-24-11 8,44 15 109,1-3 0,0-2 0,1-3-1,1-2 1,52 1-130,86-1 334,29-10-334,-145-1 34,302-14-34,-368 13-51,-2 0-2075,-14 1-4805</inkml:trace>
</inkml:ink>
</file>

<file path=ppt/ink/ink1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46:14.28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143 115 2529,'0'0'6622,"0"0"-3743,-22 2-1484,-6 0-971,-2 1 723,0-1 0,-2-2-1147,31 0 307,6 0-331,122 4 17,35 1 96,-130-6-75,1-2-1,-1 0 1,30-9-14,0-3-697,-1-3-1,0-3 1,9-7 697,-36 10-3297,-28 11-1479,-6 0-616</inkml:trace>
</inkml:ink>
</file>

<file path=ppt/ink/ink1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46:14.66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303 0 4322,'0'0'459,"0"0"579,0 0-30,0 0-175,0 0-209,15 24-109,43 75 106,-55-95-538,-1 0-1,0 0 1,0 1-1,0-1 0,-1 1 1,0-1-1,1 1 1,-2 0-1,1-1 1,0 1-1,-1 0 1,0-1-1,0 1 0,-1 3-82,0 8 343,1-12-257,0-1-1,-1 1 1,0 0-1,1 0 1,-1 0-1,-1-1 1,1 1-1,0-1 1,-1 1-1,0-1 1,0 1-1,0-1 1,-2 3-86,-1 0 91,-1 0 1,0 0-1,0 0 1,0-1-1,0 1 1,-6 2-92,-5 2 31,-1 0 1,-1-1 0,1-1 0,-2 0-1,-3 0-31,-1-1-1160,0-1-1,-20 2 1161,15-5-3420,0-1 0,-8-1 3420,14-1-2278</inkml:trace>
</inkml:ink>
</file>

<file path=ppt/ink/ink1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46:17.03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7011,'0'0'144,"0"0"377,0 0-241,13 10-230,1 1 68,0 0-1,0-1 0,1-1 1,1 0-1,-1-1 1,2-1-1,-1 0 0,1-1-117,63 15 362,0-3 0,2-4 0,-1-3 0,15-3-362,333 1 937,-352-9-790,177-5 185,177 4 97,-360 8-287,0 4 1,53 15-143,-116-25 5011,-1-2-7285,-1 1-4377,-6 0 2828</inkml:trace>
</inkml:ink>
</file>

<file path=ppt/ink/ink1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46:22.72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48 1 368,'0'0'4562,"0"0"-2782,0 0-1012,0 0-8,0 0-119,0 0 218,0 0 208,-8 10-80,-24 32-485,25-31-190,7-11-61,0 0-73,0 0-63,10 9 32,7 0-74,2-2 1,-1 0 0,1-1 0,0-1-1,11 2-73,104 12 271,-23-5 0,83 32-72,-123-27-139,1-3 1,71 7-61,328-9 216,-462-15-180,1 1 1,-1-1 0,0 0-1,0-1 1,0 0 0,0-1 0,0 0-1,0 0 1,-1-1 0,1 0-1,-1 0 1,0-1 0,-1 0-1,1-1 1,-1 0 0,1 0-37,-6 3 73,1 1 1,-1-1 0,0 1-1,0-1 1,0 0 0,0 1 0,-1-1-1,1 0 1,-1 0 0,1 0-1,-1-1 1,0 1 0,0 0-1,-1 0 1,1-1 0,-1-1-74,0 4 37,0 1 54,0 0 93,0 0 19,0 0 26,0-4 920,0 0-1637,0 3-5775,0 1-3435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09:34:11.94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349 0 5042,'0'0'1516,"0"0"-556,0 0 542,0 0 198,0 0-561,0 0-454,2 18-300,0 4-331,-1 1 1,-2-1-1,0 1 1,-1-1-1,-1 0 1,-2 0-1,0 2-54,-50 171 668,-9-2 1,-37 67-669,76-205 58,-4 11 171,-4 19-229,26-65-36,1 1-1,1-1 0,1 1 0,1 0 0,0 1 0,2 9 37,1-30-83,0-1 20,0 0 0,-1 0-1,1 0 1,0 1 0,0-1-1,0 0 1,0 0-1,0 0 1,0 1 0,0-1-1,0 0 1,0 0 0,0 0-1,0 1 1,0-1 0,0 0-1,0 0 1,0 0 0,0 1-1,0-1 1,0 0-1,1 0 1,-1 0 0,0 1-1,0-1 1,0 0 0,0 0-1,0 0 1,0 0 0,0 1-1,1-1 1,-1 0 0,0 0-1,0 0 1,0 0 0,0 0-1,1 0 1,-1 0-1,0 1 1,0-1 0,0 0-1,1 0 1,-1 0 0,0 0-1,0 0 1,0 0 0,1 0-1,-1 0 1,0 0 0,0 0-1,0 0 1,1 0-1,-1 0 1,0 0 0,0 0-1,1-1 64,8 0-3527</inkml:trace>
</inkml:ink>
</file>

<file path=ppt/ink/ink1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46:26.78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44 0 7123,'0'0'814,"0"0"-120,0 0 199,0 0-271,0 0-241,0 0-154,-7 3-147,-23 9 11,30-12-89,-1 0-1,1 0 1,0 0-1,0 0 1,-1 0-1,1 0 1,0 0 0,0 0-1,-1 0 1,1 0-1,0 0 1,0 1-1,-1-1 1,1 0-1,0 0 1,0 0 0,0 0-1,-1 1 1,1-1-1,0 0 1,0 0-1,0 0 1,0 1 0,0-1-1,-1 0 1,1 0-1,0 1 1,0-1-1,0 0 1,0 0-1,0 0 1,0 1 0,0-1-1,0 0 1,0 1-1,0-1 1,0 0-1,0 0 1,0 1 0,0-1-1,0 0 1,0 0-1,0 1 1,0-1-1,0 0 1,0 0 0,1 0-1,-1 1 1,0-1-1,0 0 1,0 0-1,0 1 1,0-1-1,1 0 1,-1 0 0,0 0-1,0 0 1,1 1-2,5 4 145,2 0 0,-1-1 0,1 0 0,-1 0 0,1 0 0,0-1 0,5 1-145,63 18 812,-21-11-278,-1-2 0,38 1-534,113-1 824,-87-5-523,43 4-110,346 9 605,-67-2 314,-123-6-428,-30-2-414,154 3-82,-395-10-151,25 3 88,62 10-123,-52-3 123,14-3-123,398 4 323,-142 4 5,-225-6 57,-34-2-98,2-3-287,763-4 424,-784-3-383,26-6-41,19-2 23,-42 7 71,69-15-94,-58 6 157,-74 12 167,-9 3-2034,-3 4-4902,-1-2-5186</inkml:trace>
</inkml:ink>
</file>

<file path=ppt/ink/ink1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45:12.19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429 242 10453,'-37'12'436,"1"2"-1,-10 5-435,31-11 174,1 0-1,-1 0 0,1 2 0,1 0 0,0 0 0,-8 9-173,2 2 133,1 1 1,1 0-1,1 2 1,1 0-1,0 0 1,3 1-1,0 1 0,1 0 1,1 1-1,2 0 1,0 3-134,-6 31 234,3 1 0,3 0 0,2 0 0,2 31-234,4-71 66,0 0 1,1 0 0,1 0-1,1 0 1,1-1 0,4 11-67,-5-23 10,0 0 0,1 0 0,0 0 0,1-1 0,0 1 1,0-1-1,1 0 0,0-1 0,0 1 0,1-1 0,0 0 1,0-1-1,1 1 0,-1-2 0,7 4-10,-2-2 8,1 0 1,-1-1-1,2 0 0,-1-2 1,1 1-1,-1-2 1,9 2-9,13 0 9,0-1 0,19-1-9,-12-3 4,0-1-1,0-3 0,-1-1 1,1-2-1,-1-2 0,-1-1 1,1-3-1,-2-1 0,29-15-3,-21 6 4,-1-2 0,-1-2 0,-1-3-1,-2-1 1,-1-1 0,-2-3-1,24-27-3,-41 39 5,-1-1 0,-1-1-1,-1 0 1,-1-2-1,-2 0 1,-1-1-1,-1-1 1,-1 0 0,-1-1-1,-2 0 1,-1-1-1,-2 0 1,0 0-1,-2-9-4,-1 8 10,-3 0 0,-1-1 0,-1 1-1,-1-1 1,-4-9-10,3 25 22,-1 0-1,0 1 1,-2-1-1,1 1 1,-2 0-1,0 1 1,-1 0-1,-1 0 1,0 0 0,-8-8-22,5 9 80,-1 0 1,0 1 0,-1 1-1,0 0 1,-1 0 0,0 2-1,-1 0 1,0 0 0,-1 2-1,-8-4-80,2 4 92,0 0 0,-1 2 0,0 0 1,0 2-1,0 0 0,0 2 0,-19 0-92,27 2 21,-1 0 0,0 1 0,-16 4-21,27-4 1,-1 1-1,0 0 0,1 0 1,-1 1-1,1 0 0,0 0 1,0 1-1,0-1 0,0 1 1,-5 5-1,-1 3-282,1 1 0,0 1 1,0 0-1,2 0 1,-1 1-1,2 0 0,0 0 1,1 1-1,-4 13 282,8-18-1445,0 0-1,0 1 0,2 0 1,-1 2 1445,1-8-778,-8 58-7426</inkml:trace>
</inkml:ink>
</file>

<file path=ppt/ink/ink1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45:13.07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7 5378,'0'0'1249,"0"0"-561,0 0-175,0 0-129,0 0-144,0 0-112,3 0-128,2 0-32,2 0 32,-4 0-128,-1 0-368,-2 0 224,0 0 159,3 0 97,-1 0 16,3 0-304,-5-5-3089,0 3 1120</inkml:trace>
</inkml:ink>
</file>

<file path=ppt/ink/ink1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45:14.18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856 1 4914,'0'0'1251,"0"0"-530,0 0-481,0 0-29,0 0 162,1 27-170,0 4-169,4 143 79,-7-118-94,-2 1 0,-3-1-1,-8 27-18,-46 168 29,39-169-13,-226 1031-245,76-118-1970,135-753 365,6 52 1834,0 247-511,20-345 292,-8-1 1,-17 43 218,19-119 1590,5 1 0,4 81-1590,7-182-75,0 8 79,-2 0 0,-1 0 0,-2 0 1,0-1-1,-2 0 0,-4 9-4,-17 37 1900,-23 36-1900,48-100 228,4-7-164,-1 1 1,1-1-1,-1 0 1,1 0-1,-1 0 0,1 1 1,0-1-1,-1 0 0,1 0 1,0 1-1,0-1 1,0 0-1,0 0 0,0 1 1,1-1-1,-1 1-64,0-2-109,0 1 0,1 0 1,-1-1-1,0 1 0,1-1 0,-1 1 0,1-1 0,-1 1 1,0-1-1,1 0 0,-1 1 0,1-1 0,0 1 0,-1-1 1,1 0-1,-1 1 0,1-1 0,-1 0 0,1 0 0,0 0 0,-1 1 1,1-1-1,-1 0 0,1 0 0,0 0 0,-1 0 0,1 0 1,0 0-1,-1 0 109,5 0-5171</inkml:trace>
</inkml:ink>
</file>

<file path=ppt/ink/ink1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45:15.05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0 243 208,'0'0'9215,"0"0"-5902,0 0-2496,27-18-630,179-130 117,-194 138-302,1 1 1,0 0-1,0 1 0,1 0 1,1 1-1,-1 1 1,1 1-1,0 0 0,0 0 1,1 1-3,-15 4-9,0 0 1,0 0-1,0-1 1,0 1-1,0 0 1,0 0-1,0 0 1,0 0-1,0 0 1,0 0-1,0 0 1,0 1-1,0-1 0,0 0 1,0 0-1,-1 1 1,1-1-1,0 1 1,0-1-1,0 1 1,0-1-1,-1 1 1,1-1-1,0 1 1,0 0-1,-1-1 1,1 1-1,0 0 1,-1 0-1,1 0 1,-1-1-1,1 1 1,-1 0-1,1 0 9,0 3-12,-1 1-1,1-1 0,-1 0 1,1 0-1,-1 0 1,0 1-1,-1 1 13,1 6 26,-2 15 4,-1-1 1,-2 0-1,0 1 1,-2-2-1,-1 1 1,-1-1-1,-2 2-30,0 3 30,0 1 0,2 0 0,2 0 0,-4 29-30,10-58 1,1-1 0,0 1 0,-1 0-1,1 0 1,0 0 0,0 0 0,0 0 0,0 0-1,1 0 1,-1 0 0,0 0 0,1 0 0,-1 0 0,1 0-1,0-1 1,0 1 0,-1 0 0,1 0 0,0-1-1,1 1 1,0 1-1,0-2-2,1 0 0,0 0-1,0 0 1,0 0 0,0 0-1,0-1 1,0 1 0,0-1-1,0 0 1,1 0 0,-1 0-1,3 0 3,5-1-201,1 0 0,-1-1 0,0-1 0,0 1 0,0-2 0,0 0-1,0 0 1,-1-1 0,0 0 0,0 0 0,0-1 0,2-2 201,26-20-2917,-1-1 0,13-16 2917,-12 12-2261,10-8-191,-9 10 1374</inkml:trace>
</inkml:ink>
</file>

<file path=ppt/ink/ink1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45:15.38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1 128 3041,'0'0'2188,"2"27"325,0 7-1857,15 139 1327,-17-171-1959,3 20 272,1 0 0,1 0 0,6 18-296,-10-35 33,1 0-1,0-1 1,0 1-1,0-1 1,0 1-1,1-1 1,0 0 0,0 0-1,0 0 1,0 0-1,0-1 1,1 1-1,0-1 1,0 0-1,0 0 1,0 0 0,0-1-1,0 1 1,1-1-1,1 0-32,2 0 16,1 0 0,-1-1 0,1 0 0,0 0-1,-1-1 1,1 0 0,0-1 0,-1 0 0,1 0 0,-1-1 0,1 0-1,-1-1 1,0 1 0,0-2 0,0 1 0,0-1 0,0 0 0,-1-1 0,0 0-1,3-2-15,13-10 5,-1-2 0,-1-1 0,0-1 0,-2 0 0,6-10-5,-11 13 72,-1 0 1,0-1 0,-2 0 0,0-1 0,5-14-73,-10 20 174,-1 0 0,-1 0-1,-1 0 1,0 0 0,0-1 0,-1 1 0,-1-1 0,-1 1 0,0-3-174,-1 13 67,1 0 1,-1 0 0,0 0-1,0 0 1,0 0 0,-1 0-1,0 0 1,1 0 0,-1 1 0,-1-1-1,1 1 1,0-1 0,-1 1-1,0 0 1,0 0 0,0 0-1,0 0 1,0 1 0,0-1 0,-1 1-1,1 0 1,-1 0 0,0 0-1,1 0 1,-1 1 0,0-1-1,-3 0-67,-12-3 293,1 1 0,-1 0 0,0 1 0,0 1 0,-12 1-293,1-1 290,1 1 0,-1 2 1,0 1-1,-21 5-290,44-6 2,0 1 0,0-1 0,0 1 0,1 1 0,-1-1-1,1 1 1,-1 0 0,1 1 0,0-1 0,0 1 0,1 0 0,-1 1 0,1 0 0,0-1 0,0 2-1,0-1 1,1 0 0,0 1 0,0 0 0,0 0 0,1 0 0,-2 5-2,2 5-1422,3-2-3076</inkml:trace>
</inkml:ink>
</file>

<file path=ppt/ink/ink1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45:16.56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1 352,'0'0'10949,"0"0"-10949,0 0-2161,0 0-2945</inkml:trace>
</inkml:ink>
</file>

<file path=ppt/ink/ink1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45:21.07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681 68 416,'0'0'5437,"0"0"-3534,0 0-1047,0 0 118,0 0-14,0 0 27,-11-3-93,-11-2-442,0 0 0,-1 2-1,-9-1-451,-286-5 3522,312 9-3483,0 1-1,0 0 1,0 1 0,0-1 0,1 1-1,-1 0 1,0 0 0,1 1-1,-1 0 1,1 0 0,0 0 0,0 1-39,-18 13 142,2 0 1,-3 4-143,-1 1 130,17-16-113,1 2 0,-1-1 0,2 1 0,-1 0-1,1 0 1,0 1 0,1 0 0,0 0 0,0 0-1,1 1 1,0 0 0,1-1 0,0 1 0,0 0-1,1 1 1,1-1 0,0 0 0,0 1 0,1-1-1,0 6-16,0 11 3,-1 1 7,1-1 1,1 1 0,1 0 0,2-1-1,1 0 1,1 0 0,5 14-11,-1-16 8,1-1 0,1 0 0,0-1 0,2 0 0,1-1-1,1-1 1,1 0 0,0-1 0,11 8-8,-5-8 6,1 0 0,1-1 1,0-2-1,1 0 0,1-2 0,1-1 0,0-1 0,3-1-6,6 1 3,1-1 0,0-2 0,1-2 0,35 2-3,14-3-71,55-3 71,-130-5-2,1-1 0,-1 0 0,1 0 0,-1-1 0,0-1 0,-1 0 0,1-1 0,-1 0 0,1-1 0,-1-1 2,7-4 2,0-1 0,0 0 0,-1-2 0,-1 0 0,10-11-2,-20 18 3,-1-1 0,0 0 0,0 0 0,0-1 1,-1 1-1,0-1 0,-1 0 0,0-1 0,0 1 1,-1-1-1,0 0 0,-1 1 0,1-6-3,0-16 17,0-1 1,-2 0-1,-3-19-17,1-3 16,-1 33-9,-1 1-1,0 0 1,-2 0-1,-1 0 1,0 1 0,-1-1-1,-4-4-6,-3-13 5,4 13 39,-1 1 0,-1 0 0,-1 1 0,-1 0 0,-1 1 0,-1 0 0,0 1 0,-2 1 0,0 1 0,-1 1 0,-1 0 0,-6-2-44,5 2 50,15 12-5,1 0-1,-1 0 1,0 0 0,0 1-1,0 0 1,-1 1 0,1-1-1,-1 1 1,0 0 0,0 1-1,0 0 1,0 0 0,-1 0 0,1 1-1,-2 0-44,-31-8 102,22 0 292,3 1-218,14 7-150,1 1 1,-1-1-1,0 0 1,0 1-1,0-1 0,0 1 1,1-1-1,-1 1 0,0-1 1,0 1-1,0-1 1,0 1-1,0 0 0,0 0 1,0-1-1,0 1 1,-2 0-27,-2-4 35,4 4-36,1-1 1,-1 1 0,1-1-1,-1 1 1,1-1-1,-1 1 1,1-1 0,-1 1-1,0-1 1,1 1-1,-1 0 1,1-1 0,-1 1-1,0 0 1,1 0-1,-1-1 1,0 1 0,0 0-1,1 0 1,-1 0-1,0 0 1,0 0-48,9-4-240,8 3-1867,-11 1-796,-4 0-5912</inkml:trace>
</inkml:ink>
</file>

<file path=ppt/ink/ink1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45:23.07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501 1 5330,'0'0'1828,"0"0"-427,0 0-62,0 0-45,0 0-374,0 0-389,-1 13-243,-32 194-98,-13 113-108,7 46-26,-17 9-56,0-92 21,-14 82-8,43-191-4,7 19-9,-33 193 33,28-235-34,6 2 1,5 35 0,9-28 16,-2 107 64,6-251-77,-1 0 1,0 0-1,-3 8-3,-3 21 17,-4 94 348,38-178-191,-12 8-3178,-4 2-5171</inkml:trace>
</inkml:ink>
</file>

<file path=ppt/ink/ink1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45:24.62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284 2 5234,'0'0'3549,"0"0"-759,0 0-912,0 0-722,0 0-449,0 0-267,-24-1-221,0 0-164,1 1 0,-1 2 0,-6 1-55,26-2 11,0 0 0,0 1-1,0-1 1,-1 1 0,1 0 0,1 0 0,-1 1 0,0-1-1,1 1 1,-1 0 0,1 0 0,0 0 0,0 0-1,0 0 1,0 1 0,0 0 0,1-1 0,0 1-1,-1 0 1,2 0 0,-2 3-11,-6 8 18,-5 11 33,0 0 0,1 1 0,-4 16-51,12-30 47,2-1 0,-1 1 0,2 1 1,-1-1-1,2 0 0,0 0 0,0 1 0,2-1 0,0 3-47,-1-15 2,0 1 0,0-1 0,1 1-1,-1-1 1,1 1 0,0-1 0,-1 1 0,1-1 0,0 1 0,0-1 0,0 0 0,0 1 0,0-1 0,0 0-1,0 0 1,0 0 0,1 0 0,-1 0 0,0 0 0,1 0 0,-1 0 0,1-1 0,-1 1 0,0-1 0,1 1 0,0-1-1,-1 1 1,1-1 0,0 1-2,7 0-1,0 0 1,-1 0-1,1-1 0,0 0 0,0-1 1,-3 1-1,-2-1-6,1 0 0,-1 0 0,0-1 0,1 1-1,-1-1 1,0 0 0,0 0 0,0 0-1,-1-1 1,1 1 0,-1-1 0,1 0 0,-1 0-1,0 0 1,0-1 0,0 1 0,0-1-1,-1 0 1,1 1 0,1-5 7,8-13-177,-1-1-1,-1 0 1,2-8 177,-11 25-55,10-27-337,-9 24 292,0 0 0,1 0 0,0 0 0,1 0 0,0 1 0,3-6 100,-6 12-4,-1 1 0,0-1 0,0 1 0,1-1 0,-1 1 0,0 0 0,0-1 0,1 1 1,-1 0-1,0-1 0,1 1 0,-1 0 0,1 0 0,-1-1 0,0 1 0,1 0 0,-1 0 0,1 0 0,-1-1 0,1 1 0,-1 0 0,0 0 0,1 0 0,-1 0 1,1 0-1,-1 0 0,1 0 0,-1 0 0,1 0 0,-1 0 0,1 0 0,-1 0 0,1 1 4,9 11-25,1 22 43,-11-34-20,12 68 66,-3 0-1,-3 1 0,-3-1 1,-5 64-64,1-126 2,1 0 1,-1-1-1,0 1 0,-1 0 1,1-1-1,-1 1 1,0-1-1,-1 1 1,1-1-1,-1 0 1,0 0-1,0 0 0,-1 0 1,1-1-1,-1 1 1,0-1-1,-3 3-2,-3 1 55,1-1 0,-1 0 0,-1-1 0,1 0 0,-1-1 1,0 0-1,-11 4-55,15-8 381,1 0 0,-1 0 1,0-1-1,1 0 0,-1 0 1,0 0-1,-3-1-381,-13-1 1375,22 2-1191,-34 0 422,-7 0-505,42 0-98,-1 0-27,0 0 45,0 0 9,1 0-57,0 0 16,2-3-4,1-1-1,-1 1 0,0-1 1,1 1-1,0 0 1,0 0-1,0 0 0,0 0 1,0 0-1,2 0 16,14-14-1626,-17 15-2106,-2 2-4019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09:34:12.65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1457,'0'0'4879,"0"0"-3753,0 0-936,31 19 455,83 53 1255,45 41-1900,505 374 4147,-505-384-3856,3-7 1,5-7-1,68 21-291,67 6 192,-139-57-37,-3 8-1,24 20-154,-182-87 1,23 17 131,-25-17-129,0 0 0,1 0 0,-1 1-1,1-1 1,-1 0 0,0 1 0,1-1-1,-1 0 1,0 1 0,1-1 0,-1 0 0,0 1-1,0-1 1,0 1 0,1-1 0,-1 1-1,0-1 1,0 1 0,0-1 0,0 0 0,0 1-1,0-1 1,0 1 0,0-1 0,0 1-1,0-1 1,0 1 0,0-1 0,0 1-1,0-1 1,0 1 0,0-1 0,0 1 0,-1-1-1,1 0 1,0 1 0,0-1 0,-1 1-1,1-1 1,0 0 0,-1 1 0,1-1 0,0 0-1,-1 1 1,1-1 0,0 0 0,-1 0-1,1 1 1,-1-1 0,1 0 0,0 0-1,-1 1 1,1-1 0,-1 0-3,-5 2-162,1 0 0,-1-1 0,1 1 0,-1-1 0,0 0-1,-3-1 163,-28 2-4251,-11-2-5967</inkml:trace>
</inkml:ink>
</file>

<file path=ppt/ink/ink1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45:26.69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529 101 6163,'0'0'1694,"0"0"-168,0 0 275,0 0-182,0 0-389,0 0-392,-11-13-289,-37-38-143,44 48-300,0-1 1,0 1-1,-1 0 1,1 0-1,-1 1 1,0-1-1,0 1 1,0 0-1,0 0 1,0 1-1,0-1 1,0 1-1,0 0 1,-1 1-1,1-1 1,0 1-1,-1 0 1,1 0-107,-9 0 268,-2-1-82,-9-1-17,-1 1 0,0 2 0,1 0 0,-7 2-169,22 0 21,1 0 1,-1 0-1,0 1 1,1 0-1,0 1 1,0-1-1,0 2 1,1-1-1,0 2 1,0-1-1,-4 4-21,2 0 17,-1 1 0,1 1 0,1-1 0,0 1 0,0 1 0,1 0-1,-2 6-16,4-3 4,1-1 0,1 1-1,1 0 1,0 0 0,1 0-1,0 0 1,2 0 0,0 0-1,1 14-3,0 6-6,0-26 7,0 0 0,0 1 0,1-1 0,1-1 0,0 1 0,0 0 0,1-1 0,0 1 0,1-1-1,0 0 1,0 0 0,1-1 0,0 0 0,6 6-1,1 2-1,2-2 1,0 1-1,0-2 0,1 0 0,1-1 0,16 9 1,-10-9 2,1-1 0,0-1 0,0-1 0,1-1 0,0-1 0,0-1 0,23 2-2,6-3 3,-1-2 1,1-2-1,16-4-3,-60 2-3,0-1-1,0-1 1,0 0-1,0 0 1,-1 0-1,1-2 1,-1 1-1,0-1 1,0 0-1,0-1 1,-1 0-1,0 0 1,0-1-1,0 0 1,6-8 3,9-12-3,0 0 0,-2-2 0,-1 0 0,-1-3 3,-9 17 1,-2 0 1,0 0-1,0-1 0,-2-1 1,0 1-1,-1-1 0,0 0 1,-2 0-1,0 0 0,-1-1 1,0 1-1,-2-8-1,0 21 1,-1 0 1,1 0-1,-1 0 0,0 1 0,-1-1 1,1 0-1,-1 0 0,1 0 0,-1 1 1,0-1-1,-1 1 0,-1-3-1,-38-42 30,26 31-19,4 5 30,1 1 1,-2 1-1,0 0 0,0 0 0,0 1 0,-1 1 1,-1 0-1,1 1 0,-12-3-41,7 2 111,13 5-61,-1 0 0,0 0 0,0 1 0,0 0 0,0 0 0,0 1-1,0 0 1,0 0 0,-5 0-50,-68 1 507,79 0-464,1 0-11,0 0-19,0 0-18,0 0 16,0 0 5,0 0 0,0 0-6,0 0-26,0 0-21,0 0 13,0 0-19,0 0-184,5 0-562,30 0-1172,-7 0-5656,-18 0-2537</inkml:trace>
</inkml:ink>
</file>

<file path=ppt/ink/ink1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45:28.50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225 31 7251,'0'0'2263,"0"0"-473,0 0-600,0 0-406,0 0-109,0 0-61,-15-2-129,2 0-356,-5-1 267,-1 1 0,0 0 1,0 1-1,0 2 1,-1 0-397,16-1 61,1 2 1,0-1-1,-1 0 1,1 0-1,0 1 1,0 0-1,0 0 1,0 0 0,0 0-1,0 0 1,1 0-1,-1 1 1,1-1-1,0 1 1,-2 2-62,0 0 37,1 0 0,-1 0 0,1 0 0,0 1 0,1-1 0,-1 1 0,1-1 0,-1 6-37,1-3 8,0 0 0,1-1-1,0 1 1,0 0 0,1 0 0,0 0 0,0 0 0,1 0 0,0 0 0,1-1 0,-1 1-1,1 0 1,1-1 0,0 1 0,0-1 0,0 0 0,1 0 0,0 0 0,0-1 0,0 1-1,1-1 1,0 0 0,1 0 0,4 4-8,0-1 4,0 0 1,1-1-1,0-1 0,0 0 0,0 0 1,1-1-1,0 0 0,0-1 0,1-1 1,0 0-1,-1 0 0,1-1 0,1-1 1,-1 0-1,0-1 0,0-1 0,3 0-4,-12 0 0,0-1 0,-1 0-1,1 0 1,0 0 0,-1 0-1,1 0 1,-1-1 0,0 0-1,1 1 1,-1-1 0,0 0 0,0-1-1,0 1 1,0-1 0,-1 1-1,1-1 1,-1 0 0,1 0-1,-1 0 1,0 0 0,0 0-1,0 0 1,-1-1 0,1 1 0,0-4 0,3-5-2,-1 0 0,0 0 0,-1-1 0,0 1 0,-1-1 1,1-13 1,-3 20 7,2-12 1,-2-1 0,0 1 0,0-1 1,-2 1-1,0 0 0,-3-7-8,4 21 14,0 0 1,0 0 0,-1 1-1,1-1 1,-1 0-1,0 1 1,0-1-1,0 1 1,0 0 0,-1-1-1,0 1 1,1 0-1,-1 0 1,0 1 0,0-1-1,-1 1 1,1 0-1,0-1 1,-1 1-1,0 1 1,1-1 0,-1 0-1,0 1 1,0 0-1,0 0 1,0 0 0,0 0-1,0 1 1,0 0-1,0 0 1,0 0-1,0 0-14,4 0 1,-3-1 1,1 1 0,-1 0-1,0 0 1,1 0 0,-1 0 0,0 0-1,1 1 1,-1-1 0,0 1 0,1-1-1,-1 1 1,1 0 0,-1 0 0,1 0-1,0 1 1,-1-1 0,1 1 0,0-1-1,0 1 1,0-1 0,0 1 0,0 0-1,0 0 1,0 1-2,-21 27-3634,-15 27 3634,23-34-3980,-4 4-4891</inkml:trace>
</inkml:ink>
</file>

<file path=ppt/ink/ink1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46:29.39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308 1 11205,'0'0'368,"0"0"-368,0 0 96,0 0 0,10 131-16,-42-84-48,-3-2-32,-8-2 80,5-11 1,1-5-17,2-7 32,5-7-96,5-4 0,2-9-321,6 0-2752,14 0-1553,3-15 672</inkml:trace>
</inkml:ink>
</file>

<file path=ppt/ink/ink1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46:29.73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195 0 6611,'0'0'1073,"0"0"-537,-9 21 45,-74 143 895,69-139-1150,-7 12 631,2 1-1,-8 22-956,23-49 114,0 0-1,0 1 0,1-1 1,1 1-1,0 0 1,1 0-1,0 0 0,1 0 1,0 0-1,1 0 1,0 3-114,0-13 5,0 0 0,0 0 1,0 0-1,0 0 1,1 0-1,-1 0 0,0 0 1,1 0-1,-1 0 0,1-1 1,0 1-1,0-1 1,0 1-1,-1-1 0,1 1 1,0-1-1,1 0 0,-1 0 1,0 0-1,0 0 1,0-1-1,1 1 0,-1-1 1,0 1-1,1-1 0,0 0-5,12 3 24,1-2 0,-1 0 0,10-1-24,-20 0 2,39 0-177,31 0 389,-25 0-4127,-44 0-3149</inkml:trace>
</inkml:ink>
</file>

<file path=ppt/ink/ink1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46:30.85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406 0 32,'0'0'4413,"0"0"-3061,0 0-1066,-1 20 149,-1 0-256,2-2-1,-2-1 1,0 1 0,-1-1 0,-1 0-1,-1 1 1,-1 1-179,-20 51 401,-3 0 1,-3-2-1,-2-2 1,-4-1-1,-2-1 1,-16 14-402,30-41 45,18-24-25,0 0-1,-1-1 1,-1 0-1,0-1 1,0 0-1,-1 0 0,-4 1-19,8-8-1097,0-5-5556,2 0 4396</inkml:trace>
</inkml:ink>
</file>

<file path=ppt/ink/ink1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46:31.22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63 0 5667,'0'0'749,"0"0"-434,-3 20 45,2-8-263,-7 39 1033,-12 42-1130,11-61 387,2 0 0,1 0 0,2 1 0,1 0 0,2 3-387,1-35 5,0 1 0,0-1 0,0 0 1,0 1-1,0-1 0,1 0 0,-1 1 0,1-1 1,-1 0-1,1 1 0,-1-1 0,1 0 1,0 0-1,-1 1 0,1-1 0,0 0 0,0 0 1,0 0-1,0 0 0,0 0 0,0 0 1,0-1-1,0 1-5,2 1 9,0-1 1,-1 0 0,1 0-1,0 0 1,0 0 0,0 0-1,0-1 1,0 1 0,0-1-1,0 0 1,0 0-10,4 1 25,0-2 0,1 1 0,-1-1 0,0 0 0,0-1 0,0 0 0,0 0 0,0 0 0,2-2-25,3-3-166,-7 4-68,0 0-1,1 0 1,-1 1-1,1-1 1,0 1-1,-1 0 1,1 1-1,0-1 1,5 1 234,-8 1-5130</inkml:trace>
</inkml:ink>
</file>

<file path=ppt/ink/ink1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46:31.82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761 14 16,'-25'-3'2028,"9"2"-1801,-65-6 960,-20 4-1187,81 4 114,0 1 1,0 1 0,0 1 0,1 0-1,-1 2 1,1 0 0,0 1 0,1 1-1,0 0 1,0 2 0,1 0 0,0 1 0,-1 2-115,-8 6 21,2 1 1,0 2 0,2 0 0,0 1 0,2 1 0,0 1 0,2 1 0,0 1-22,7-6 4,0 0-1,1 0 1,1 1-1,1 0 1,1 0-1,1 1 1,1 0-1,1 7-3,-2 16-4,3 1 0,2 0 0,4 32 4,-1-60-2,0 1 1,2-1-1,0 1 0,1-1 1,1 0-1,0-1 0,2 1 0,0-1 1,1-1-1,1 0 0,1 0 1,0-1-1,1 0 0,6 6 2,-6-10-76,0 1-1,1-2 1,1 1-1,0-2 1,0 0-1,1 0 0,0-2 1,0 0-1,1 0 1,0-2-1,1 0 1,-1-1-1,1 0 1,0-1-1,0-1 0,10 0 77,55-1-1504,-37-2-132</inkml:trace>
</inkml:ink>
</file>

<file path=ppt/ink/ink1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46:32.29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258 38 4818,'-28'-7'1267,"-89"-20"-584,111 26-657,1 0-1,-1 0 0,0 0 0,0 1 0,0 0 0,0 0 0,0 1 0,0 0 0,-5 1-25,9-1 5,-1 0-1,1 0 1,-1 0 0,1 0-1,-1 0 1,1 0-1,0 1 1,0 0 0,-1-1-1,1 1 1,1 0-1,-1 0 1,0 0-1,0 0 1,0 1-5,0 2 0,0-1-1,0 0 0,0 1 1,1 0-1,0-1 1,0 1-1,0 0 1,0 0-1,1-1 1,0 1-1,0 0 1,0 0-1,1 0 1,0-1-1,-1 1 0,2 0 1,0 2 0,-1-3-4,1-1 0,0 0 1,-1 0-1,1 0 0,1 0 0,-1 0 1,0 0-1,1 0 0,-1-1 0,1 1 1,0-1-1,0 0 0,0 0 0,0 0 1,0 0-1,1 0 0,-1-1 0,0 1 1,1-1-1,-1 0 0,1 0 0,-1 0 1,3-1 3,11 4-18,0-2 1,0 0 0,0-1 0,8 0 17,59-1-1451,-83 0 1507,-1 0 157,-4-2-11,-1 0-1,1 1 1,-1 0-1,1 0 0,-1 0 1,1 0-1,-1 1 1,-1 0-202,5 0-5,1 0 1,-1-1-1,1 1 1,-1 0-1,0 0 1,1 0-1,-1 0 0,1 0 1,0-1-1,-1 1 1,1 0-1,-1-1 1,1 1-1,-1 0 1,1-1-1,0 1 1,-1 0-1,1-1 1,-1 1-1,1-1 1,0 1-1,0 0 1,-1-1-1,1 1 0,0-1 1,0 1-1,0-1 1,-1 1-1,1-1 1,0 1-1,0-1 1,0 1-1,0-1 1,0 0-1,0 1 1,0-1-1,0 1 1,0-1-1,0 1 5,4-27-760,-2 16-2257,-2 9 458</inkml:trace>
</inkml:ink>
</file>

<file path=ppt/ink/ink1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46:32.71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96,'0'0'624,"0"0"-608,0 0-16,0 0-240,0 0-256</inkml:trace>
</inkml:ink>
</file>

<file path=ppt/ink/ink1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46:33.06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1729,'19'4'375,"20"1"253,-39-5-3360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09:34:13.47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1029 25 192,'-22'-4'4746,"21"4"-4711,-43-8 913,-1 2 0,1 2 0,-12 2-948,5 1 304,-32 1 2125,-62 8-2429,117-4 365,-1 0 1,1 2-1,0 1 0,1 2 1,0 0-1,0 2 0,0 2-365,5-2 59,1 1 0,0 1 1,1 1-1,0 1 0,1 1 0,1 0 0,0 2 0,2 0 0,0 1 0,1 0 0,1 1 0,0 1 0,2 0 0,0 1 0,2 0 1,0 1-1,2 0 0,0 0 0,2 1 0,1 0 0,0 2-59,2 0-4,1-1-1,0 0 1,3 1-1,0-1 1,1 1 0,5 19 4,-3-29-5,0 0-1,1-1 1,1 1 0,0-1 0,1-1 0,1 1 0,0-1 0,1-1-1,0 1 1,1-1 0,3 1 5,2 2-3,2 0 1,0-1-1,1-1 0,0-1 0,1 0 1,1-1-1,0-2 0,0 0 0,1-1 1,1-1-1,-1 0 0,14 1 3,10 0 10,1-1 1,-1-2-1,1-3 1,1-1-1,33-4-10,-42-1 7,0-1-1,0-2 1,-1-2 0,0-1 0,0-2 0,-1-1-1,-1-2 1,0-2 0,-1-1 0,0-2 0,22-16-7,-5-1 18,-1-1 0,-2-3 1,29-32-19,-52 47 16,-2-1 0,-1-1 0,-2 0 0,0-2 0,-2 0 1,-1-2-1,4-11-16,-16 31 7,0 0-1,-2-1 1,1 0 0,-1 1 0,-1-1 0,0 0 0,0 0 0,-2 0 0,1-6-7,-2 11 9,0 1 1,0-1 0,0 1 0,-1-1 0,1 1 0,-2 0 0,1 0-1,-1-1 1,0 2 0,0-1 0,0 0 0,-1 1 0,0-1 0,0 1-1,-1 0 1,1 1 0,-5-4-10,-8-5 12,0 0-1,-1 2 1,-1 0-1,0 1 1,0 0-1,-1 2 1,0 1-1,0 0 1,-1 1-1,-15-1-11,-22-3 30,0 3-1,-1 2 0,-19 3-29,25 0-6,-4 0 20,-23 4-14,64-1-43,1 1 1,-1 1 0,1 0 0,0 0-1,0 2 1,0 0 0,-4 2 42,16-5-109,0-1 1,-1 1 0,1-1-1,0 1 1,0 0 0,1 0-1,-1 0 1,0 0 0,1 0-1,-1 1 1,1-1-1,0 1 1,0 0 0,0 0-1,0 0 1,0 0 0,0 0-1,1 0 1,0 0 0,0 0-1,0 1 1,0-1-1,0 0 1,0 1 0,1-1-1,0 2 109,-1-4-180,1 1-1,0-1 0,0 0 0,0 0 1,0 1-1,0-1 0,0 0 0,0 0 0,0 1 1,1-1-1,-1 0 0,0 0 0,1 0 0,-1 0 1,1 1-1,-1-1 0,1 0 0,-1 0 1,1 0-1,0 0 0,0 0 181,4 3-1013,0-1-1,0 0 1,0 1-1,1-2 1,3 2 1013,-9-3-29</inkml:trace>
</inkml:ink>
</file>

<file path=ppt/ink/ink1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46:35.04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529 21 6723,'0'0'2196,"0"0"-177,0 0-405,-30-5-693,-17-2-438,-37-1-483,75 8 41,0 0 1,1 1 0,-1 0-1,0 0 1,0 1-1,1 0 1,-1 1 0,1 0-1,0 0 1,0 1-1,0 0 1,0 0 0,1 1-1,-1 0 1,-5 5-42,-1 1 77,-3 1 11,0 1-1,1 1 0,1 0 0,0 2 0,1-1 1,1 2-1,0 0 0,1 0 0,1 1 1,1 0-1,-5 14-87,5-9 43,2 1-1,0 0 1,2 0 0,1 0 0,1 1 0,1 0-1,0 0 1,3 0 0,0 17-43,1-35 4,-1 1 0,1-1 0,0 0-1,1 0 1,0 0 0,0 0 0,0 0 0,1-1 0,0 1 0,1-1 0,-1 0-1,1 1 1,0-2 0,2 3-4,1-1 2,0 0 0,1 0 0,-1-1-1,2 1 1,-1-2 0,1 0 0,-1 0-1,1 0 1,1-1 0,-1 0-2,17 4 4,0 0 0,1-2 0,0-1 0,0-1 0,0-2 0,0 0 0,0-2 0,12-1-4,-25 0 5,0 0-1,0-1 1,0-1-1,0 0 1,0-1-1,-1 0 1,0-1 0,0 0-1,0-1 1,0-1-1,-1 0 1,0-1-1,-1 0 1,1-1 0,-2 0-1,1 0 1,-1-1-1,-1-1 1,0 0 0,0 0-1,3-7-4,-2 1 14,-1 1 0,0-2 0,-2 1 0,0-1 1,-1 0-1,-1 0 0,0-1 0,-2 0 0,0 0 0,-1 0 0,-1 0 0,-1 0 0,0 0 1,-4-18-15,3 28 15,-1 0 1,0 1 0,0-1-1,-1 1 1,0-1 0,-1 1-1,1 0 1,-2 0 0,1 1-1,-1-1 1,0 1 0,-1 0-1,0 1 1,0-1 0,0 1-1,-1 0 1,1 0 0,-2 1-1,1 0 1,0 1 0,-1-1-1,0 1 1,0 1 0,0-1-1,-1 2 1,1-1 0,-1 1-1,0 0 1,1 1 0,-1 0-1,0 0 1,-8 1-16,6 0-8,6-1 8,1 1 0,-1 0 0,0 1 1,0-1-1,1 1 0,-1 0 0,0 0 0,4 0-15,-1 0-1,0 0 0,1 0 0,-1 0 0,1 0 1,-1 0-1,1 0 0,-1 0 0,1 1 0,0-1 1,-1 1-1,1-1 0,0 1 0,0-1 0,0 1 1,0 0-1,1-1 0,-1 1 0,0 1 16,-2 5-388,0 1-1,0-1 1,1 1 0,1 0-1,-1 0 1,1 0 388,0 36-7549,1-22 834</inkml:trace>
</inkml:ink>
</file>

<file path=ppt/ink/ink1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46:35.63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597 0 6227,'0'0'1294,"0"0"-705,0 0-36,0 0 396,0 0-31,2 23-392,4 72-27,-5-87-424,-2-1 0,1 0 0,-1 0 0,0 1 0,-1-1 0,1 0 0,-2 0 0,1-1 0,-1 1 0,0 0 0,0-1 0,0 1 0,-1-1 0,0 0 0,-1-1 0,1 1 0,-1-1 0,0 1-75,-5 6 88,-4 4 15,0-1 1,-2 0-1,1-1 1,-2-1-1,0 0 1,0-1-1,-1-1 1,0-1-1,-1 0 1,0-1-1,-1-2 1,0 0-1,-4 1-103,-21 2 208,-1-1-1,1-2 0,-2-2 1,1-2-1,-22-3-207,67 5-4882,1-1 904</inkml:trace>
</inkml:ink>
</file>

<file path=ppt/ink/ink1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46:51.01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8 496,'0'0'384,"0"0"697,0 0 3225,0 0-1537,0 0-2211,9 0-582,6 2 235,-1 0 1,1 1 0,-1 0 0,0 1-1,0 1 1,0 0-212,36 12 440,-6-7-5,0-2 0,1-1 0,39-1-435,138-5 1111,-113-2-795,-29 0-58,-39-1-154,0 1 0,0 3 0,0 1 1,0 2-1,3 2-104,67 21 282,84 21 249,133 13-531,-260-55 80,1-3-1,0-3 0,39-6-79,-58-1 224,35-9-224,-31 5 80,21-1-80,-23 6 67,0-2 1,-1-2-1,0-3 0,0-2 0,29-13-67,-26 5 229,2 2-1,0 3 0,1 2 1,0 3-1,57-5-228,732-2 426,-675 19-417,-86 7 273,0 0-3565,-82-7-1786</inkml:trace>
</inkml:ink>
</file>

<file path=ppt/ink/ink1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46:51.98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2268 485 624,'-37'-15'6350,"-429"-156"-2933,266 111-1944,-86-11-1473,198 54 237,-1 4-1,0 4 1,0 4 0,-56 5-237,114 2 25,0 1-1,0 2 0,0 1 1,1 1-1,0 1 1,1 2-1,0 1 1,0 2-1,1 1 0,1 0 1,0 2-1,2 2 1,-4 3-25,-3 3 28,2 1 0,1 2 1,1 1-1,1 2 1,1 0-1,2 2 0,1 0 1,2 2-1,1 0 0,2 1 1,1 1-1,2 1 1,1 0-1,2 1 0,2 0 1,2 1-1,1 0 0,2 0 1,1 1-1,2 0 1,2-1-1,5 35-28,-2-48 6,2 0 0,0-1 0,2 1 0,1-1 0,1 0 0,1-1 0,1 0 0,2 2-6,5 4 6,1 0 0,1-2 0,1 0 0,2-1 0,24 22-6,-12-17 18,1-2 0,2-1 0,1-2 0,1-1 0,1-2 0,1-2 0,1-2 0,1-2 0,12 2-18,2-4 25,0-2 0,0-2 1,1-3-1,8-2-25,53 0 38,67-6-38,-125-3 3,-1-2 1,1-4 0,-2-2-1,1-2 1,-1-3 0,-1-3-1,-1-3 1,33-16-4,-41 13 22,-1-2 0,-1-1-1,-2-3 1,-1-2 0,-1-2-1,37-37-21,-56 46 36,-2 0-1,-1-1 0,-1-2 0,-1 0 0,-2-1 1,-1-1-1,-1-1 0,-1 0 0,-2-1 1,-1 0-1,4-25-35,-5 1 186,-2-1-1,-4 0 1,-1 0 0,-3 0 0,-3 0 0,-4-27-186,1 51 160,-1 0-1,-1 0 1,-1 1 0,-2 0-1,-2 0 1,0 2-1,-3-1 1,0 2 0,-2 0-1,0 0 1,-3 2 0,0 1-1,-1 0 1,-2 1 0,0 2-1,-2 0 1,-1 2 0,0 0-1,-9-3-159,-6-2 184,-1 3 0,-1 1 1,-24-7-185,67 28-16,0 1 0,-1 0 0,1 0 0,0 0 0,0 0 1,-1 0-1,1-1 0,0 1 0,-1 0 0,1 0 0,0 0 1,0 0-1,-1 0 0,1 0 0,0 0 0,-1 0 1,1 0-1,0 0 0,0 0 0,-1 0 0,1 0 0,0 0 1,-1 0-1,1 0 0,0 0 0,0 1 0,-1-1 1,1 0-1,0 0 0,0 0 0,-1 0 0,1 1 16,2 8-635,13 15-972,-12-21 1111,2 5-542,6 9-630,-7 0-4035,-4-6-518</inkml:trace>
</inkml:ink>
</file>

<file path=ppt/ink/ink1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46:59.06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81 1 1905,'0'0'1019,"0"0"296,0 0-208,0 0-250,0 0-273,0 0-160,0 0-170,-13 19 2,-39 63 75,50-79-301,0 0 0,1 1 0,-1-1 0,0 0 0,1 1 0,0-1 0,0 1 1,0-1-1,0 1 0,0 0 0,1-1 0,0 1 0,0 0 0,0-1 0,0 1 0,0 0 0,1 1-30,1 11 60,-2-15-42,1 1 0,0-1 1,0 0-1,0 0 0,0 1 1,0-1-1,0 0 1,0 0-1,0 0 0,0 0 1,1 0-1,-1 0 0,0-1 1,1 1-1,-1 0 0,1-1 1,-1 1-1,0-1 1,1 1-1,-1-1 0,1 0 1,0 1-1,-1-1-18,44 9 1055,-42-9-908,80 10 1863,44-2-2010,-16-2 896,26 0 420,42-8-1316,79 2 559,-189 7-405,1 2-1,7 5-153,-1 0 227,43 1-227,61-10 241,-88-3 414,78 10-655,17 11 408,1-9 1,23-7-409,88-6 357,319-3 126,-499-4-361,25-1 7,127-7 39,714 17 211,-910 0-316,53 10-63,44 3 41,-22-11-5,213 5 104,-10-17-20,-90-7-84,0-1 69,74-4 64,-65 2-31,122-3 86,-6 8-37,-335 10-110,-1-2 1,25-6-78,-3 1 163,-28 4 583,27-7-746,-62 5 292,-10 6-291,0 1 1,-1-1-1,1 1 1,0-1-1,0 0 1,-1 1-1,1-1 1,0 1-1,0 0 1,0-1-1,0 1 1,0 0-1,0-1 1,0 1-1,0 0 1,-1 0-1,1 0 1,0 0 0,1 0-2,-2-11-940,0-24-4110,0 20-1041</inkml:trace>
</inkml:ink>
</file>

<file path=ppt/ink/ink1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47:05.23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55 0 160,'0'0'3418,"0"0"-1468,0 0-984,0 0-369,0 0-322,0 0-176,-9 3-1,-28 9 92,28-9 197,9-3-64,0 0-129,23 12 508,73 7 886,2-3-1,86 1-1587,-45-4 541,149 7-121,82 10 548,-345-26-729,1 2 0,4 3-239,4 0 261,-20-7 53,-1 0 1,1-1-1,-1-1 1,1-1-1,7 0-314,11-1-2573,-17 2-2514,-2 0-2618</inkml:trace>
</inkml:ink>
</file>

<file path=ppt/ink/ink1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47:06.97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95 4482,'0'0'934,"0"0"-526,0 0-229,0 0 130,0 0 163,0 0-37,25 2 1097,123-3 1418,160 2-199,-137 13-2148,-109-10-436,0-2-1,0-3 1,0-3 0,20-6-167,31-6 320,25-5 96,28-14-40,-126 29-41,0 2-1,0 2 0,22 2-334,-55 0 97,-6 0-23,-1 0 62,0 0 40,0 0-26,0 0-17,0 0-7,0 0-62,0 0-22,0 0-26,0 0-34,23-6-2181,-14 2-1453,-1-4-3311</inkml:trace>
</inkml:ink>
</file>

<file path=ppt/ink/ink1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47:08.17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6931,'0'0'1027,"0"0"-610,0 0-308,0 0 118,0 0 437,0 0 238,20 4 136,158 32 1259,-103-17-1575,11 3 110,1-3-1,34 0-831,48-8 683,27 2-294,-3 7 828,177-7-1217,-329-13 250,-41 0-201,0 0 4,0 0 14,0-5-126,1 0 1,-1 0 0,1 0 0,0 0 0,0 0 0,1 1 0,1-6 58,5-18-3497,-5 10-3412</inkml:trace>
</inkml:ink>
</file>

<file path=ppt/ink/ink1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47:11.68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815 325 6307,'0'0'715,"0"0"-83,0 0 16,0 0 67,0 0-154,0 0-57,-9 0 67,-56-4 158,-4 0-464,-1 3 0,-37 5-265,93-2 13,0 1-1,0 1 1,0 0-1,1 0 1,0 2-1,0 0 1,0 0-1,1 1 1,-6 5-13,-15 11 5,1 1 0,-21 21-5,31-24-3,1 0 1,1 1-1,1 2 1,0 0-1,2 1 1,1 0-1,1 1 1,2 1-1,0 1 1,2 0-1,0 0 1,3 1-1,0 0 1,2 1-1,1-1 1,0 6 2,-1 32-153,3 1 0,3 0 0,6 42 153,-2-79-19,1-1-1,2 0 1,1 0-1,1-1 1,2 0 0,1-1-1,1 0 1,8 12 19,-8-17-8,1 0 1,2-2 0,0 0-1,1 0 1,1-2-1,0 0 1,2-1-1,0-1 1,1 0 0,1-2 7,-7-6-27,0-1 0,1 0 0,0-2 1,0 0-1,0 0 0,1-1 1,12 1 26,5-1-88,1-1 1,0-2 0,11-2 87,-32 0-32,0 0 1,0-1-1,0-1 0,0-1 0,0 0 0,-1 0 0,0-1 1,1-1-1,-2-1 0,1 1 0,0-2 0,-1 0 0,-1 0 1,1-1-1,4-5 32,18-16-15,-2-1 1,-1-2 0,-1 0-1,-2-2 1,-1-2-1,-2 0 1,-2-1 0,-1-2-1,8-20 15,-4-1 50,-3 0 0,-2-1 0,-2-1 0,-4-1 0,-2 0 0,-1-16-50,-2-42 360,-6-1 0,-5-3-360,1 40 377,0 24 199,-3-1 1,-5-25-577,5 68 168,-1-1-1,0 1 1,-2 0 0,0 0 0,-1 0-1,-1 1 1,0 0 0,-2 0 0,-5-7-168,13 23 31,0-2 1,-1 0 1,0 0 0,1 0 0,-2 1 0,1-1 0,0 1 0,-1 0 0,1 0 0,-1 0 0,-1 0-33,5 3-6,0 0 1,0 0-1,0 0 1,0 0-1,0 0 1,0 0 0,0 0-1,-1 0 1,1 0-1,0 0 1,0 0-1,0 0 1,0 0-1,0 0 1,0 0-1,-1 0 1,1 0 0,0 0-1,0 0 1,0 0-1,0 0 1,0 0-1,0 0 1,0 0-1,-1 0 1,1 0-1,0 0 1,0 0-1,0 0 1,0 0 0,0 0-1,0 1 1,0-1-1,0 0 1,0 0-1,-1 0 1,1 0-1,0 0 1,0 0-1,0 0 1,0 1 0,0-1-1,0 0 1,0 0-1,0 0 1,0 0-1,0 0 1,0 0-1,0 0 1,0 1-1,0-1 1,0 0 0,0 0-1,0 0 1,0 0-1,0 0 1,0 0-1,0 1 1,0-1-1,0 0 1,1 0-1,-1 0 1,0 0-1,0 0 1,0 0 0,0 0-1,0 1 6,0 1-315,0 21-2694,0 9-1361</inkml:trace>
</inkml:ink>
</file>

<file path=ppt/ink/ink1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47:12.51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467 187 5090,'0'0'128,"-28"21"-72,-2 0-49,5-5-4,2 2 0,0 0 0,1 1-1,0 2 1,2 0 0,-15 20-3,5 0 183,2 2 0,2 1 0,1 1 0,3 1 0,2 1-1,1 0 1,3 2 0,2 0 0,2 1 0,3 0 0,1 0-1,3 1 1,2 0 0,2 0 0,4 32-183,-2-70 4,1-1 1,1 1-1,0-1 1,0 1-1,1-1 1,1-1-1,0 1 1,0 0-1,2-1 1,-1 0-1,1-1 1,1 1-1,0-1 0,0-1 1,1 0-1,0 0 1,3 2-5,2 0-53,1 0 0,0-2 1,0 1-1,1-2 0,0 0 0,1-1 1,0-1-1,0 0 0,0-1 1,1-1-1,16 2 53,-4-3-106,0-1 0,-1-1 0,1-1 0,0-1-1,1-2 107,-13 0-2,-1 0 0,1-1 0,-1-1 0,0 0 0,-1-2 0,1 1-1,-1-2 1,-1 0 0,3-3 2,8-7 112,-1-1-1,-1-1 1,0-1-1,-2-1 1,-1-1-1,0-1 1,13-20-112,-11 8 320,0-1-1,-3-1 1,-1-1-1,-2-1 1,4-16-320,1-17 525,-4 0 0,-2-1-1,-4 0 1,-3-1 0,-4 0 0,-3-22-525,-1 63 174,-1-36 491,-2-4-665,0 52 156,-1 0 0,-1 0 0,-1 0 0,0 1 0,-4-7-156,1 6 166,-1-3 34,-1-1 0,-13-22-200,24 67-4110,-1-8 2615,4 20-1629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09:34:14.10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204 176 9348,'0'0'1046,"0"0"-211,-23-1-192,-70-2-27,91 2-595,0 1 0,0 0-1,0 0 1,0 0 0,0 0 0,0 1-1,0-1 1,0 0 0,0 1-1,0 0 1,0-1 0,0 1-1,1 0 1,-1 0 0,0 0-1,1 0 1,-1 0 0,0 0-1,1 1 1,-1-1 0,1 1 0,0-1-1,-1 1 1,1-1 0,0 1-1,0 0 1,0-1 0,0 1-1,0 0 1,0 0 0,1 0-1,-1 1-20,-3 6 59,-2 6 7,1 0 1,0 0 0,1 0 0,1 1-1,0 0 1,-1 14-67,1 27 270,3 18-270,1-36 127,0 2-2,1 0 1,3 0-1,1 0 0,2 0 0,2-1 0,4 7-125,-3-16 41,0-1 0,3 0 0,0-1 0,2 0-1,0-1 1,3-1 0,0-1 0,4 2-41,-13-17 11,0 0-1,0-1 1,1-1-1,1 0 0,-1-1 1,2 0-1,-1 0 1,1-1-1,0-1 1,0 0-1,10 2-10,-4-3 7,0 0 1,1-2-1,-1 0 0,1-1 1,0-1-1,0-1 0,-1-1 1,6-1-8,-10 0 12,0-1 0,-1 0 1,1-1-1,-1-1 0,0 0 0,-1-1 1,1-1-1,-1 0 0,0 0 1,-1-2-1,0 1 0,0-2 1,-1 1-1,0-2 0,1-1-12,14-16 27,-1-2 0,-2-1 1,-1-1-1,-1-1 0,3-10-27,-3 6 28,-3-1 0,-1-1-1,-2-1 1,-1 0 0,-2 0 0,-2-1 0,-2-1 0,-2 0 0,-1 0 0,-2 0 0,-3-17-28,0 42 9,-1-1 1,-1 1 0,0 0 0,-1 0-1,-1 1 1,-1-1 0,0 1 0,-1 0-1,-1 0 1,-1 1 0,0-1-1,-1 2 1,0-1 0,-1 1 0,-1 1-1,0 0 1,-1 0 0,0 1 0,-1 1-1,-7-5-9,8 8 19,0 0 0,0 1-1,-1 0 1,-5-1-19,14 6-9,0 0 1,0 1-1,0 0 0,0-1 0,0 2 1,0-1-1,-1 0 0,1 1 1,0 0-1,0 0 0,-1 0 0,1 0 1,0 1-1,0-1 0,-3 2 9,6-2-33,1 1 0,0-1-1,-1 0 1,1 1-1,0-1 1,0 0 0,-1 1-1,1-1 1,0 1-1,0-1 1,0 1 0,-1-1-1,1 1 1,0-1-1,0 1 1,0-1 0,0 1-1,0-1 1,0 1-1,0-1 1,0 1 0,0-1-1,0 1 1,0-1-1,0 0 1,1 1 0,-1 0 33,0 8-663,-1-2-160,1 0-1,0-1 0,1 1 1,-1 0-1,2 0 1,-1 0-1,1 0 0,1 5 824,19 29-6846</inkml:trace>
</inkml:ink>
</file>

<file path=ppt/ink/ink1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47:13.68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1010 290 6995,'0'0'926,"-31"-22"8,-104-67-182,121 81-628,-1 0-1,0 1 1,0 1-1,0 0 1,-1 1-1,0 1 1,-11-2-124,1 3 149,0 1 1,0 1-1,-12 2-149,-6 0 170,7-1 205,-29 4-375,54-2 40,0 0 0,0 0 0,0 2-1,1-1 1,-1 1 0,1 1 0,-5 3-40,-5 4 11,0 2 0,1 0 1,1 2-1,0 0 0,1 1 0,1 0 1,0 2-1,2 0 0,0 1 0,1 0 1,1 1-1,-3 8-11,-4 12-3,2 0 1,1 1-1,2 0 1,2 2 0,2-1-1,0 15 3,2 4 11,3 0 1,2 1-1,3 0 0,7 52-11,-4-98-9,0-1-1,1 1 0,1 0 0,1-1 0,0 0 0,1 0 1,0 0-1,2-1 0,0 0 0,0 0 0,2-1 0,8 10 10,-9-13-10,0-2 0,0 1 0,1-1 0,1-1 0,0 1 0,0-2-1,0 0 1,1 0 0,0-1 0,0 0 0,1-1 0,-1-1 0,1 0 0,0-1-1,1 0 1,6 0 10,5 0-26,1-1 0,0-1-1,-1-1 1,14-2 26,-24 0-2,0-1 0,0 0-1,0-1 1,0-1 0,0 0 0,-1-1 0,0 0 0,3-3 2,13-9 19,-1-1 1,-1-2-1,-1-1 1,0-1 0,-2-1-1,-1-2-19,11-13 106,-2-2 0,-2-1-1,18-33-105,-28 37 236,-1-2-1,-2 0 0,-2-1 0,-1 0 0,-3-2 0,-1 1 0,4-42-235,-4-8 380,-4 0 0,-4-1 0,-5-19-380,2 97 109,-1 0 1,-1 0 0,0 1-1,-1-1 1,-1 0-1,-4-10-109,5 16 109,-1 1-1,0 0 0,-1 0 1,1 1-1,-1-1 0,-1 1 0,1 0 1,-1 0-1,-1 1 0,1-1 1,-5-1-109,10 6 44,-10-2 152,10 4-194,1 0 22,0 0 16,0 0-18,0 0-6,0 0 0,0 0 2,0 0 6,-2 0-24,2 0-18,0 0 28,0 0 20,0 0-1,0 0-8,0 0 11,0 0 11,-2-1 44,1-1 0,-1 1 0,1-1 0,-1 1 0,0 0 0,1 0 0,-1 0 0,0 0 0,0 0 1,0 0-1,0 0 0,0 1-87,-6-4 132,7 3-181,-1 0 26,0 0 0,1 0 0,-1 0 0,0 0 0,1 0 0,-1 0 0,1 0 0,-1-1 1,1 1-1,0-1 0,-1 1 0,1-1 0,0 0 23,1 61-4454,0-32 120,0-15-1407</inkml:trace>
</inkml:ink>
</file>

<file path=ppt/ink/ink1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47:41.07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70 0 7059,'-16'6'501,"8"-3"223,0 0 0,1 0 1,-1-1-1,0-1 0,-7 2-724,15-2 31,1 0 0,-1 0 0,1-1 0,-1 1 0,1 0 0,-1 0 0,1 0-1,-1 0 1,1-1 0,0 1 0,-1 0 0,1-1 0,0 1 0,0 0 0,-1-1 0,1 1 0,0 0-31,28 11 191,0 0 0,0-2 0,1-1-1,11 1-190,128 22 272,-110-26-191,0-2 1,40-3-82,-97-1-98,-1 0 1,0 0 0,1-1-1,-1 1 1,0-1 0,1 1-1,-1-1 1,0 1 0,0-1-1,0 0 1,1 0 0,-1 1-1,0-1 1,0 0 0,0 0 0,0 0-1,0 0 1,-1 0 0,1 0-1,0-1 1,0 1 0,-1 0-1,1 0 1,-1-1 0,1 1-1,-1 0 1,1 0 0,-1-1-1,0 1 1,0 0 0,1-1 0,-1 1-1,0-2 98,1-8-1448,-1-1 0,0 1 0,0 0 1,-1-1 1447,0 0-1768,-1-17 402</inkml:trace>
</inkml:ink>
</file>

<file path=ppt/ink/ink1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47:41.75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84 0 3874,'0'0'1120,"0"0"19,0 0-234,0 0-342,21 12-171,9 4-286,5 3 143,31 22-249,-61-38 44,-1 0 1,1 1-1,-1-1 0,0 1 1,0 0-1,-1 1 1,1-1-1,-1 0 0,0 1 1,0 0-1,0 0 1,-1 0-1,1 0 0,-1 0 1,0 0-1,0 3-44,1 8 339,-1 0 0,0 0-1,-1 0 1,-2 16-339,1-14 173,0-10-98,-1-1-1,0 0 1,0 0-1,0 0 1,-1 0-1,0 0 1,0 0 0,-1-1-1,0 1 1,0-1-1,-3 5-74,-2 0 175,1-1 0,-1 0 0,-1 0 1,0-1-1,0 0 0,-5 3-175,-14 10 482,-2-2 0,0-1 0,-1-1 0,-10 3-482,34-17 105,6-3-74,0-1 0,0 1 0,0-1 0,0 1 0,0-1 1,1 0-1,-1 1 0,0-1 0,0 0 0,0 1 0,0-1 1,0 0-1,0 0 0,0 0 0,0 0 0,-1 0-31,2 0 30,0 0 15,0 0 19,-25 0 1235,25 0-1291,0 0-18,0 0-20,0 0-74,0 0-173,18 0-5526,-11 0 939,-5 0-386</inkml:trace>
</inkml:ink>
</file>

<file path=ppt/ink/ink1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47:51.36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213 1 48,'0'0'344,"0"0"118,0 0-41,0 0 772,0 0 1613,-25 18-802,-77 58-843,69-51-494,-20 11 2259,101-36-1659,85 6-790,-1 4-1,75 19-476,-88-11 302,37 5 426,142 41-728,-244-49 68,1-3 1,1-2 0,0-3 0,0-2 0,25-3-69,-66-2 11,121 0 378,114 16-389,-202-10 121,0-2 1,0-2-1,0-2 1,24-5-122,-48 1 33,-1-2-1,0-1 1,0 0 0,10-6-33,28-9 77,18-1 159,1 3 0,74-7-236,164-3 603,-262 26-448,24-2 43,1 3 1,57 7-199,-112-1 41,0 2 0,-1 1 0,5 3-41,41 9 61,87 7 65,1-8-1,22-5-125,-86-6 269,93 18-269,-84-7 117,0-5-1,1-4 1,41-5-117,312-3 347,-457 0-329,-1 0 6,0 0 14,0 0-17,2 0-5,-2 0 5,0 0 19,0 0-5,0 0-6,0 0-5,0 0 14,0 0-17,0 0 1,0 0 20,0 0 6,0 0-5,0 0-22,0 0 1,0 0 15,0 0-13,0 0 3,0 0-6,0 0 8,0 0 1,0 0-6,0 0 16,0 0-8,0 0-14,0 0-15,0 0-56,0 0-30,0 0-66,2-2-516,-1 0 1,0 0 0,1 0-1,-1 0 1,0 0 0,0-1-1,0 1 1,-1 0 0,1-1 0,-1 1-1,1-1 1,-1 0 664,1-3-6953</inkml:trace>
</inkml:ink>
</file>

<file path=ppt/ink/ink1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47:53.50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10 7828,'0'0'541,"0"0"390,0 0-181,0 0-401,17 2 132,21 1 82,-1-2-1,1-1 1,1-2-563,234-11 1963,11 13-1963,-138 0 356,407 5 228,-505-3-266,0 1 1,0 3-1,23 7-318,-79-12 2954,-39-1-2828,19 0 118,28 0-257,0 0-3,0 0 0,0 0-16,0 0-128,0 0-470,0 0-1002,0 0-1004,0 0-1516,0 0-2341</inkml:trace>
</inkml:ink>
</file>

<file path=ppt/ink/ink1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48:03.37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5603,'0'0'245,"0"0"385,31 9 434,6 2-742,52 14 997,16 0-1319,-19-10 1159,0-4 0,49-1-1159,174-5 1720,-279-5-1618,791 0 1550,-805 0-1619,-9-1 29,0 1-1,1 0 1,-1 1 0,0 0-1,0 0 1,5 2-62,-12-3-671,6 2 2701,-5-2-4253,0-1-3602,-1 1-2192</inkml:trace>
</inkml:ink>
</file>

<file path=ppt/ink/ink1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48:05.36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1801 339 6467,'0'0'1126,"0"0"-203,0 0-416,0 0-123,-28-18-8,28 18-376,-59-37 512,-4 1-512,55 31 111,-1 1 0,0 0 0,0 1 0,0 0 0,0 1-1,0-1 1,-1 2 0,1-1 0,-1 1 0,1 1 0,-1 0-1,-1 0-110,-15 0 290,-60-2 242,1 4-1,-1 3 1,-70 15-532,-15 9 364,0-7 1,-32-6-365,164-14 114,-9-1-15,-1 2 1,1 1-1,0 4 1,1 1-1,-1 2-99,34-7 11,0 2 0,1-1 0,-1 1 0,2 1 0,-1 1 0,1-1 0,0 2 0,-5 4-11,9-5 2,0 0-1,0 0 1,1 1-1,0 0 0,1 0 1,0 0-1,0 1 0,1 0 1,0 1-1,1-1 1,-3 9-2,2 1 0,0 0 0,1 1 0,1-1 0,1 1 0,1-1 0,1 19 0,1-23-1,1 0 0,0 0 1,1 0-1,0-1 0,1 1 1,1-1-1,1 0 0,6 13 1,11 11-2,2-1-1,1-1 1,2-1 0,1-2-1,2 0 1,1-2 2,27 22 36,2-2 1,66 41-37,-96-72 6,1-1 1,0-2-1,1-1 1,1-2-1,1-1 1,0-2-1,1-1 0,0-2 1,0-1-1,1-2 1,0-2-1,22 0-6,9-2 33,1-2 0,-1-3-1,0-4 1,32-7-33,32-19 45,-2-5 1,-2-6-1,-1-5 0,4-10-45,-88 40 3,-1-3-1,-1-1 1,-1-3-1,3-4-2,-27 18 8,0-1 0,-2-1 0,1 0 1,-2-1-1,0-1 0,0 0 0,-2-1 0,0 0 0,-1 0 0,6-15-8,-4 1 8,-2 0 0,-1-1 0,-1 0 0,-2 0 0,-1 0 0,-1-5-8,2-68 60,-4-24-60,-2 125 1,0-10 47,0 1 1,-1 0-1,0-1 0,-1 1 0,0 0 0,-2 0 0,1 0 0,-1 0 0,-1 1 0,0 0 0,-1 0 0,0 0 0,-1 0 0,0 1 0,-1 0 0,0 1 0,-10-9-48,3 4 136,-1 0 1,0 2 0,-1 0-1,-1 1 1,0 0 0,0 2-1,-1 0 1,-19-6-137,-27-7 353,0 3 1,-10 0-354,-31-9 179,96 27-125,1 1-1,-1 0 1,1 0-1,-1 1 1,-2 0-54,9 0 42,2 0-13,1 0-2,-33 0 338,32 0-367,0 0 0,0 0 0,0 0-1,0 0 1,0 0 0,0 0 0,0 1-1,0-1 1,0 0 0,0 1 0,1-1-1,-1 1 1,0-1 0,0 1 0,0-1-1,0 1 1,1 0 0,-1-1-1,0 1 1,0 0 0,1 0 0,-1 0-1,1-1 1,-1 1 0,1 0 0,-1 0-1,1 0 1,-1 0 0,1 0 0,0 0-1,-1 0 1,1 0 0,0 0 0,0 0-1,0 0 1,0 0 0,0 0 0,0 0-1,0 0 3,-7 24-3465,-9 5-3925</inkml:trace>
</inkml:ink>
</file>

<file path=ppt/ink/ink1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48:06.11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32 7331,'0'0'942,"0"0"37,0 0-376,0 0-427,0 0 22,0 0 485,20 2 16,136 9 443,1-6-73,7-7-1069,-158 2 65,0-1-1,1 0 0,-1 1 1,0-2-1,0 1 0,2-1-64,-7 1-158,1 1 1,-1-1-1,0 1 0,1-1 0,-1 0 0,0 1 0,0-1 0,0 0 1,1 0-1,-1 0 0,0 0 0,0 0 0,0 0 0,0 0 1,-1 0-1,1 0 0,0-1 0,0 1 0,-1 0 0,1 0 0,-1-1 1,1 1-1,-1 0 0,1-1 0,-1 1 0,0-1 0,0 1 0,0-2 158,0-5-4826</inkml:trace>
</inkml:ink>
</file>

<file path=ppt/ink/ink1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48:07.38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430 0 5875,'0'0'1464,"0"0"-469,0 0-98,0 0-102,0 0-200,-19 8-307,7-4-244,-16 7 97,0 1 0,1 1 0,0 2 0,-1 2-141,-63 39 961,31-20 845,-22 19-1806,80-54 21,0 1 0,0 0 0,0 0 0,0-1 0,0 1 0,0 0 0,0 0 0,1 1 0,-1-1 0,1 0 0,0 0 0,0 1 0,0-1 1,0 1-1,0-1 0,0 1 0,1 0 0,-1-1 0,1 1 0,-1-1 0,1 1 0,0 0 0,0-1 0,1 1 0,-1 0 0,0-1 0,1 1 0,-1 0 0,1-1 0,0 1 0,0-1 0,0 1 0,0-1 0,1 0 0,-1 1 1,2 0-22,4 7 14,0-1 1,2 0 0,-1 0 0,1-1 0,0 0 0,1-1 0,-1 1 0,2-2 0,-1 1-15,24 12 100,0-1-1,10 2-99,-12-6 55,60 24 75,-80-33-95,0-2 0,1 0 0,-1 0 0,1-1 0,0-1 0,6 1-35,-15-1 1637,-1 0-4032,-2-1-1828</inkml:trace>
</inkml:ink>
</file>

<file path=ppt/ink/ink1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48:17.54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1 153 368,'0'0'2759,"0"0"4436,36 21-5576,-36-21-1619,56 31 10,2-2-1,1-2-9,-29-16 27,1-2 1,0-1-1,1-2 1,25 3-28,210 20 878,119-7-878,275-21 720,88-36-117,143-2-409,-307 37 89,-613-2-248,0-1 0,0-2 0,1 0 0,0-2 0,-1-2-35,-35-7 12,-61-10-9,-1 6-1,0 6 1,-14 4-3,-380 0-14,439 10 15,-1055 54-15,495-14 750,162-32 476,434-10-820,39-2-318,13-5-36,2 3-22,-1 0 1,1 0-1,0 1 1,0 1-1,1 0 1,6-2-17,77-18 17,-66 18-13,196-37 185,210-12-189,239 11 80,287 15 33,-9 25-105,-1226 3-27,-405 4-88,473 10 131,-1 8 0,-99 27-24,-31 24 96,-30 25-96,345-89 63,19-3-43,12-2-20,35 1-75,40-3 75,-26-1-5,328 3 85,105-24-80,318-70 30,-638 70-36,-3 2 25,135 4-19,-268 13-6,-47 0 12,-32-4-9,-279-36-34,219 35 89,-52 5-52,111 2 30,29 0-20,14-1-5,-1 1 0,1 0 0,-1-1-1,1 1 1,-1 0 0,1 1 0,-1-1-1,1 1 1,0-1 0,-1 1 0,1 0-1,0 0 1,0 0 0,-1 1 0,1-1-1,0 1 1,-2 2-5,4-4 0,1 1 1,0-1 0,0 1-1,-1-1 1,1 1-1,0-1 1,0 1-1,-1 0 1,1-1-1,0 1 1,0-1-1,0 1 1,0 0-1,0-1 1,0 1-1,0 0 1,0-1-1,0 1 1,0 0-1,0-1 1,1 1-1,-1-1 1,0 1-1,0 0 1,1-1-1,-1 1 1,0-1 0,1 1-1,-1-1 1,0 1-1,1-1 1,-1 1-1,1-1 1,-1 0-1,1 1 1,-1-1-1,1 1 1,-1-1-1,28 16 7,-3-6-7,1-1 1,0-1 0,1-2-1,6 1 0,116 12 6,15-11 3,60-8-9,-110-1-25,-57-1-752,-21-6-2838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09:34:14.63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297 123 6579,'0'0'696,"-28"-2"-141,-93-8 38,115 9-517,0 1 0,0 0 0,0 0 0,0 0 0,1 1 0,-1 0 0,0 0 1,0 1-1,1 0 0,-1 0 0,1 0 0,-1 0 0,1 1 0,-1 0-76,2 0 50,0 0 0,0 1-1,1-1 1,-1 1 0,1 0 0,0 0-1,0 0 1,0 0 0,0 0-1,1 1 1,-1-1 0,1 1 0,0 1-50,-3 12 80,1 0 1,0 1-1,2-1 1,0 1 0,1-1-1,1 1 1,1 4-81,-1-6 45,1 20 197,2 1 1,2-1 0,2 0 0,1 0 0,1-1 0,2 0 0,2-1 0,4 6-243,4 5 230,2-1 1,3-1 0,1 0 0,1-3 0,30 32-231,-43-54 52,1-1 0,0-1 0,2-1-1,0-1 1,1 0 0,0-1 0,1-1 0,1-1 0,0-1-1,0 0 1,1-2 0,1-1 0,-1 0 0,1-2-52,0-1 68,-1-2 0,0 0 0,1-2 0,0 0 1,-1-2-1,1 0 0,-1-2 0,4-1-68,-11 1 36,0 0 0,0-2 1,0 0-1,-1-1 0,1 0 0,-1-1 0,-1-1 0,0 0 0,0-1 1,0 0-1,-1-1 0,1-2-36,7-8 108,-2 0 0,-1-1 0,-1-1 0,0-1 0,-2 0 0,0-1 0,-2 0 0,-1-1 0,-1 0 0,5-21-108,-3 2 142,-2-1 1,-2 0-1,-2 0 0,-2-1 1,-2 1-1,-2-2-142,0 26 27,-1 0 0,0 0 1,-2 0-1,0 0 0,-2 1 0,0 0 0,-1 0 0,-2 0 1,0 0-1,0 1 0,-2 1 0,0 0 0,-1 0 1,-1 1-1,-1 0 0,-4-3-27,2 3 31,-2 0 0,0 0 0,-1 2 0,0 0 0,-1 1-1,-1 1 1,-6-2-31,14 8-50,-1 1 0,1 1 0,-1 0 0,0 1 0,0 0 0,0 1 0,-1 0 0,1 1-1,-1 1 1,0 0 0,1 1 0,-1 0 0,-3 2 50,16-2-166,0 0 1,0 0-1,0 0 1,0 0-1,0 0 0,0 0 1,0 0-1,0 1 1,0-1-1,0 0 0,0 1 1,0-1-1,0 1 1,0-1-1,1 1 0,-1-1 1,0 1-1,0 0 1,1-1-1,-1 1 0,0 0 1,1 0-1,-1 0 1,1-1-1,-1 1 0,1 0 1,-1 0-1,1 0 1,-1 0-1,1 0 0,0 0 1,0 0-1,-1 0 1,1 0-1,0 0 0,0 0 1,0 0-1,0 0 1,0 0-1,0 0 0,1 0 1,-1 0 165,0 24-8988</inkml:trace>
</inkml:ink>
</file>

<file path=ppt/ink/ink1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43:44.27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23 131 112,'0'0'5290,"0"0"-3353,0 0-963,0 0-643,0 0-230,0 0 142,-5 0-123,-8 0-107,8 0-8,9 0 25,38-2 290,1-3 0,25-5-320,55-6 326,182-3 605,109-8-288,-150 18 136,-182-1 539,-43 3-1092,-26 4-113,0 0 0,0 1 0,0 1 0,2 0-113,63-4 338,-60 6 521,14-2-1611,1-4-3802,-16-1-1134</inkml:trace>
</inkml:ink>
</file>

<file path=ppt/ink/ink1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43:46.13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 61 1793,'0'0'4525,"0"0"-2967,0 0-985,0 0 33,0 0 450,0 0 59,-3 0-642,1 0-349,10 0-22,27 0 53,48 0 67,239 14 293,2-1-99,-257-12-354,-23 1-2,0-3 0,0-1-1,0-2 1,31-7-60,11-10 150,1 5 1,0 3-1,9 4-150,-22 4-122,118-4 2349,-42 9-1114,-150 0-980,0 0-29,0 0 8,0 0-32,0 0-43,0 0-31,0 17-8261,0-4 964</inkml:trace>
</inkml:ink>
</file>

<file path=ppt/ink/ink1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48:24.61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1148 99 144,'-41'-7'2284,"17"3"-1618,-48-9 1236,-1 4 1,0 3-1,-14 2-1902,64 3 145,0 2-1,0 0 0,0 1 1,1 1-1,-1 2 1,1 0-1,0 1 0,0 1 1,-7 4-145,-5 6 45,1 2 0,1 0-1,0 3 1,2 0 0,0 2 0,-21 24-45,15-12 138,2 3 0,1 1 0,2 1 0,-20 37-138,33-46 61,1 1 0,2 0-1,1 1 1,2 1 0,1 0-1,2 1 1,1 0-1,2 1 1,2-1 0,1 1-1,2 17-60,0-30 6,1 1 0,2-1 0,0 1 0,2-1-1,0 0 1,2 0 0,1-1 0,0 1 0,2-1 0,1-1-1,6 11-5,4 2 6,2-2 0,1 0 1,1-1-1,2-2 0,1 0 0,2-2 0,0-1 0,2-2 0,1 0 0,1-3 0,1 0 0,14 5-6,4-2 20,0-1-1,2-3 1,0-3-1,2-1 1,0-3 0,0-3-1,1-2 1,19-1-20,3-2 18,1-3 0,-1-3 0,0-4 1,46-9-19,-88 7 14,-1-2 1,0-1-1,-1-1 1,0-2 0,0-2-1,-1-1 1,-1-2-1,-1-1 1,0-1 0,25-21-15,-38 23 130,0 0 1,-2-2 0,0 1 0,-1-2-1,-1 0 1,0-1 0,-2-1 0,-1 0-1,0-1 1,-2 0 0,-1 0 0,0-1-1,3-19-130,-2-3 348,-2-1-1,-1-1 0,-3 1 0,-2-1 0,-2 1 1,-5-42-348,-1 46 129,-1 0 1,-2 1 0,-1 1 0,-3-1 0,-1 2-1,-2 0 1,-2 1 0,-2 0 0,-21-31-130,14 29 107,-3 1 1,-1 1-1,-1 1 0,-2 2 1,-2 1-1,-1 2 1,-2 2-1,-18-10-107,31 24 31,-1 1-1,-1 2 1,0 1-1,-1 1 1,-1 1-1,1 2 1,-2 1-1,-8-1-30,19 6-14,-1 1-1,0 0 0,-1 1 1,1 2-1,-14 1 15,22 0-69,0 0 1,0 1-1,1 0 0,-1 1 1,1 0-1,-1 1 0,1 1 0,-10 6 69,17-9-232,1 0 1,-1 1-1,1 0 0,0 0 0,0 0 0,0 0 0,0 0 0,1 1 0,0 0 1,0-1-1,0 1 0,-2 5 232,-28 61-5339</inkml:trace>
</inkml:ink>
</file>

<file path=ppt/ink/ink1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50:28.29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32 3426,'0'0'1888,"0"0"-1375,24 1-169,145 3 880,-80-6-227,-14 1 1571,44 5-2568,-58 4 1421,18 6-1421,52 8 641,86-9 619,119-10-1260,-200-3 306,-9 7-65,-26 0-82,-21-5-89,66 3 426,59-9-496,134-25 453,-282 22-329,-11 1 80,0 1-1,5 3-203,97 1 413,168 3 337,-267 3-619,0 2 0,7 3-131,33 6 101,355 31 629,-103-13-566,57 2-108,-281-27-39,0-5-1,12-5-16,-24 0 31,-30-3-17,-1-3-1,56-13-13,-15 1 10,322-21 89,-280 28-38,190-2 225,-57 4-107,273-35 17,416-14 56,-313 57-207,-603 2-38,-1 3 0,1 2 0,-1 4 0,-1 2 0,0 2-1,0 4 1,4 4-7,-58-20 10,0 1 1,1-1-1,-1-1 0,0 1 0,0-1 0,1-1 0,-1 1 0,0-1 1,0 0-1,0-1 0,0 0 0,0 0 0,1-1-10,3 0 11,0 1-1,0-1 0,0 2 1,10-1-11,114-3 381,-135 5-386,-10 0-2023,-6 0-4511,2 0-5325</inkml:trace>
</inkml:ink>
</file>

<file path=ppt/ink/ink1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50:29.79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1948 177 7491,'-35'-16'257,"6"3"-189,-38-18 270,-1 4 0,-56-15-338,58 26 355,0 4 0,-1 3-1,0 3 1,0 2 0,-18 4-355,34 0 161,1 3-1,-1 2 1,1 2 0,0 2-1,0 2 1,1 2 0,1 3-1,0 2 1,-3 4-161,-9 5 66,2 3 0,2 2 0,1 3 0,1 2 0,2 2 0,-22 24-66,45-36 82,2 1 0,1 1 0,2 2 0,0 0 0,2 1 1,2 2-1,1 0 0,1 1 0,3 0 0,0 2 0,-4 21-82,6-1 160,2 0 0,3 1-1,2 0 1,3 1-1,2-1 1,5 29-160,-2-47 62,1-1 0,3 0 0,1 0 0,1 0 0,2-1-1,2 0 1,2-1 0,1 0 0,2-2 0,20 32-62,-13-30 30,1-2 0,2-1 0,2-1 0,1-1 0,1-2 1,2-1-1,24 15-30,-9-10 19,1-3 0,2-2 0,1-2 0,2-3 0,23 7-19,7-3 19,0-3 0,2-4 0,31 1-19,7-5 99,124 2-99,-151-17 39,0-5 0,33-7-39,-68 2 25,0-3 1,-1-2 0,0-3 0,5-5-26,-4-1 21,-1-2 0,-1-4 0,-2-1 0,0-4 0,40-30-21,-72 44 7,-2 0 1,-1-1 0,0-2-1,-1 0 1,-2-1-1,0-1 1,-2-1-1,0-1 1,-2 0-1,-1-1 1,-1-1-1,-1 0 1,1-9-8,-1-9 15,-3-1 0,-1 0 0,-3-1 0,-1 1 0,-3-1 0,-2-3-15,0 9 13,-2 0 0,-1 1-1,-2-1 1,-11-39-13,8 51 28,-1 1 0,-2 1 0,-1 0-1,0 0 1,-3 2 0,0-1 0,-5-4-28,1 5 54,-1 1-1,-2 1 1,0 1 0,-2 1 0,0 0-1,-1 2 1,-6-2-54,-21-12 32,-1 3 0,-2 1 0,-14-2-32,-19-3-229,84 33-15,-1 1 0,0 0 0,0 0 0,0 0 0,1 1 0,-1 0 0,-1 0 244,6 0 0,-25 0-4557</inkml:trace>
</inkml:ink>
</file>

<file path=ppt/ink/ink1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50:31.60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6787,'0'0'899,"0"0"-216,0 0-443,0 0-133,0 0 162,2 0 174,80 7 2215,-17 0-1669,637 27 1639,-472-18-2466,-35-1 7,-39-8 69,110 6-1,-33-2 56,-8-2 137,16 1 239,8-11-669,-69-1 139,131-9-17,1 0 7,-142 12-122,189-2 69,-293-3-64,12-5-12,-18 3 94,39 0-94,-47 6 113,0 2-1,-1 2 0,50 10-112,121 40 1555,142 57-1555,-286-80-84,-44-17 124,0-1-1,7 0-39,-28-10-1429,-1 0-1,1-1 1,-1-1-1,13 0 1430,-23-1-14649</inkml:trace>
</inkml:ink>
</file>

<file path=ppt/ink/ink1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51:04.79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1 293 10469,'0'0'80,"24"3"-102,67 6 416,0-4 0,67-7-394,177-38 1101,-55 5-639,88 15-150,103 17-312,62-1 179,-222-14 352,26-1 13,-211 16-422,115-3 484,185-30-606,-207 11 533,1 10-1,60 10-532,-102-4 440,-52 2-240,-20-1 219,11-6-419,-83 9 35,-5 2-18,-18 2-5,0 0-1,0 0 0,0-1 0,0-1 1,-1 0-1,7-3-11,6 4 1370,-16 2-1227,-7 0-109,0 0-12,0 0-6,0 0 2,0 0 12,0 0-6,0 0-30,2 0 9,-1 0 16,10 0-216,10-2-1010,-11-7-3803,-7 6-2094</inkml:trace>
</inkml:ink>
</file>

<file path=ppt/ink/ink1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51:07.30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37 7363,'0'0'2631,"0"0"-1953,0 0-598,32 5 338,387 46 1108,-17-24-1178,357 36-157,-692-56 178,-102-9-291,0-1 1,-22-6-79,-15-1 5,-324-32 37,-174-22 2213,549 61-2081,16 3-69,0-1 0,0 1 0,0-1 0,1-1 1,-1 1-1,1 0 0,-2-2-105,4 2 176,8 0-69,251-1-32,-127 4-73,41-4-42,190 4 112,-269 3-211,-1 4 1,83 19 138,-147-22-291,-25-4 1,-6-1 238,-12-1 85,-117-4 21,0-6 1,-65-15-55,157 19 49,17 3 127,0-1-1,-18-6-175,35 7 119,7 0-56,16-1-66,94-9 15,1 5-1,0 5 1,2 4-12,-23 0 10,-83-1-8,5-1 0,1 1 1,0 1 0,-1 0 0,1 1 0,-1 0 0,12 4-3,-14 0 55,-16-1 43,-22 0-11,28-5-87,-123 8 38,-96-8-38,93-1 285,564-8 32,-652 11-261,-117 0-8,318-2-44,0-1-1,0 0 1,-11-3-4,18 2-18,7 0-1,8 1-21,-9 1 40,452-21 66,-1173 21-2,1334 0-154,-1052 7-601,437-7-1019,4 0-1985,11 0-2004</inkml:trace>
</inkml:ink>
</file>

<file path=ppt/ink/ink1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52:52.33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519 1 7347,'-34'0'3386,"12"0"-3022,3-1-192,-1 1 0,0 1 0,1 1-1,-11 2-171,20-2 39,1 1-1,-1 0 0,0 0 0,1 1 0,0 0 1,0 1-1,0-1 0,1 2 0,-1-1 1,1 2-1,1-1 0,-7 6-38,-8 13 127,0 1 1,1 1-1,2 1 0,1 0 0,1 1 1,2 1-1,0 1 0,3 0 0,-2 6-127,0 9 148,1 1-1,3 0 1,2 0-1,2 1 1,1 0-1,3 6-147,2-35 52,0-1 0,1 0 0,1 1 0,1-1 0,2 10-52,-2-18 11,0-1 0,1 0 0,0 0 0,0 0 0,1-1 0,0 1 0,1-1 0,-1 0 1,2-1-1,-1 0 0,2 1-11,4 4 7,0-2 1,1 1 0,1-2-1,0 0 1,0 0 0,1-2-1,-1 0 1,2 0 0,-1-1-1,1-1 1,6 1-8,16 2 15,-1-2 0,1-1 0,0-2 0,18-2-15,-24-1 23,0-1 1,0-1 0,0-2 0,-1-2-1,1-1 1,-1-1 0,-1-1-1,0-2 1,18-9-24,-5 0 20,-1-2 1,-1-1-1,0-3 0,-2-1 0,-2-2 0,0-1 0,-2-2 0,-2-2 1,17-21-21,-40 42-7,-1-1 1,0 0 0,0 0 0,-2-1 0,0 0 0,0-1 0,-2 0-1,0 0 1,0 0 0,-2 0 0,1-8 6,-3 14 17,0 0 0,-1-1 1,0 1-1,0 0 0,-1-1 0,-1 1 1,0 0-1,0 0 0,-1 0 0,0 0 1,-1 0-1,0 1 0,0-1 0,-1 1 1,-1 0-1,1 0 0,-1 1 0,-5-5-17,-3-1-6,-1 0 0,0 0 0,-1 1 0,0 1 0,-2 1 0,1 0 0,-1 2 0,0 0 0,-1 0 0,0 2 0,-1 0 0,1 2 0,-1 0 0,0 1 0,-1 1 0,1 1 0,0 0 0,-1 2 0,-4 1 6,21-1-61,-6 0-165,1 1-1,-1 0 0,0 1 0,0 0 0,-3 1 227,9-1-314,1-1 0,-1 1 1,1 0-1,0 0 0,-1 0 0,1 0 0,0 1 0,1-1 0,-1 1 1,0-1-1,1 1 0,-1 0 0,1 0 0,0 0 0,0 1 0,0 0 314,-24 48-7760</inkml:trace>
</inkml:ink>
</file>

<file path=ppt/ink/ink1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52:52.90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1217 0 5426,'0'0'1745,"0"0"-520,0 0 360,0 0 98,0 0-731,-13 15-373,-1-1-459,-123 131 1462,-116 94-1582,148-154 261,-4-5 0,-3-5 0,-3-5 0,-3-5 0,-91 34-261,180-86 115,26-11-5750,24-6 2444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09:34:42.70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868 0 3137,'0'0'5213,"0"0"-3020,0 0-1336,0 0 223,0 0-42,0 0-707,-9 11-142,-49 50-70,-2-1 1,-3-4-1,-2-2 0,-20 9-119,-14 4 202,-3-4 0,-89 39-202,165-89 37,0-2 1,-1 0-1,-23 5-37,44-15-9594,6-1 6542</inkml:trace>
</inkml:ink>
</file>

<file path=ppt/ink/ink1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52:53.26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29 1 1409,'0'0'11941,"0"0"-11429,0 0-512,0 0-1264,0 0-1281,-28 117-1505,48-113-1809</inkml:trace>
</inkml:ink>
</file>

<file path=ppt/ink/ink1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52:53.60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0 864,'0'0'10981,"0"0"-10821,0 0-160,0 0-1712,0 0 223,0 0-3409</inkml:trace>
  <inkml:trace contextRef="#ctx0" brushRef="#br0" timeOffset="1">587 140 2433,'0'0'10933,"0"0"-10501,0 0-432,0 0-2593,0 0 2209,188-56-1681,-137 31-2753</inkml:trace>
</inkml:ink>
</file>

<file path=ppt/ink/ink1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52:53.96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1 312 2161,'0'0'10133,"0"0"-10133,0 0-3954,0 0 2593,0 0-4081</inkml:trace>
  <inkml:trace contextRef="#ctx0" brushRef="#br0" timeOffset="1">517 0 13318,'0'0'993,"0"0"-625,0 0-256,0 0-112,0 0-160,0 0-5811,-118 36-48</inkml:trace>
</inkml:ink>
</file>

<file path=ppt/ink/ink1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52:54.34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146 48 12550,'-24'-8'629,"-75"-25"313,78 27-584,21 6-353,0 0-1,0 0 1,0 0-1,-1 0 1,1 0 0,0 0-1,0 0 1,0 1-1,0-1 1,0 0-1,0 0 1,0 0 0,-1 0-1,1 0 1,0 1-1,0-1 1,0 0 0,0 0-1,0 0 1,0 0-1,0 1 1,0-1 0,0 0-1,0 0 1,0 0-1,0 0 1,0 1 0,0-1-1,0 0 1,0 0-1,0 0 1,0 0-1,0 1 1,0-1 0,0 0-1,1 0 1,-1 0-1,0 0 1,0 0 0,0 1-1,0-1 1,0 0-1,0 0 1,0 0 0,1 0-1,-1 0 1,0 0-5,8 18 15,1 0 1,0-1 0,2 0 0,0-1-1,0 0 1,2 0 0,5 4-16,3 6 28,119 139 234,106 111 1077,203 169-1339,-293-307 81,6-7 0,5-7 0,155 84-81,448 187-1654,-739-379 1302,133 68-7006,-153-78 2814</inkml:trace>
</inkml:ink>
</file>

<file path=ppt/ink/ink1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52:54.70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632 1672 6947,'-388'25'5667,"233"-5"-3474,77-9-801,68-11-639,45-27-513,95-70-160,76-47-48,64-61 320,46-37-64,30-15 0,5 7-128,-23 31-144,-49 52 0,-64 47-16,-200 120-2000,-15 0-5076</inkml:trace>
</inkml:ink>
</file>

<file path=ppt/ink/ink1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52:55.03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11909,'0'0'1073,"0"0"-433,0 0-608,2 138-32,76-32 673,20 5-113,22-3-128,8-2 0,2-9-224,-7-2-144,-15-12-48,-16-13 32,-9-9-16,-13-9 0,-7-12-32,-10-4-400,-23-2-2609,-30-34-5155</inkml:trace>
</inkml:ink>
</file>

<file path=ppt/ink/ink1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52:55.36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319 103 384,'0'0'1630,"-31"16"3546,-20 10-3285,-31 21-1891,72-40 146,0 1-1,0 0 1,0 1-1,1 0 0,0 1 1,1-1-1,0 2 1,0-1-1,2 1 0,-1 0 1,1 1-1,1-1 1,0 1-1,-1 2-145,-2 10 314,0 1 0,2-1-1,1 1 1,0 0 0,2 0 0,1 1-1,1-1 1,1 1 0,1-1 0,2 4-314,-1-15 36,0 0 1,2 1 0,-1-1-1,2-1 1,-1 1 0,2 0-1,0-1 1,1 0 0,0-1-1,1 0 1,0 0 0,1 0-1,0-1 1,1 0 0,0-1-1,0 0 1,1-1 0,1 0-1,0-1 1,0 0 0,0 0 0,11 3-37,4 1 15,0-1 1,1-1 0,0-2 0,0-1 0,0-1 0,1-1 0,0-1 0,0-2-1,1-1 1,24-3-16,-40 1 17,-1-1 0,1 0-1,-1-1 1,0 0-1,0-1 1,0-1 0,0 0-1,0-1 1,-1 0-1,0-1 1,-1 0 0,0-1-1,0 0 1,0-1-1,-1 0 1,0-1 0,-1 0-1,0 0 1,-1-1-1,0 0 1,0-1 0,-1 0-1,-1 0 1,0 0 0,-1-1-1,0 0 1,-1 0-1,0 0 1,-1 0 0,-1-1-1,1-7-16,1-8 44,-2-1 0,0 0 0,-2 0 0,-2 1 0,0-1 0,-2 1 0,-1-1 0,-2 1 0,-1 1 0,-1-1 0,-1 1 0,-1 1 0,-2 0 0,-5-7-44,1 6 40,-1 0 0,-2 2 0,0 0 0,-6-3-40,17 19-64,-1 0 0,-1 0 1,0 1-1,0 1 0,-1-1 1,0 2-1,0 0 0,-1 0 1,0 1-1,-5-1 64,17 6-180,0 1-1,0 0 1,0-1 0,0 1 0,0 0 0,0-1-1,0 1 1,0 0 0,-1 0 0,1 0-1,0 0 1,0 0 0,0 0 0,0 1-1,0-1 1,0 0 0,0 0 0,-1 1 180,-13 12-8100</inkml:trace>
</inkml:ink>
</file>

<file path=ppt/ink/ink1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52:00.73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0 100 7940,'0'0'173,"31"0"-189,-1 1 12,48-1 136,55-8-132,340-47 1236,-418 48-973,121-10 1151,41 6-1414,178 9 830,-134 2-520,-157-1-148,353 3 391,-310 9 71,10 7-624,-11-1 99,139 15 271,171 16 412,-222-25-592,246 18 437,-167-9-240,-183-15 346,131 0-733,357-6 728,-132-9-53,-399-8-529,86-17-146,-27 3 97,-95 12 183,44-13-280,4-1 424,-87 22-2992,-23 9-3774,-12 2-1438</inkml:trace>
</inkml:ink>
</file>

<file path=ppt/ink/ink1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52:04.22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1793,'0'0'0,"0"0"-288,0 0 208,0 0-785</inkml:trace>
</inkml:ink>
</file>

<file path=ppt/ink/ink1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52:05.59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122 335 2321,'3'22'416,"-1"0"193,-2-1 3203,-25-21-2123,15 0-1366,5 0-160,1 0-1,-1 0 0,0 0 1,0 1-1,0-1 1,-3 2-163,6-1 31,0 0 0,0 0 0,0 0 0,1 0 0,-1 0 0,0 1 0,0-1 0,1 0 0,-1 1 0,1-1 0,-1 1 0,1 0 0,0 0 0,-1-1 0,1 1 0,0 0 0,0 1-31,-4 10 63,0 0 0,1 0 0,0 0 0,1 1 0,1 0 0,0-1 0,1 1 0,1 0 0,0 0 0,1 6-63,-1-5 23,0-10-24,0 0-1,0 0 1,0 0-1,1 0 1,0 0-1,0 0 1,0 0-1,1 0 1,0 0-1,0-1 1,0 1-1,0-1 1,1 1-1,0-1 1,-1 0-1,2 0 1,-1 0-1,0 0 1,1-1-1,0 1 1,0-1-1,0 0 1,0 0-1,0 0 1,0-1-1,1 0 1,0 0-1,-1 0 1,1 0-1,0 0 1,0-1-1,0 0 2,9 3-27,0-1 0,0-1 0,0 0 0,0 0 1,0-2-1,1 0 0,-1 0 0,0-1 0,0-1 0,0 0 0,0-2 0,1 0 27,-8 3-40,-1-2 0,1 1 0,-1-1 1,0 0-1,0 0 0,0-1 0,0 1 0,-1-1 0,1-1 0,-1 1 0,0-1 0,0 0 0,-1 0 0,1 0 1,-1-1-1,-1 1 0,1-1 0,-1 0 0,0 0 0,0 0 0,0-1 0,-1 1 0,0-1 0,0 1 1,0-7 39,-1 6-3,0 1 0,0-1 1,-1 0-1,0 0 1,0 0-1,-1 0 1,0 1-1,0-1 1,-1 0-1,1 1 0,-2-2 3,1 3 32,-1 0 0,1 0 0,-1 1 0,0-1 0,-1 1 0,1-1 0,-1 1 0,0 0 0,0 1 0,0-1 0,0 1-1,-1-1 1,-3-1-32,-11-6 461,0 1-1,0 0 1,-1 2 0,0 0-1,-1 1 1,1 1-1,-1 1 1,-3 0-461,44 7 127,0-2 0,13-1-127,13 0-27,-21 1 26,0 2 0,0 0 0,0 2 1,0 1-1,-1 0 0,1 2 1,-1 1-1,-1 1 0,10 6 1,-16-7-37,0 2 0,-1 0-1,0 1 1,-1 0 0,0 1 0,-1 1-1,0 0 1,-1 1 0,-1 1 0,0 0-1,-1 0 1,9 17 37,-10-13-84,-1 1 0,-1 0 0,-1 0-1,-1 0 1,-1 1 0,0-1 0,1 21 84,-3 4-222,-1 0-1,-2 0 0,-3 11 223,0-28-36,-1 0 0,-2-1-1,0 1 1,-2-1 0,-3 3 36,-54 130 94,58-146-87,3-5 17,-4 5-117,7-41-281,2-6 232,2 0-1,1 0 1,2 0-1,3-8 143,42-136 150,-33 119-159,5-21 36,-4 8 78,4 1 0,3 1-1,6-6-104,-26 64 102,-1 0-1,2 0 1,0 1-1,0 0 1,4-4-102,-7 10 14,-1 1 1,0 0-1,1 0 0,0 0 1,-1 0-1,1 1 1,0-1-1,1 1 0,-1 0 1,0 0-1,1 1 0,-1-1 1,1 1-1,-1 0 0,4 0-14,3-1 9,-1 2-1,1-1 0,0 2 0,-1-1 0,11 3-8,-16-2 19,-1 0 0,1 0 0,0 1 0,0 0 0,-1 0 0,1 0 0,-1 0 0,1 1 0,-1 0 0,0 0 0,0 0 1,0 0-1,0 2-19,4 3 22,-1 0 1,-1 0-1,0 1 0,0 0 1,0 0-1,-2 0 1,1 1-1,-1 0 1,0 0-1,-1 0-22,2 7 50,-2 0-1,0 0 1,-1 0-1,-1 1 1,0 12-50,-1-26 4,0-1-1,0 1 1,-1 0 0,0-1 0,1 1-1,-1-1 1,0 1 0,-1-1 0,1 1-1,-1-1 1,1 0 0,-1 0 0,0 1-1,0-1 1,0-1 0,-1 1 0,1 0-1,-1 0 1,1-1 0,-1 0 0,-1 2-4,-1-1 26,0 0 0,-1-1 0,1 1-1,0-1 1,-1 0 0,1 0 0,-1 0 0,0-1 0,0 0 0,1 0 0,-1-1 0,0 1 0,-1-1-26,-5 0 603,29-1-632,-6 0 8,0-1 0,0 0 0,0-1 0,-1 0 0,1-1 0,-1 0 0,0 0 0,0-1 0,0-1 0,7-5 21,10-8-217,0-1-1,-2-1 1,2-4 217,4-6-618,-1-2 0,-2-1 0,-1 0 0,-2-3 0,-2 0 0,-1-1 0,-1-3 618,2-8-339,-1-1 1,-3-2-1,-3 0 1,-1 0-1,2-26 339,-12 34 2034,-4 42 1033,-13 331-1163,1-73-1807,11-246-212,0 0 0,-1 1 0,0-1 0,-1 1 0,0-1 0,0 0 0,-3 6 115,4-14-87,0 0 0,0 0 0,0 0 0,0-1 0,0 1 1,-1 0-1,1-1 0,-1 1 0,1 0 0,-1-1 0,0 0 0,1 1 0,-1-1 0,0 0 0,0 0 1,0 0 86,-1 0-73,0 0 0,-1 0 1,1-1-1,0 1 0,0-1 1,0 0-1,0 0 1,-1 0-1,1 0 0,0 0 1,0-1-1,0 0 1,0 1-1,-1-1 73,-2-1-3,1-1 1,-1 1 0,1-1-1,0 0 1,0 0-1,0-1 1,0 1-1,0-1 1,1 0-1,-2-2 3,-44-50 503,34 35-18,7 12-193,7 6-159,-1 1 0,1-1 1,-1 0-1,1 1 0,0-1 1,0 0-1,0 0 0,0-1 1,1 1-1,-1 0 0,1 0 1,0-1-1,0 1 0,-1-3-133,3 4-1,-1 1-1,1 0 1,-1 0-1,1-1 0,-1 1 1,1 0-1,-1 0 1,1 0-1,0 0 0,0 0 1,0 0-1,-1 0 1,1 0-1,0 0 0,0 1 1,0-1-1,0 0 1,1 1-1,-1-1 0,0 0 1,0 1-1,0-1 1,0 1-1,1 0 0,-1-1 1,1 1 1,5-3-9,22-8 14,0 1 0,1 1 0,0 2 0,0 1 0,26-2-5,26 2-103,49 3 103,-129 3-6,0 0 0,0 0-1,0 0 1,0 0 0,0 0-1,0 1 1,0-1-1,0 1 1,-1-1 0,1 1-1,0 0 1,0 0 0,-1 0-1,1 0 1,-1 0 0,1 0-1,0 0 1,-1 0 0,0 1-1,1-1 1,-1 0 0,0 1-1,0-1 1,0 1 0,0 0-1,0-1 1,0 1-1,0 0 1,0 0 0,-1-1-1,1 3 7,1 5 27,-1 1-1,0-1 0,0 0 1,-1 1-1,0-1 0,-1 3-26,0 11 66,0-12-22,0 1-1,-1 0 1,0-1-1,-1 1 1,-1-1 0,-2 6-44,2-6-229,1 0 1,-1 0 0,2 1 0,0-1 0,0 1 0,1 5 228,1-13-3348,0-4-1991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09:16:24.65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162 465 11237,'-20'27'203,"1"0"0,1 2 1,1 0-1,2 1 0,1 1 0,1 0 0,-1 6-203,4 8 259,2 0 0,2 0-1,1 0 1,3 1 0,2 0 0,3 22-259,-2-51 66,1 1 0,1-1 0,0 0 1,1 0-1,1 0 0,1 0 0,0-1 0,1 0 0,1 0 1,0 0-1,1-1 0,4 4-66,-5-8 25,1-1 1,0 0 0,1-1-1,-1 0 1,2-1-1,-1 1 1,1-2-1,1 0 1,-1 0 0,1-1-1,0 0 1,1-1-1,-1-1 1,1 0-1,0 0 1,8 0-26,10 1 45,0-1 0,0-2 0,0-1 0,0-1 0,0-2-1,4-2-44,-16 1 57,0 0 0,-1-1-1,0-1 1,0-1-1,0-1 1,0-1-1,-1 0 1,0-1 0,-1 0-1,9-8-56,-5 1 97,-1-1-1,0 0 1,-1-2-1,-1 0 0,-1-1 1,0 0-1,7-16-96,-5 6 94,-3-1-1,0 0 1,-2-1-1,-1 0 0,2-14-93,0-19 64,-2 0 0,-3 0 0,-2-1 0,-4 0 0,-4-46-64,1 83 10,-2 0-1,-2 1 1,0-1-1,-2 1 1,-1-1 0,-10-24-10,10 35 1,-1 0 1,-1 1-1,-1 0 0,0 0 1,-1 2-1,-1-1 1,-1 1-1,0 1 1,0 0-1,-14-9-1,7 6-107,-1 1 0,-1 2-1,-1 0 1,0 1 0,-9-3 107,28 15-335,0-1 1,0 1-1,0 0 1,-1 0-1,1 1 1,0-1-1,0 1 1,-4 0 334,-29 0-6312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09:34:43.21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175 0 7395,'0'0'686,"0"0"-518,0 0-93,-5 28 42,0-2-99,-5 27 36,-3 0 0,-9 22-54,-4 1 98,-5 16 783,-19 95-881,46-168 129,1 1 0,0 0 1,2 0-1,0 0 1,1 1-1,2 15-129,-1-33 4,0-1-1,0 0 1,0 1 0,0-1-1,0 0 1,1 0 0,-1 0-1,0 0 1,1 0 0,0 0-1,0 0 1,-1 0 0,1-1-1,0 1 1,0 0 0,0-1-1,1 0 1,-1 0 0,0 0-1,0 0 1,1 0 0,-1 0-1,1 0 1,-1-1 0,1 1-1,2 0-3,9 1 54,1 0 0,0-1 1,0 0-1,2-2-54,-12 1 35,-1 0-26,16 1 72,1-1 0,-1-1 1,0-1-1,0 0 1,0-2-1,0 0 1,6-4-82,12-4 140,22-9 24,-59 20-108,-1 1 37,0 0 51,0 0-26,0 0 71,0 0 11,0 0-82,0 0-33,17-2-5479,-12 2 1290</inkml:trace>
</inkml:ink>
</file>

<file path=ppt/ink/ink1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52:05.95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9588,'0'0'160,"0"0"-160,0 0-2257,0 0 1025,0 0-945</inkml:trace>
</inkml:ink>
</file>

<file path=ppt/ink/ink1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52:06.44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 0 8260,'0'0'2340,"0"0"-1249,0 0 59,0 0 175,0 0-476,2 13-454,-2-11-383,2 9 16,-1 1 0,0-1 0,-1 0-1,0 0 1,-1 1 0,0-1 0,-1 0 0,-2 6-28,0 4-13,0 0 1,1 1-1,2-1 1,0 1 0,1 8 12,0-24-32,1-5-15,-1 0 0,0-1-1,1 1 1,-1 0 0,1-1 0,-1 1 0,1 0-1,-1-1 1,1 1 0,-1-1 0,1 1 0,0-1-1,-1 1 1,1-1 0,0 1 0,-1-1 0,1 0-1,0 1 1,0-1 0,-1 0 0,1 0-1,0 1 1,0-1 0,0 0 0,-1 0 0,1 0-1,0 0 1,0 0 0,0 0 0,-1 0 0,1 0-1,0-1 48,3 1-107,0 0 0,0 0-1,0-1 1,0 1-1,-1-1 1,1 0 0,1-1 107,5-3-55,-1-1 1,0-1-1,-1 1 0,0-2 1,0 1-1,0-1 1,-1 0-1,0-1 0,-1 1 1,3-6 54,2-1-6,1 0 0,0 1 1,6-4 5,-16 16-5,-1 1-1,1-1 1,0 1 0,0 0 0,0-1 0,0 1 0,1 0-1,-1 1 1,0-1 0,0 0 0,0 1 0,1-1 0,-1 1-1,0-1 1,1 1 0,-1 0 0,0 0 0,1 0-1,-1 1 1,0-1 0,1 0 0,-1 1 0,0-1 0,2 2 5,5 1 11,0 2 1,0-1 0,-1 1-1,1 0 1,2 4-12,17 8-1,-6-6-495,0-2 0,1 0 0,0-1 0,1-2-1,-1 0 1,1-2 0,18 2 496,38 0-2926,55-4 2926,-50-2 556,32 1-468,-117-1-58,1-1 0,0 1 0,0 0 0,0-1 0,-1 1 0,1-1 0,0 1-1,0 0 1,-1-1 0,1 0 0,0 1 0,-1-1 0,1 1 0,-1-1-1,1 0 1,-1 0 0,1 1 0,-1-1 0,1 0 0,-1 0 0,0 1 0,1-1-1,-1 0 1,0 0 0,0 0 0,0 0 0,0 1 0,0-1 0,1-1-30,1-30 1043,-1 29-885,-1-93 2545,0 95-2624,0-1 0,-1 0 0,1 0 1,0 0-1,-1 0 0,1 0 1,-1 0-1,0 1 0,1-1 0,-1 0 1,0 0-1,0 1 0,0-1 0,0 1 1,-1-1-1,1 1 0,0-1 1,-1 1-1,1 0 0,-1 0 0,1 0 1,-1-1-1,1 1 0,-1 1 0,0-1 1,0 0-1,1 0 0,-1 1 1,0-1-1,0 1 0,0-1 0,0 1 1,0 0-80,-10-2 237,0 1 1,-1 0 0,1 1 0,-12 1-238,11 0 192,9-1-182,1 1 1,-1-1 0,1 1 0,0 0 0,-1 0-1,1 0 1,0 0 0,0 1 0,0-1-1,0 1 1,0 0 0,0 0 0,0 0-1,1 0 1,-1 0 0,1 0 0,-1 1-1,1 0 1,0-1 0,0 1 0,0 0-1,1 0 1,-1 0 0,0 0 0,1 0-1,0 0 1,0 1 0,0-1-11,-2 6-5,1 0 0,0 1 1,1-1-1,-1 0 0,2 0 1,0 1-1,0-1 0,0 0 1,3 9 4,-3-15-3,1-1 0,-1 0 0,1 0 0,0 1 0,0-1 1,0 0-1,0 0 0,0 0 0,1 0 0,-1-1 0,1 1 1,-1 0-1,1 0 0,-1-1 0,1 1 0,0-1 0,0 0 1,2 2 2,0-1-249,1 1 1,0-1-1,0 0 0,0 0 1,1-1-1,-1 0 1,0 0-1,5 1 249,-4-1-347,0-1-1,0 1 0,0-1 1,1-1-1,-1 1 0,0-1 1,0 0-1,0 0 0,0-1 1,0 1-1,0-1 0,0-1 1,0 1-1,-1-1 1,1 0 347,-2-1-34,-1 1 1,0-1 0,0 1 0,0-1 0,0 0 0,-1-1 0,1 1 0,-1 0 0,0 0 0,0-1 0,-1 0 0,1-1 33,0-17 5223,2 41-5158,0-1-1,1 1 1,1-1 0,1 0 0,4 6-65,-8-16-52,1-1 0,-1 1 0,1-1 0,1 0 0,-1 0 0,1 0 0,0-1 0,0 1 0,1-1 1,-1 0-1,1-1 0,0 1 0,1-1 0,2 1 52,9-2-4037,-3-3-2787</inkml:trace>
</inkml:ink>
</file>

<file path=ppt/ink/ink1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52:06.90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9 714 12982,'0'0'950,"0"0"-737,0 0-146,0 0-8,26-16-30,-10 6-23,-4 4 1,0-1 0,-1 0-1,0-1 1,0 0 0,-1-1-1,0 0 1,0 0 0,-1-1 0,0-1-1,-1 0 1,0 0 0,-1 0-1,0-1 1,0 0 0,1-6-7,6-27 28,-1-1 0,-3 0 1,-2 0-1,-1-1 0,-3 0 1,-2 0-1,-1-1 0,-5-30-28,3 73 7,0 0-1,0 1 0,0-1 0,0 0 0,-1 1 1,0-1-1,0 1 0,0 0 0,0-1 1,-1 1-1,1 0 0,-1 0 0,-2-1-6,4 4 15,0-1 1,-1 1-1,1 0 0,0-1 0,-1 1 1,0 0-1,1 0 0,-1 0 0,0 1 0,1-1 1,-1 0-1,0 1 0,0-1 0,0 1 1,0-1-1,1 1 0,-1 0 0,0 0 0,0 0 1,0 0-1,0 0 0,0 0 0,0 0 1,0 1-1,1-1 0,-1 1 0,0-1 0,0 1 1,0 0-1,1 0 0,-1 0 0,0 0 1,1 0-1,-1 0 0,1 0-15,-4 3 35,0 1 0,1-1 0,0 1 1,0-1-1,0 1 0,0 0 0,1 1 0,0-1 0,0 1 1,0 0-36,-26 67 78,25-62-70,-19 59 96,4 2 1,3 0 0,3 0-1,3 2 1,3-1 0,4 1 0,2 0-1,5 12-104,-3-74 18,0 1 0,1-1 0,0 1 0,1-1 0,1 0 0,0 0 0,0 0-1,2 0 1,-1-1 0,1 0 0,1 0 0,0 0 0,1 0-18,-1-4 6,-1 1 1,2-1-1,-1 0 0,1-1 0,0 0 1,1 0-1,-1-1 0,1 0 1,0-1-1,0 0 0,1 0 1,-1-1-1,1 0 0,0 0 0,0-1 1,7 0-7,10 1-375,0-1 0,0-2 0,0 0 0,1-2 1,-1-1-1,8-3 375,-30 5-452,0-1 0,-1 0 0,1 0 0,-1 0 0,1-1 1,-1 1-1,0-1 0,0 0 0,0 0 0,0-1 0,0 1 452</inkml:trace>
</inkml:ink>
</file>

<file path=ppt/ink/ink1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52:07.86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6323,'0'0'6803,"0"0"-6595,0 0-112,106 144-96,-61-79 272,2-6-128,-2-12-80,0-6-48,-2-9-16,-5-10 0,-8-10-1328,-30-12-3282,0 0-3186</inkml:trace>
</inkml:ink>
</file>

<file path=ppt/ink/ink1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52:08.19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0 517 11909,'0'0'1121,"0"0"-961,0 0-160,0 0-128,0 0 128,0 0 96,101-167-96,-81 142-3618,-8 0-2865</inkml:trace>
  <inkml:trace contextRef="#ctx0" brushRef="#br0" timeOffset="1">123 0 7940,'0'0'960,"-5"117"-928,5-24-16,0 8 32,0 8 0,0 1-48,-2-76-1376,-3-7-6100</inkml:trace>
</inkml:ink>
</file>

<file path=ppt/ink/ink1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52:13.06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121 0 432,'0'0'1428,"0"0"3443,0 0-3364,0 0-1341,-15 23-107,-47 75 42,55-86-60,1 1 0,1-1 0,-1 1 0,2-1 0,0 1 0,1 1 0,0-1 0,0 1 0,2-1 0,0 1 0,0-1 0,1 1 0,1 0 0,1 2-41,-1 13 2,-1-23-8,1 0 0,-1 0 0,1 0-1,0 0 1,1-1 0,0 1 0,0 0 0,0 0 0,0-1-1,1 1 1,0-1 0,0 0 0,0 0 0,1 0 0,0 0-1,0-1 1,0 0 0,0 1 0,1-1 0,0 0 6,2 0-317,0 1 1,1-1-1,0 0 0,-1 0 1,2-1-1,-1 0 1,0-1-1,0 1 0,1-2 1,-1 1-1,1-1 1,0-1-1,6 1 317,30-3-2607,0-5 1145</inkml:trace>
</inkml:ink>
</file>

<file path=ppt/ink/ink1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52:16.32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112 15 144,'0'0'8937,"0"0"-6466,0 0-2186,0 0-191,-19 24-49,-16 18-2,-8 17-43,42-57 1,-1-1 0,1 1 1,-1 1-1,1-1 0,0 0 1,0 0-1,0 0 0,0 1 1,0-1-1,1 0 0,-1 1 1,1-1-1,-1 1 0,1-1 1,0 0-1,0 1 0,0-1 1,0 1-1,0-1 0,1 1 1,-1-1-1,1 1-1,0-1 0,1 0 0,-1 0 0,1 0 1,0 0-1,0 0 0,-1 0 0,1-1 0,0 1 0,0-1 0,1 1 1,-1-1-1,0 0 0,1 1 0,1 0-2,5 3-3,1-1 0,-1 0 0,1-1 0,-1 0 0,1 0 1,0-1-1,0 0 0,4-1 5,20 2-863,29-2 863,-44-1-501,-18 0 449,1 0 0,-1 0 0,1 0 0,-1 0 0,0 0 0,1 0 0,-1 0 0,1 0 0,-1-1 0,0 1 0,1-1 0,-1 1 0,0-1 0,0 1 0,1-1 0,-1 0 0,0 1 0,0-1 0,0 0 0,0 0 0,0 0 0,0 0 0,0 0 0,0 0 0,0 0 0,0-1 52,0-1 53,0-1 0,0 1 0,-1-1 0,1 0 0,-1 1 0,0-1 0,0 0 1,0 1-1,0-1-53,0-4 279,0 5-125,-1 0-1,1 0 1,-1 0 0,0 0 0,1 0-1,-1 0 1,-1 0 0,1 1 0,0-1 0,-1 0-1,1 1 1,-1-1 0,0 1 0,0-1-1,0 1 1,0 0 0,0 0 0,0 0-1,-2-1-153,0-1 446,0 0 0,0 0 0,0 0 0,1-1 0,-1 1 0,1-1-446,3 4 8,-1 0 0,1 0-1,0 0 1,-1 0 0,1 0-1,0 0 1,0 0 0,0 0 0,-1 0-1,1 0 1,0 0 0,0 0-1,1 0 1,-1 0 0,0 0 0,0 1-1,0-1 1,1 0 0,-1 0-1,0 0 1,1 0 0,-1 0 0,1 0-1,-1 0 1,1 1 0,-1-1 0,1 0-1,0 0 1,-1 1 0,1-1-1,0 0 1,0 1 0,0-1 0,0 1-8,31-18 30,-28 16 16,5-2-19,0-1 1,1 2-1,-1 0 0,1 0 0,0 0 1,0 1-1,0 1 0,0 0 1,0 0-1,0 1 0,0 0 1,1 1-1,6 1-27,-13 0 9,1 0 1,-1 0 0,0 0-1,-1 1 1,1-1 0,0 1-1,-1 0 1,1 1-1,-1-1 1,0 0 0,0 1-1,-1 0 1,1-1-1,-1 1 1,1 0 0,-1 0-1,0 3-9,1-2 9,-1-1-1,1 1 1,0 0 0,0-1-1,0 0 1,1 1-1,-1-1 1,1-1-1,0 1 1,0 0-1,0-1 1,1 0 0,3 2-9,7 0-39,1-1 1,0-1 0,0 0 0,0-1-1,1-1 1,-1 0 0,0-1 0,0-1-1,2-1 39,37 0-90,181-11-4881,-235 13 4977,0 0-1,0 0 0,0 1 0,0-1 0,0 0 0,0 1 0,0-1 0,0 1 0,-1-1 0,1 1 1,0-1-1,0 1 0,0 0 0,-1-1 0,1 1 0,0 0 0,-1 0 0,1-1 0,-1 1 0,1 0 0,-1 0 1,1 0-1,-1 0 0,1 0 0,-1 0 0,0 0 0,0 0 0,1 0-5,5 35 241,-4-25-179,8 57 139,-2 0 1,-1 69-202,-7 5 120,1-187-250,3-1 1,1 1-1,2 0 1,3 1-1,1 0 1,2 0-1,2 1 1,2 1-1,21-38 130,-31 67 19,1 1-1,0 0 1,0 0-1,2 1 1,-1 0-1,1 1 1,1 0 0,10-8-19,-13 13 11,0-1 1,1 1-1,0 0 1,0 1-1,0 0 1,1 1 0,0 0-1,-1 0 1,1 1-1,0 0 1,0 1-1,0 0 1,0 0-12,2 1 21,-4-1 9,0 1 1,0 0-1,0 0 1,0 1-1,0 0 1,0 1-31,-6-2 14,0 1-1,0-1 1,-1 1 0,1 0 0,0-1-1,-1 1 1,1 0 0,-1 0 0,1 0 0,-1 1-1,1-1 1,-1 0 0,0 0 0,0 1-1,1-1 1,-1 1 0,0-1 0,0 1-1,0-1 1,-1 1 0,1 0 0,0-1 0,-1 1-1,1 0 1,-1 0 0,1 0 0,-1-1-1,0 2-13,1 1 128,-1 0 0,0 1 0,0-1 1,-1 0-1,1 1 0,-1-1 0,0 0 0,0 1 0,-1-1 0,1 0 0,-1 0 0,0 0 0,0 0 0,0 0 0,0-1 0,-1 1 0,1-1 0,-1 1 0,0-1 0,0 0 0,0 0 0,-1 0 0,1-1 0,-1 1 0,1-1 0,-1 0 0,0 1-128,-13 5 217,0 0 0,0 0-1,-1-2 1,0 0 0,-13 2-217,-26 2-235,62-18-5599,10-4 1192</inkml:trace>
</inkml:ink>
</file>

<file path=ppt/ink/ink1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52:34.52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176 675 14791,'0'0'616,"0"0"-360,29-20-138,95-67-76,-116 80-34,1 0 0,-1-1 0,0 1 0,-1-1 0,0-1 0,0 0 0,-1 0 0,0 0 0,0 0 0,-1-1 0,0 0 0,2-8-8,0 0 14,4-12-1,-1-1 1,-2 0-1,-1 0 1,-1-1 0,-2 0-1,-2 0 1,0 0-1,-2 0 1,-2 0 0,-1-6-14,3 35 2,-1-1 1,1 1-1,-1-1 1,0 1 0,0 0-1,0-1 1,0 1-1,0 0 1,-1 0 0,0 0-1,1 0 1,-1 0-1,0 0 1,-1 0 0,1 0-1,0 1 1,-1-1-1,-1 0-2,0 0 10,0 1 0,0 0 0,0 0 0,0 0 0,-1 1 0,1-1 0,-1 1 0,1 0 0,-1 0 0,1 1 0,-1-1 0,0 1 0,-3 0-10,4 1 11,0-1 0,-1 1 0,1 0 0,-1 0 0,1 0 0,0 1 0,0-1 0,0 1 0,0 0 0,0 0 0,0 0 0,0 1 1,1 0-1,-1-1 0,1 1 0,0 1 0,-2 1-11,-8 9 13,1 2 1,1-1-1,-6 11-13,5-8 15,-22 36 116,2 2 1,3 0 0,2 2 0,3 1 0,-13 52-132,22-58 122,2 1 0,3 0 1,2 1-1,3 0 0,2 0 0,4 49-122,-1-100 2,0 1 0,0-1 0,1 0-1,0 1 1,0-1 0,0 0 0,1 0-1,-1 0 1,1 0 0,0 0 0,0 0 0,0-1-1,1 1 1,-1-1 0,1 1 0,0-1 0,0 0-1,0 0 1,0 0 0,0 0 0,1-1-1,-1 1 1,1-1 0,0 0 0,0 0 0,0 0-1,0-1 1,3 2-2,12 1 3,-1 0 0,0-2 0,1 0-1,-1-1 1,1 0 0,3-2-3,-17 1-3,38 0-150,1-2 0,-1-2 0,12-5 153,30-10-357</inkml:trace>
</inkml:ink>
</file>

<file path=ppt/ink/ink1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52:35.81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120 744 0,'0'-1'0,"1"0"0,-1-1 0,0 1 0,0 0 0,0-1 0,0 1 0,-1 0 0,1-1 0,0 1 0,-1 0 0,1-1 0,0 1 0,-1 0 0,0 0 0,1 0 0,-1-1 0,0 1 0,-1 0 0,1 0 0,-1 1 0,0-1 0,1 1 0,-1-1 0,0 1 0,0 0 0,1 0 0,-1 0 0,0 0 0,0 0 0,-1 0 0,0 0 0,2 1 0,0-1 0,0 0 0,0 1 0,0-1 0,0 1 0,0-1 0,0 1 0,1 0 0,-1-1 0,0 1 0,0 0 0,1-1 0,-1 1 0,0 0 0,1 0 0,-1 0 0,1-1 0,-1 1 0,1 0 0,-1 1 0,-12 27 0,4-8 0,-14 3 0,16-18 0,2 6 0,3-10 0,1 0 0,-1 0 0,1 0 0,0 0 0,0 0 0,0 0 0,0 0 0,0 1 0,0-1 0,0 0 0,1 1 0,0-1 0,-1 1 0,1-1 0,0 0 0,0 1 0,0-1 0,0 1 0,0-1 0,1 1 0,-1-1 0,1 0 0,0 1 0,0-1 0,0 0 0,0 1 0,0-1 0,0 1 0,68 57 0,-63-54 0,1 0 0,0 0 0,-1-1 0,1 0 0,1-1 0,-1 1 0,1-1 0,0-1 0,0 1 0,0-1 0,0-1 0,1 0 0,-1 0 0,4 0 0,12 4 0,0 1 0,7 3 0,-17-4 0,1-1 0,0-1 0,1 0 0,-1-1 0,1 0 0,15-1 0,34-5 0,-59 2 0,-1 0 0,1-1 0,0 0 0,-1 0 0,1 0 0,-1 0 0,0-1 0,0 0 0,3-2 0,5-4 0,0-1 0,0 0 0,3-5 0,-11 11 0,-1-1 0,0 0 0,0-1 0,-1 1 0,1-1 0,-1 0 0,0 0 0,-1 0 0,2-3 0,0-2 0,-2 6 0,0-1 0,0 0 0,-1 0 0,1 0 0,-1 0 0,-1 0 0,1-3 0,-44 5 0,-188-1 2180,193 5 1485,27 0-1328,-11 1-973,-10-1-652,-19 2 216,-7 6 2429,53-5-974,10 3-1989,16 3-591,-2-6 208,0 0 1,1 0 0,-1-2 0,0-1 0,1 0 0,7-2-12,-15 1 12,0-1 0,1 0-1,-1-1 1,0 0 0,0-1 0,0 0 0,-1-1-1,0-1 1,0 1 0,6-6-12,-8 6-48,0-2-1,-1 1 1,0-1 0,0 0-1,-1-1 1,0 0 0,0 0-1,-1-1 1,0 0 0,0 0 0,-1 0-1,0 0 1,-1-1 0,0 0-1,0 0 1,-1 0 0,-1-1-1,1 1 1,-1-10 48,-1 11-110,0 4 65,-1 0 0,0 0 0,0 0 0,0-1 0,-1 1 0,0-3 45,1 7 0,-1 0 0,1-1 1,-1 1-1,0 0 1,1 0-1,-1-1 0,0 1 1,0 0-1,1 0 0,-1 0 1,0 0-1,0 0 1,0 0-1,0 0 0,-1 0 1,1 0-1,0 1 1,0-1-1,0 0 0,-1 1 1,1-1-1,0 1 1,-1-1-1,1 1 0,-1 0 0,-4-2 4,-1 1 0,0 0 0,1 0 0,-1 1 0,0-1 0,0 2 0,1-1 0,-1 1 0,0 0 0,1 0 0,-1 1-1,1 0 1,-1 0 0,1 0 0,-1 1-4,-2 2-4,0 0 0,1 1 0,-1 0 0,1 0 0,0 1 0,1 0 0,0 0 0,0 1 0,-3 5 4,-3 5 25,0 1-1,2 1 1,1 0-1,0 0 1,2 1-1,0 0 1,1 0-1,-4 22-24,6-18 49,1 1 1,1-1-1,1 1 1,1 0-1,1 0 0,1-1 1,2 1-1,2 9-49,-2-25 10,0-1-1,1 1 1,0-1 0,1 0-1,0 0 1,1 0 0,-1-1 0,2 0-1,-1 0 1,1 0 0,0-1-1,1 0 1,0-1 0,0 1-1,0-1 1,1-1 0,-1 0 0,1 0-1,1 0 1,-1-2 0,1 1-1,1-1-9,9 4 7,0-2-1,1 0 0,-1-2 0,1 0 0,0-1 0,0-1 0,0-1 0,0-1 1,0-1-1,10-2-6,-13-1 2,-1 0 0,1-1 0,-1 0 0,-1-1 0,1-2 0,-1 1 0,0-2 0,-1 0 0,0-1 0,-1 0 0,9-10-2,14-15-148,-1-2 0,-3-1 0,17-26 148,-1-6-440,-4-3 0,-2-1-1,-4-2 1,13-41 440,111-332-1230,-132 355 1332,-26 81-35,-3 10 58,-1-1 1,1 1-1,-1-1 0,0 1 1,0-1-1,-1 0 0,1-3-125,-6 28 963,-71 195 502,7 11-1465,-53 280 548,56-215-381,54-244-290,-13 33 123,12-54-467,13-25 439,0-1 1,0 0-1,0 1 1,0-1-1,0 0 1,-1 1-1,1-1 1,0 0-1,0 1 1,0-1-1,-1 0 1,1 1-1,0-1 1,-1 0-1,1 1 1,0-1-1,0 0 1,-1 0-1,1 1 1,0-1-1,-1 0 1,1 0-1,-1 0 1,1 0-1,0 1 1,-1-1-1,1 0 1,-1 0-1,1 0 1,0 0-1,-1 0 1,1 0-1,-1 0 1,1 0-1,0 0 1,-1 0-1,1 0 1,-1-1-1,1 1 1,0 0-1,-1 0 1,1 0-1,0 0 1,-1-1-1,1 1 1,0 0-1,-1 0 1,1-1-1,0 1 1,-1 0-1,1 0 1,0-1-1,0 1 1,-1 0-1,1-1 1,0 1-1,0 0 1,0-1-1,0 1 1,-1-1-1,1 1 1,0 0-1,0-1 1,0 1-1,0 0 0,0-1 1,0 0 27,-6-18-353,1 0-1,1 0 1,1-1-1,0-12 354,-2-87-581,4 104 615,0-16-77,0-3 214,1 1 0,1-1 0,6-28-171,-6 52 108,1 1 0,1-1 0,0 1 0,0-1 0,1 1 1,0 0-1,0 1 0,1-1 0,0 1 0,1 0 0,0 0 0,0 0 0,1 1 1,0 0-1,2-2-108,0 3 128,0 0 0,0 0 0,0 1 0,1 0 0,0 0 0,0 1 0,0 1 1,0-1-1,1 2 0,-1 0 0,9-1-128,17-1 281,1 2 0,29 3-281,-24-1 104,-4 1-166,0 1 0,0 1 0,0 3 0,-1 1 0,0 1 0,0 3 0,-1 0 0,18 11 62,-9 2-2502,-45-24 2279,1 0 1,-1 1-1,1-1 0,-1 0 1,1 1-1,-1-1 1,1 1-1,-1-1 1,1 1-1,-1-1 1,0 1-1,1-1 1,-1 1-1,0-1 0,1 1 1,-1-1-1,0 1 1,0 0-1,0-1 1,1 1-1,-1 0 1,0-1-1,0 1 1,0 0 222,0 6-8082</inkml:trace>
</inkml:ink>
</file>

<file path=ppt/ink/ink1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52:38.56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1 232 13254,'0'0'768,"0"0"-474,0 0-153,0 0 230,0 0-8,33 6-155,-9-1-178,-10-2-15,1 1-1,0-2 1,0 0 0,-1-1 0,1 0 0,0-1 0,0-1-1,0 0 1,0-1 0,-1-1 0,1 0 0,-1-1 0,1 0-1,1-3-14,26-12 29,-1-2-1,-1-2 1,33-25-29,-68 45 1,0-1 1,-1 0-1,1 0 1,-1-1-1,0 1 1,0-1-1,0 0-1,-3 2 2,1 1-1,-1-1 1,0 1 0,0-1-1,0 0 1,0 1 0,0-1-1,-1 0 1,1 0-1,-1 0 1,1 0 0,-1 1-1,0-1 1,-1 0 0,1-1-2,0 3 2,0-1 0,-1 1 0,1 0 0,0 0 0,-1-1 1,1 1-1,-1 0 0,1 0 0,-1-1 0,0 1 1,1 0-1,-1 0 0,0 0 0,0 0 0,0 0 1,0 0-1,0 0 0,0 0 0,0 1 0,0-1 0,0 0 1,0 0-1,-1 1-2,-30-9 21,28 9-18,-15-3 24,0 1 0,0 1 0,0 0-1,0 2 1,-1 0 0,1 2 0,0 0 0,1 0-1,-15 6-26,26-7 57,-1 1-1,0 0 0,1 0 0,-1 1 0,1 0 1,0 0-1,0 0 0,0 1 0,1 0 0,0 1 1,0-1-1,0 1 0,0 0 0,1 1 1,0-1-1,1 1 0,-1 0 0,1 0 0,1 1 1,-1-1-1,1 1 0,1 0 0,-2 6-56,2-7 23,0 0-1,1 0 0,1 0 0,-1 1 1,1-1-1,0 0 0,1 0 0,0 1 0,0-1 1,0 0-1,1 0 0,0 0 0,1 0 1,-1 0-1,1-1 0,1 1 0,-1-1 1,1 0-1,3 4-22,0-2-1,1 0 1,0 0-1,0-1 1,1 0-1,0-1 1,0 0-1,1 0 1,0-1-1,0 0 1,0 0-1,0-2 0,9 3 1,6 1-58,0 0 0,0-3 0,0 0-1,9 0 59,35-1-1660,4-3-3830,-68 0 4848,33 0-7369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09:35:14.51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2119 1 416,'0'0'4330,"0"0"-2820,0 0-1083,0 0-131,0 0 35,0 0 173,-17 8 8,4-2-426,-2 1-30,1 0 0,0 1 0,1 0 0,0 1 0,0 1 0,1 0 0,-3 4-56,-119 121 631,19-18-270,-104 81-361,40-62 450,-6-8 0,-5-8 0,-5-9 0,-4-8 0,-77 21-450,36-25 208,229-94-222,8-5 2,1 1-1,0-1 0,0 1 1,0 0-1,0 0 1,0 0-1,0 0 0,0 0 1,0 1-1,1-1 1,-1 0-1,0 1 0,1 0 1,-1-1-1,1 1 1,-1 0-1,1 0 0,-1 1 14,2-3-54,0 0 0,0 1 1,0-1-1,-1 0 1,1 0-1,0 0 1,0 1-1,0-1 1,0 0-1,0 0 1,0 0-1,0 1 1,0-1-1,0 0 0,0 0 1,0 0-1,0 1 1,0-1-1,0 0 1,0 0-1,0 0 1,0 1-1,0-1 1,0 0-1,0 0 1,1 0-1,-1 1 0,0-1 1,0 0-1,0 0 1,0 0-1,0 0 1,0 1-1,1-1 1,-1 0-1,0 0 1,0 0 52,10 1-2778,-6-1 1985,25 0-2713</inkml:trace>
</inkml:ink>
</file>

<file path=ppt/ink/ink1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52:41.83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79 163 1137,'0'0'4663,"0"0"-3014,0 0-670,0 0-141,0 0 127,0 0-10,-13 0-338,-39 0-372,39 0-111,19-5-41,23-5 362,0 0 1,1 3-1,26-4-455,0-1 275,105-21 244,2 7 0,0 7-1,2 8 1,29 6-519,701-8 505,-401 31-76,-75-1-167,-385-16-257,184 3 966,73 17-971,-284-20 37,12 0 70,0 1 0,-1 2 1,1-1-1,-1 2 0,0 1 0,12 5-107,-27-10 27,-1 0 0,1 0 0,0 0 0,0-1 0,0 1-1,-1-1 1,1 0 0,0 0 0,0 0 0,0 0 0,0 0-27,6 0 107,-9 0-21,0 0-20,0 0-28,0 1-24,0 0-4847,0-1-2853</inkml:trace>
</inkml:ink>
</file>

<file path=ppt/ink/ink1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52:43.30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338 48 8372,'0'0'563,"0"0"88,-22-8 149,-71-23 230,86 29-928,0 0 1,0 0-1,0 1 0,0 0 1,0 0-1,0 1 0,0 0 1,0 0-1,0 1 0,0 0 1,0 0-1,0 1 0,0 0 1,1 0-1,-1 0 0,1 1 1,-1 0-1,1 0 0,-3 2-102,5-1 30,-1-1-1,1 1 0,0 1 0,0-1 1,1 0-1,-1 1 0,1 0 0,0 0 1,0 0-1,1 0 0,-1 0 0,1 1 0,0-1 1,1 1-1,-1-1 0,1 1 0,0 0 1,0-1-1,1 1 0,0 0 0,0 1-29,-1 3 3,1 1 0,0-1-1,1 1 1,0-1 0,1 1-1,0-1 1,1 0 0,0 0-1,0 0 1,1 0 0,1 0-3,11 22 37,0 1 0,1 9-37,-12-29 4,-1 1 0,-1 0 0,0 1 0,0-1 0,-2 0 0,1 15-4,-2-14 15,-3 27-221,3-40 189,-1 1 0,0-1 0,0 1 0,0-1 0,0 0 0,-1 0 0,1 0 1,0 0-1,-1 0 0,0 0 0,1 0 0,-1 0 0,0 0 0,0-1 0,-1 2 17,-3 1-39,0 0 1,-1-1 0,1 1-1,-1-1 1,1 0-1,-1-1 1,0 0-1,0 0 1,0 0-1,0-1 1,0 0-1,-6 0 39,13-1-33,0 0 0,-1-1 0,1 1 0,-1 0 0,1-1 0,0 1 0,-1 0 0,1-1 0,0 1 0,0-1 0,-1 1 0,1 0 0,0-1 0,0 1 0,-1-1 0,1 1 0,0-1 0,0 1 0,0 0 0,0-1 0,0 1 0,0-1 0,0 1 0,0-1 0,0 1 0,0-1 0,0 1 0,0-1 0,0 1 0,0-1 0,0 1 0,0-1 0,0 1 0,1-1 33,-1-4-310,0-1 149,1 1 0,0-1 0,0 0 0,0 0 0,1 0 0,-1 0 0,1 1 0,1-1 0,-1 1 0,4-5 161,1-1-68,0 0 1,1 1-1,0 0 0,1 0 1,1 0 67,11-10 20,1 2 0,1 1 0,0 0 0,15-6-20,-21 14-3,0 0 0,0 2 0,1 0 0,0 1 0,1 0 0,0 2-1,-1 0 1,1 1 0,0 1 0,1 1 0,-1 1 0,9 0 3,-23 1-3,-1-1 0,0 1 0,0 0 0,0 0 1,1 0-1,-1 0 0,0 1 0,0-1 0,-1 1 0,1 0 0,0 1 0,-1-1 1,1 0-1,-1 1 0,1 0 0,-1 0 0,0 0 0,-1 0 0,1 0 1,0 1-1,-1-1 0,0 1 0,0 0 0,0 0 0,0 0 0,0 0 0,-1 0 1,0 0-1,0 0 0,0 2 3,4 16 58,-2 1 1,0 0 0,-2 0-1,0 0 1,-2 7-59,1-6 129,0 16 127,-2 0-1,-2 0 1,-1 0 0,-2-1-1,-2 0 1,-2 1-256,-34 99 446,-14 17-446,57-151 7,-13 25-4,15-30 2,-1 1-1,1 0 1,-1 0-1,1-1 1,-1 1-1,1 0 1,-1-1-1,0 1 1,1-1-1,-1 1 1,0-1-1,1 1 0,-1-1 1,0 1-1,0-1 1,0 0-1,1 1 1,-1-1-1,0 0 1,0 0-1,0 1 1,0-1-1,1 0 1,-1 0-1,0 0 1,0 0-1,0 0 1,0 0-1,0-1 1,1 1-1,-2 0-4,1 0 6,1-1 1,-1 1-1,0-1 0,1 0 1,-1 1-1,0-1 0,1 1 1,-1-1-1,1 0 0,-1 1 1,1-1-1,-1 0 1,1 0-1,-1 0 0,1 1 1,0-1-1,0 0 0,-1 0 1,1 0-1,0 0 0,0 0-6,-6-26-37,2-1 0,1 0 0,1 0-1,1 0 1,3-22 37,-1-7-150,0 3 46,2 1 0,2 0 1,3 0-1,13-48 104,-15 75-26,2 1 0,1 0 0,1 0 0,1 1 0,1 1 0,1-1 0,2 2 0,0 0 0,1 1 0,18-19 26,-23 30 21,0 0-1,1 0 0,0 1 0,1 1 1,0 0-1,0 1 0,0 0 1,1 1-1,0 0 0,1 1 1,4 0-21,9-1 58,0 1 0,0 1 1,1 2-1,-1 1 0,15 2-58,-37-1 29,1 0-1,-1 1 1,1 0 0,-1 0 0,0 0-1,1 1 1,-1 0 0,0 1-1,0-1 1,0 1 0,0 0-1,2 2-28,-4-2 31,-1-1 0,0 1 0,-1 0 0,1 0 0,0 0 0,-1 0-1,0 0 1,0 0 0,0 0 0,0 1 0,0-1 0,0 1 0,-1 0-1,0 0 1,0-1 0,0 1 0,0 0 0,-1 0 0,1 0 0,-1 0 0,0 2-31,-1-2 64,1 0 0,-1 0 0,0-1 0,0 1 0,-1 0 0,1-1 0,-1 1 0,0-1 0,0 1 0,0-1 0,0 0 0,0 0 0,-1 0 0,0 0 0,1 0 0,-1 0-1,0-1 1,0 0 0,0 1 0,-1-1 0,1 0 0,-1 0-64,-15 8 153,0 0-1,-1-1 0,-11 3-152,20-8 59,6-2-44,-93 33 286,84-30-320,0-1 0,-1-1 0,0 0 0,1-1 1,-9-1 18,81-3-3078,0-3 0,0-2 3078,-30 3-2416,8 0-3438</inkml:trace>
</inkml:ink>
</file>

<file path=ppt/ink/ink1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52:43.66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267 6 7459,'0'0'2271,"0"0"-332,0 0-373,-27-2-328,-20-1-317,-20 2-921,61 1 64,0 1 1,1-1 0,-1 1-1,0 0 1,1 1-1,-1-1 1,1 1 0,0 0-1,-1 0 1,1 1-1,0 0 1,0 0 0,1 0-1,-1 0 1,0 1-1,1-1 1,0 1 0,0 1-1,0-1 1,1 0 0,-1 1-1,1 0 1,-1 1-65,3-4 10,-1 1 0,1-1 1,0 1-1,0-1 0,0 1 1,0 0-1,1 0 0,-1-1 1,1 1-1,-1 0 0,1 0 0,0 0 1,0-1-1,0 1 0,0 0 1,1 0-1,-1 0 0,2 1-10,-2-2 0,1 0 0,0 0-1,0-1 1,0 1 0,1 0 0,-1-1-1,0 1 1,1-1 0,-1 1 0,1-1-1,-1 0 1,1 0 0,-1 0-1,1 0 1,0 0 0,0 0 0,-1 0-1,1 0 1,0-1 0,0 1 0,0-1-1,0 1 1,0-1 0,0 0-1,0 0 1,23 2-299,-1-1 0,1-2 0,-1 0 0,0-2 0,0-1 0,0 0 0,0-2 0,0-1 0,21-9 299,-32 10-348,1 1 1,0 1 0,0 0 0,0 1 0,1 0-1,-1 1 1,11 0 347,-24 3 1,0 0 0,-1 0 0,1 0 0,-1 0-1,1 0 1,-1 0 0,0 0 0,1 0 0,-1 0 0,0 0-1,0 0 1,1 0 0,-1 1 0,0-1 0,0 0 0,0 0-1,0 0 1,-1 0 0,1 0 0,0 1-1,0 2 20,0 164 1725,-1-166-1737,1-1 0,0 0 0,0 1 0,1-1 0,-1 0 0,0 1 0,0-1 0,1 0-1,-1 1 1,0-1 0,1 0 0,0 0 0,-1 1 0,1-1 0,0 0 0,-1 0 0,1 0 0,0 0-1,0 0 1,0 0 0,0 0 0,0 0-8,2 0-156,-1 1 0,0-1 1,1-1-1,-1 1 0,1 0 0,-1-1 0,1 1 0,0-1 0,-1 0 0,1 1 0,-1-1 0,2-1 157,11 1-5348</inkml:trace>
</inkml:ink>
</file>

<file path=ppt/ink/ink1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52:44.41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177 0 9428,'0'0'1420,"0"0"-228,0 0-170,0 0-251,0 0-43,-24 7-226,-12 3-206,-29 13-296,62-22 11,0 1 0,0-1 0,0 1 0,0 0 0,0 0 0,0 0 0,1 0 0,-1 0 0,1 1 0,-1 0 0,1-1 0,0 1 0,0 0 1,0 0-1,0 0 0,1 0 0,-1 0 0,1 0 0,-1 2-11,1 2 11,-1 0-1,1 0 1,1 0 0,-1 1 0,1-1 0,0 0-1,1 0-10,-1 9 3,0-12 1,0 12 11,0-1 0,1 1 0,3 12-15,-2-23 3,-1 1-1,1-1 0,0 1 0,0-1 0,1 0 0,-1 0 0,1 0 0,0 0 0,1 0 0,-1-1 0,5 4-2,1 2 2,1-1 0,1 0-1,0 0 1,0-1 0,0-1-1,1 0 1,0-1 0,1 0-1,-1 0 1,1-2 0,0 1-1,6 0-1,11 1 3,0-2-1,1 0 0,-1-2 1,1-2-1,1 0-2,-20-1-4,0-1-1,-1 0 0,1-1 1,-1 0-1,0 0 1,0-1-1,0-1 1,0 0-1,-1 0 0,0-1 1,0 0-1,0-1 1,-1 0-1,0-1 1,2-1 4,5-7-11,0-1 1,0 0-1,-2-1 1,0-1 0,-1 0-1,-1-1 1,3-7 10,-10 17 4,-1-1 0,0 1 0,0-1 0,-1 0 0,0 1 0,-1-1 0,0-1 0,-1 1 0,0 0 0,-1-4-4,0 13 8,0-1 0,0 1 1,-1 0-1,1 0 0,-1 0 0,1-1 1,-1 1-1,0 0 0,0 0 0,0 0 1,0 0-1,0 0 0,0 1 0,-1-1 1,1 0-1,-1 0 0,1 1 0,-1-1 1,0 1-1,1 0 0,-1-1 0,0 1 1,0 0-1,0 0 0,0 0 0,0 0 1,0 0-1,0 1 0,0-1 0,-1 0 1,1 1-1,-1 0-8,-9-2 177,1 0-1,0 2 1,-1-1-1,1 1 1,-11 2-177,18-2 26,1 1 0,-1 0 0,1-1 0,-1 1 0,1 1 0,-1-1 0,1 0 0,0 1 0,0-1 0,0 1 0,0 0 0,0 0 0,0 1 0,0-1 0,0 0 0,0 2-26,-1 1 17,0 0 0,1 0 0,-1 0 0,1 1 0,0-1 0,1 1 0,-1 0 0,1 0 0,0 1-17,-3 12 31,1 1 0,1 0-1,1 0 1,1 0 0,1 12-31,-1-21 19,2-1 1,0 1-1,0 0 0,1 0 0,0 0 1,1-1-1,3 9-19,-3-12 3,0-1-1,0 0 1,1 0-1,0 0 1,0 0-1,0-1 1,1 0-1,-1 0 1,2 0-1,-1 0 1,0-1-1,6 4-2,-1-2 4,2 1-1,-1-1 0,1-1 1,-1 0-1,2-1 0,-1 0 0,0-1 1,1 0-1,7 0-3,22 1-191,0-2 0,13-2 191,-13 0-1844,-1-1-1,28-6 1845,-48 3-1308,0-1-1,-1 0 1,1-2 0,-1 0 0,-1-2 0,10-4 1308,23-14-4674</inkml:trace>
</inkml:ink>
</file>

<file path=ppt/ink/ink1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52:44.78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1 504 64,'0'0'9556,"0"0"-6325,0 0-2572,0 0-539,0 0 62,6 11 285,4 7-253,-1 0 0,-1 1 0,-1 0 0,-1 1 0,2 9-214,20 113 311,-19-87-262,3 1 1,11 30-50,-21-81 1,-1 1-1,2 0 1,-1-1-1,1 0 1,0 1 0,0-1-1,0 0 1,1 0-1,-1-1 1,5 4-1,-5-5-4,0-1-1,1 0 1,-1 0 0,1 0-1,0 0 1,0 0 0,0-1 0,0 1-1,0-1 1,0 0 0,0-1-1,0 1 1,0-1 0,1 0 0,2 0 4,0 0-1,0 0 0,0-1 0,0 1 0,1-2 0,-1 1 0,0-1 0,0 0 0,-1 0 0,1-1 0,0 0 1,11-7 6,0-1 1,0-1 0,1-2-7,275-211 82,-20 15-28,-92 80-62,6 9 0,30-5 8,-7 15-312,-170 91-2575,27-8 2887,2 5-8502</inkml:trace>
</inkml:ink>
</file>

<file path=ppt/ink/ink1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53:02.13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218 0 5475,'0'0'416,"0"0"304,0 0 75,0 0 157,0 0-234,-22 3-262,-6 0-310,-8 0 645,-30 8-791,0 5 1390,66-15-1403,0 0 0,0-1-1,0 1 1,0 0 0,0-1 0,0 1 0,0-1 0,0 1 0,1 0 0,-1-1 0,0 1-1,0 0 1,0-1 0,1 1 0,-1-1 0,0 1 0,1-1 0,-1 1 0,1-1 0,-1 1 0,0-1-1,1 1 1,-1-1 13,9 5-17,0-1 0,1 0-1,-1-1 1,1 0 0,0 0 0,6 0 17,1 1 5,51 10 206,1-2 1,51 0-212,144-1 623,-258-11-613,498 4 868,108-29-878,126-7 136,-672 32 624,-68 0-172,-15 4-4279,11-4-2421</inkml:trace>
</inkml:ink>
</file>

<file path=ppt/ink/ink1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53:02.76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12070,'0'0'0,"0"0"-257,138 18 257,38-16 0,34-2 0,28 7 160,8 2 209,0 7 127,4 4 112,-4 3-304,-13-1-160,-15 1-48,-28-7-64,-27-3 32,-25 1-64,-35-1-320,-33 3-4354,-70-12-1008</inkml:trace>
</inkml:ink>
</file>

<file path=ppt/ink/ink1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53:09.42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14086,'0'0'481,"0"0"-481,0 0 0,0 0 304,20 176-16,-20-67-64,0-6-144,0-15-32,0-13 16,10-21-64,2-18-160,-2-20-1265,-10-16-2544,0-14-1570</inkml:trace>
</inkml:ink>
</file>

<file path=ppt/ink/ink1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53:09.80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191 75 12374,'0'0'2193,"0"0"-2097,0 0 0,0 0-96,0 0 144,165-75-64,-92 84-16,-3 21-64,-5 8-768,-49-15-2882,-14-1-1392</inkml:trace>
  <inkml:trace contextRef="#ctx0" brushRef="#br0" timeOffset="1">103 898 12198,'-92'129'1728,"82"-66"-1135,10-5-529,50-12-32,32-17-32,29-20 48,19-9-48,18-25-224,-85-9-3266,-11-2-3937</inkml:trace>
</inkml:ink>
</file>

<file path=ppt/ink/ink1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53:10.16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12 203 13606,'0'0'713,"0"0"-532,3 21-93,7 74-544,-3 76 456,-7-122-399,2-14-151,-2 0 0,-2 0 0,-1 0 0,-2-1 1,-2 3 549,6-31-74,1-5 53,0 0 1,0 0-1,-1 0 1,1 0-1,0 0 1,0 0-1,-1 0 1,1 0-1,0 0 1,-1 0-1,1 0 1,-1 0-1,0 0 1,1 0-1,-1-1 1,0 1-1,1 0 1,-1 0-1,0-1 1,0 1-1,0 0 21,-2-9-418,1-47-116,2 0-1,3 0 1,1-1 0,4 2 0,13-54 534,-13 78 154,2 1-1,1 0 1,1 1-1,1 1 1,8-12-154,-10 22 218,0-1 0,2 2-1,0 0 1,1 0 0,0 1 0,1 1 0,1 1 0,6-4-218,-10 9 132,0 0 1,1 1 0,0 1 0,0 0-1,0 1 1,1 0 0,0 1 0,0 1 0,13-2-133,-19 3 77,0 1 0,-1 1 1,1 0-1,0 0 1,0 0-1,-1 1 0,1 0 1,0 0-1,-1 1 0,1 0 1,-1 1-1,1 0 1,-1 0-1,0 0 0,0 1 1,-1 0-1,1 0 0,4 4-77,1 4 119,0 1-1,-1 0 0,0 1 0,-1 0 1,-1 0-1,0 1 0,-1 0 0,-1 1 1,0 0-1,-1 0 0,3 14-118,-1 4 131,-1 0-1,-1 1 0,-2 0 1,-2-1-1,-1 15-130,-2-33 51,-1 0-1,0-1 1,-1 1-1,-1-1 0,0 0 1,-1 0-1,-1 0 1,-1 0-1,1-1 1,-2 0-1,0 0 1,-1-1-1,0 0 0,-1-1 1,-1 0-1,-2 2-50,-8 7 36,-1-1 0,-1 0 0,-1-2 0,0-1 0,-1 0-1,-1-2 1,-1-1 0,-4 0-36,22-10-12,4-1-5,0-1 0,0 0 1,0 0-1,0 0 0,-1-1 1,1 1-1,-1-1 0,1-1 0,-1 1 17,6-1-29,0 0 0,0 0-1,0 0 1,0 0-1,-1 0 1,1 0 0,0 0-1,0 0 1,0 0-1,0 0 1,0 0 0,0 0-1,0 0 1,0 0-1,0 0 1,-1 0 0,1 0-1,0 0 1,0 0-1,0 0 1,0 0 0,0 0-1,0 0 1,0 0 0,0 0-1,0 0 1,-1 0-1,1 0 1,0 0 0,0 0-1,0 0 1,0 0-1,0-1 1,0 1 0,0 0-1,0 0 1,0 0-1,0 0 1,0 0 0,0 0-1,0 0 1,0 0-1,0 0 1,0-1 0,0 1-1,0 0 1,0 0-1,0 0 1,0 0 0,0 0-1,0 0 1,0 0 0,0 0-1,0 0 1,0-1-1,0 1 1,0 0 29,0-13-4525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09:35:15.04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2737,'22'3'512,"-1"1"-272,0 1 0,-1 1 0,1 1 0,-1 0 0,-1 2-1,0 0 1,0 1 0,-1 1 0,16 12-240,288 233 2399,5 3-1669,-263-211-665,201 153 1543,10 28-1608,-236-195 50,61 59-20,-95-87-774,-5-6-2319</inkml:trace>
</inkml:ink>
</file>

<file path=ppt/ink/ink1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53:11.10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420 42 8612,'0'0'3391,"0"0"-2047,0 0-954,0 0-171,0 0 72,0 0 354,-26-9-45,-3-1-389,0 1 0,-22-3-211,48 12 16,1-1-1,-1 1 1,0 0 0,1 0-1,-1 0 1,0 0 0,1 1-1,-1-1 1,0 1 0,1-1-1,-1 1 1,1 0 0,-1 0-1,1 0 1,0 1-1,-1-1 1,1 0 0,0 1-1,0 0 1,-1 0-16,-1 2 28,1 0-1,-1 1 0,1-1 1,0 1-1,1-1 1,-1 1-1,0 3-27,0-2 23,-4 12-10,1-1 0,1 1 0,0 0 0,2 1 0,0-1 0,1 1-1,0-1 1,2 1 0,0 0 0,2-1 0,0 1 0,1 0-13,-1-7 5,1 1 0,1-1 1,0 0-1,1-1 0,0 1 0,0-1 0,3 3-5,14 20 19,16 20-19,-21-33 9,-2 2 0,0-1 0,-1 2 0,3 10-9,-16-32 7,0 1 1,1-1 0,-1 1-1,0 0 1,0-1 0,-1 1-1,1 0 1,-1 0-1,1 0 1,-1-1 0,0 1-1,0 0 1,0 0 0,0 0-1,-1 0 1,1 0 0,-1-1-1,1 1 1,-1 0 0,0 0-1,0-1 1,-1 1 0,1-1-1,0 1 1,-1-1-1,0 1 1,1-1 0,-1 0-1,0 0 1,0 0 0,0 0-1,-1 0 1,1 0 0,0-1-1,-1 1 1,1-1 0,-1 1-1,1-1 1,-1 0-8,-13 5 104,0-1 0,0 0 1,0-1-1,-1-1 0,1-1 1,-6 1-105,13-2 49,-19 3-36,0-2-1,0 0 0,0-2 1,-1-1-1,-7-2-12,35 3-73,0 0 0,1 0 1,-1 0-1,1-1 0,-1 1 0,0 0 0,1-1 1,-1 1-1,1 0 0,-1-1 0,0 1 1,1 0-1,-1-1 0,1 1 0,0-1 1,-1 1-1,1-1 0,-1 0 0,1 1 1,0-1-1,-1 1 0,1-1 0,0 1 1,-1-1-1,1 0 0,0 1 0,0-1 1,0 0-1,0 1 0,0-1 0,0 0 1,0 1-1,0-1 0,0 0 0,0 1 1,0-1-1,0 0 73,0-1-443,0-14-4445</inkml:trace>
</inkml:ink>
</file>

<file path=ppt/ink/ink1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53:11.71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1 562 3249,'0'0'7118,"0"0"-5586,20 32-1353,61 110 61,-72-123-216,0 1 1,-2 1 0,0-1 0,-1 1 0,2 19-25,-5-22 13,1-1 0,1 0 0,0 0 0,3 2-13,-7-15-3,1 1 0,0-2 0,1 1 0,-1 0 0,1 0 0,0-1 0,0 1 0,0-1 0,0 0 0,0 0 0,1 0 0,-1 0 0,1-1 0,0 0 0,0 1 0,0-1 0,0-1 0,0 1 0,0 0 0,1-1 0,-1 0 0,4 1 3,2-1-5,-1-1 0,1 0 0,0 0 0,-1 0 1,1-1-1,-1-1 0,0 0 0,1 0 0,-1-1 0,9-3 5,14-10 40,0-1 0,-1-1-1,-1-2 1,-1-1 0,8-9-40,-10 10 38,871-656-470,-736 552-2065,-98 75-2081,-34 27-3</inkml:trace>
</inkml:ink>
</file>

<file path=ppt/ink/ink1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53:42.32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2312 229 9188,'0'0'1110,"0"0"-403,0 0-11,-22-17-7,-68-54-113,77 61-327,-1 0 1,0 1-1,0 0 0,-1 1 1,-13-5-250,4 3 164,-7-3-94,-1 1 0,-1 2 0,1 1 0,-2 2 1,1 1-1,-27-1-70,-50 1 36,-48 5-36,83 1 61,30 0-45,-146 5 182,156-2-159,1 1 0,0 2 1,0 2-1,-17 6-39,1 5 27,2 1 0,0 3 0,1 2 0,2 1 0,0 3 0,-17 16-27,-28 27 27,3 5 0,-29 36-27,70-65 4,2 2 0,2 2 1,3 2-1,2 1 0,-7 18-4,19-26 2,2 1 0,3 0 0,1 2-1,3 0 1,2 1 0,-7 49-2,8 1 3,4 0 0,4 1 1,5 0-1,5 15-3,-1-80 4,0 0 0,3 0 0,1 0 0,2-1 0,1 0 0,2-1 0,1 0 0,2-1 0,2-1 0,13 19-4,-6-15 5,3 0 0,0-2 0,3-2 0,1 0 0,1-2 0,1-2 0,2-1 0,25 15-5,8-1 3,2-3 0,1-4 0,2-2 0,1-4 0,16 2-3,55 11-3,2-7-1,47 2 4,-57-19 24,1-6 0,1-6 0,64-9-24,-138 0-50,0-3 0,0-4 0,0-2 0,-2-3 0,0-2 0,0-4-1,-2-2 1,11-9 50,-22 8-53,-1-3 0,-2-1 0,-1-3 0,-1-1 0,-1-3 0,-3-1 0,-1-3 0,-1-1 0,30-41 53,-44 45-15,-2-1-1,-1-1 0,-3-1 0,0 0 0,-3-2 0,-2 0 0,-1-1 0,-2 0 0,4-30 16,0-30 1,-4-1-1,-5 0 1,-5-57-1,-3 101 15,-2-1 1,-3 1-1,-3-5-15,1 27 31,-1 0 0,-1 1-1,-2 0 1,-2 0 0,-7-11-31,0 8 117,-1 2 0,-2 0-1,-1 1 1,-2 1 0,-2 2-1,-1 1 1,-1 1 0,-2 2 0,-2 0-117,-9-5 138,-1 3 0,-2 1 1,-1 2-1,-1 3 1,-1 1-1,-47-14-138,88 35-31,-11-4-60,0 0-1,0 1 1,-1 1 0,1 1-1,-1 1 1,-6 1 91,25 3-2796,2 4-3759</inkml:trace>
</inkml:ink>
</file>

<file path=ppt/ink/ink1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53:56.32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1885 68 256,'-22'-7'6691,"5"2"-5997,-30-10-342,-1 2 0,-16 0-352,-3 5 217,0 3-1,0 3 1,-15 4-217,-1-1 455,49-1-262,0 2 0,0 1 0,0 1 1,1 3-1,0 0 0,0 2 1,0 2-1,1 1 0,0 1-193,-20 12 0,1 3-1,1 2 1,2 2 0,1 2 0,1 2-1,2 2 1,-15 18 0,-23 32-36,3 4 0,5 2 1,0 10 35,32-43-11,2 3-1,3 1 1,3 2 0,-5 21 11,21-40-22,1 1 0,3 1 0,2 0 1,2 1-1,2 0 0,0 35 22,4 22-84,6 46 84,1-111-9,2-1-1,1 0 1,2 0-1,2 0 1,3 3 9,11 19 1,2-2 1,3 0-1,3-2 0,2-2 1,3-1-1,14 15-1,1-7 2,3-2 0,2-2 0,2-3 0,65 48-2,-73-68 2,1-2 1,2-2-1,1-3 0,39 16-2,-53-30 0,1-1 1,0-2-1,1-2 0,0-1 0,1-3 0,0-2 1,2-1-1,16-2-26,42-3 26,-77-2 0,1-1 1,-1-1-1,0-1 0,0-2 1,1-1-1,22-10 21,0-3 1,-2-1-1,-1-3 1,37-26-22,-1-5 94,-3-5 0,6-10-94,-22 15-184,-2-4-1,-3-2 1,-2-2-1,-4-3 0,-2-2 1,-3-3-1,-4-1 0,-3-2 1,-3-2-1,12-40 185,-24 45-44,-2 0 0,-4-1 0,-4-1 0,-2-1 0,-4-1 0,1-66 44,-10 70 610,-6-58-610,3 106 97,-2 0-1,-1 0 1,0 0-1,-2 1 1,-1 0-1,-1 0 1,-3-5-97,-11-15 318,-2 1 0,-2 1 1,-2 2-1,-1 0 0,-31-28-318,-33-26 2051,-58-42-2051,83 88 1240,61 45-1017,-6 1 112,10-5-1217,2 6-1942,4 7 116,4 8 1156</inkml:trace>
</inkml:ink>
</file>

<file path=ppt/ink/ink1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53:57.18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8132,'0'0'237,"0"0"-85,33 20 211,-33-20-363,61 36 539,24 8-539,-70-37 92,1-1 0,0-1 0,0 0 0,1-2 0,-1 1 0,1-2-1,-1 0 1,1-1 0,0-1 0,0 0-92,19 0 191,50 3 260,215 10 452,-218-5-623,-1 3 1,50 15-281,-92-15 142,11 4 168,-18-11 3710,-28 5-7448,-4-4-1279,1 3-2861</inkml:trace>
</inkml:ink>
</file>

<file path=ppt/ink/ink1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53:58.35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8388,'0'0'451,"0"0"-299,26 2-5,-5 0-82,56 5 846,26-4-911,86-5 1541,63 1-67,40 13-1474,-220-6 166,0 4 1,3 3-167,-73-13-477,0 1 2364,-2 1-5898,0 0-1712</inkml:trace>
</inkml:ink>
</file>

<file path=ppt/ink/ink1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54:11.78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0 161 416,'0'0'8121,"0"0"-6077,35 3-2210,129 7 969,134-9-803,258-65 961,-268 24-636,4 14-325,-241 24 5,-32 2 138,-16 0 99,-7 0 163,-456 13 1340,-271 48-1745,712-59 124,-14 2 897,-33 0-1021,124-8-18,-1-2 0,0-3 0,0-2 0,30-11 18,35-7 18,-98 24-43,38-8-140,0 2 0,0 2 0,46 2 165,-126 8 21,0 1 0,0 1-1,1 0 1,-1 2 0,-9 3-21,-23 6 11,-660 126 72,643-128-38,38-8 0,-2 2 86,62-4-206,105-6 78,-1-5 0,35-12-3,31-6-39,65-10 63,-92 5-3955,-147 27-7832</inkml:trace>
</inkml:ink>
</file>

<file path=ppt/ink/ink1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54:18.17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0 118 7011,'0'0'4183,"0"0"-3027,24 2-1068,-3-1-35,12 2 156,0-2 0,1-1-1,-1-2 1,13-3-209,206-46 1548,-159 29-1217,0 4 1,1 3 0,18 4-332,-76 11 157,-35 0-61,-1 0 35,0 0 77,0 0-40,0 0-91,0 0-114,0 0-555,1 0 131,0 0-1,0 0 1,0 1 0,0-1 0,0 0 0,0 0 0,-1 1 0,1-1 0,0 1 0,0-1-1,0 1 1,0 0 0,-1-1 0,1 1 0,0-1 0,-1 1 0,1 0 0,0 0 461,0 0-1169,4 5-2622</inkml:trace>
</inkml:ink>
</file>

<file path=ppt/ink/ink1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54:19.64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46 5 336,'0'0'945,"0"0"202,0 0 1214,0 0 2542,0 0-3435,-10-1-1327,8 1-117,-24-2-48,18 1 141,14 1 332,45 3 438,-1 2 0,1 3 0,14 6-887,11 0 388,51 10-25,216 31 320,-286-51-557,26-3-126,-69-1 2,-12 0-75,0 0 0,-1 0 0,1 0-1,0 0 1,-1 0 0,1 0 0,0-1 0,-1 1 0,1-1 0,-1 1 0,1-1-1,-1 0 1,1 0 0,-1 1 0,1-1 0,-1 0 0,0 0 0,2-1 73,-2 1-346,-1-1 1,1 1 0,0 0 0,-1 0 0,1-1 0,0 1 0,-1 0-1,0-1 1,1 1 0,-1 0 0,0-1 0,0 1 0,1-1 0,-1 1-1,-1-1 346,1-20-8011</inkml:trace>
</inkml:ink>
</file>

<file path=ppt/ink/ink1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54:20.40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0 111 12678,'0'0'525,"27"0"-394,18 1-166,128 1 1140,26-9-1105,68-26 864,70-25-864,-295 46-2193,-39 8-2766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09:35:15.67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633 1 256,'-24'0'6947,"6"0"-6203,2-1-598,-1 1 0,1 1 0,0 0 0,0 1 0,0 0 0,0 2-1,1 0 1,-1 0 0,-11 6-146,-6 6 101,1 1 0,1 1 0,1 2 0,1 1 0,0 1-1,2 1 1,1 2 0,-16 18-101,27-25 80,0 1 0,1 1 1,1 0-1,0 0 0,2 2 0,0-1 0,2 1 0,0 1 0,2-1 1,0 2-1,2-1 0,0 1 0,0 10-80,4-10 23,0-1 0,2 0-1,0 1 1,2-1 0,0 0 0,2 0-1,0-1 1,2 1 0,0-1-1,2 0 1,9 17-23,-2-10 16,1-1 0,1-1 0,2 0 1,1-1-1,1-1 0,0-1 0,2-2 0,5 3-16,6 3 1,1-2 0,1-2 0,1-1 1,1-2-1,1-1 0,1-2 0,1-2 0,0-2 1,27 4-2,-9-5-4,0-2 0,0-4 1,1-1-1,0-4 1,0-2-1,48-7 4,-75 2 36,-1-1 0,1-1 0,-2-2 0,1-1 0,-1-2-1,-1-1 1,0-1 0,-1-2 0,23-16-36,-28 15 37,0 0-1,-2-2 1,0-1 0,-1-1-1,-1-1 1,-1-1-1,-1 0 1,-1-1 0,-2-1-1,0-1 1,-1-1-37,-8 11 31,0 1 0,-1-1-1,-1 0 1,-1 0 0,0 0 0,-1-1 0,0-2-31,-2 9 23,0-1-1,-1 1 1,0 0 0,-1 0-1,0 0 1,-1 0 0,0 0-1,0 0 1,-1 0 0,-1 0-1,1 1 1,-4-5-23,-2 0 26,0 0 0,-1 1 0,-1 0 0,0 0 0,-1 1 0,-1 1 0,1 0 0,-4-1-26,-29-21 91,-41-22-91,8 14 41,48 25-20,0 0 0,-10-9-21,29 15-36,10 4-1383,3 5 1044,-1 1 0,1-1-1,-1 1 1,1-1 0,-1 1 0,1 0-1,0-1 1,-1 1 0,1 0 0,-1 0-1,1 0 1,0 1 375,35-1-3449</inkml:trace>
</inkml:ink>
</file>

<file path=ppt/ink/ink1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54:23.85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99 1 496,'0'0'432,"0"0"-234,0 0 106,0 0 1081,0 0 2168,3 0-2462,-2 0-1084,-1-1-1,1 1 0,-1 0 1,1 0-1,0 0 0,-1 1 0,1-1 1,-1 0-1,1 0 0,-1 0 1,1 0-1,0 0 0,-1 1 1,1-1-1,-1 0 0,1 0 0,-1 1 1,1-1-1,-1 0 0,1 1 1,-1-1-1,0 1 0,1-1 1,-1 1-1,1-1 0,-1 1 0,0-1 1,1 1-1,-1-1 0,0 1-6,1 25 161,-3-17 55,0 0 0,-1-1 0,0 0 0,0 1 0,-1-1 0,0 0 0,-1-1 0,0 1 0,0-1 0,0 0 0,-7 6-216,-24 39 1268,31-41-1132,1 0-1,0 0 1,0 0-1,1 1 1,1-1-1,0 1 1,-1 11-136,1 19-28,2 25 28,1-26 58,11 178 4,-11-201-86,1 0 1,0-1-1,1 1 1,3 6 23,0 3-138,-3-2 108,0 0 0,-2-1 1,-1 1-1,-2 13 30,0 19-9,2-40-28,1 0 46,-1 0-1,-1 0 1,-1 1 0,0-1 0,-1 0 0,-4 12-9,3-15-14,1 0 0,1 0 1,0 1-1,1-1 0,0 0 1,1 1-1,1-1 0,0 2 14,1-8-3,-1-1-1,1 1 1,0-1-1,0 0 1,2 2 3,-1-2 18,-1 0-1,1 1 1,-2 0 0,2 5-18,4 91 218,-6 59-218,-1-94 16,0-69 3,0 0 0,0 1 0,0-1 1,0 0-1,0 1 0,0-1 0,0 0 0,0 1 0,1-1 0,-1 0 0,0 1 0,0-1 0,0 0 0,1 0 0,-1 1 0,0-1 0,0 0 0,1 0 0,-1 1 1,0-1-1,1 0 0,-1 0 0,0 0 0,1 1 0,-1-1 0,0 0 0,1 0 0,-1 0 0,0 0 0,1 0 0,-1 0 0,1 0 0,-1 0 0,0 0 0,1 0-19,5 2-1300,-4 2-5668,-2-4 2241</inkml:trace>
</inkml:ink>
</file>

<file path=ppt/ink/ink1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54:34.14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429 73 96,'0'0'59,"0"0"-14,0 0 38,-23 0 48,13 0-113,-34 0 149,1 2 0,-42 7-167,58-5 51,14-2-66,1 0 1,0 0-1,0 1 0,-5 2 15,14-3-1,-1-1 0,1 1 0,0 0 0,-1 0-1,1 0 1,0 0 0,0 0 0,0 1 0,1-1-1,-1 1 1,1 0 0,-1 0 0,1 0-1,0 0 1,0 0 0,-1 2 1,-9 19-5,11-23-19,1-1-64,0 0-88,0 0 7,0 0 156,0 0 61,0 0-24,0 0-3,0 0 52,-27 2 193,27-2-279,-1 0 1,0 0-1,1 0 0,-1-1 0,0 1 0,1 0 0,-1 0 0,1-1 0,-1 1 1,0 0-1,1-1 0,-1 1 0,1-1 0,-1 1 0,1 0 0,-1-1 0,1 1 1,0-1-1,-1 0 0,1 1 0,0-1 0,-1 1 0,1-1 0,0 0 1,0 1-1,-1-1 0,1 1 0,0-1 0,0 0 0,0 0 13,-4-27-232,3 12 162,-21-80 62,19 79 8</inkml:trace>
</inkml:ink>
</file>

<file path=ppt/ink/ink1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54:34.85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146 212 16,'0'0'1886,"0"0"4640,-23 5-3922,-6-1-2135,8-1 185,-1 1 0,1 1-1,-7 3-653,27-7 865,84-6-536,0-3 0,0-4 0,78-21-329,9-1 144,106-7 195,39 9-339,-305 32 48,-54 3-77,1 2 1,0 2-1,0 1 1,-18 8 28,-15 2-44,-47 7 320,-1-5 0,0-6 1,-1-5-1,-7-5-276,124-5 299,8-1-223,9-4-187,-5 4 111,51-26-24,1 2 0,2 3 1,0 2-1,3 3 24,52-13-810,60-5 810,-96 25-4274,-32 10-5250</inkml:trace>
</inkml:ink>
</file>

<file path=ppt/ink/ink1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54:38.50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23 70 9412,'0'0'1596,"0"0"-609,0 0-232,0 0-219,0 0-272,-8 2-210,-7 5-24,31-4 54,63-3 166,-38-1-116,220 1 928,238-34-1062,-221-10-675,-272 42-3415,-6 1-4484</inkml:trace>
</inkml:ink>
</file>

<file path=ppt/ink/ink1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54:43.65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1628 96 7283,'0'0'961,"0"0"-262,0 0 29,0 0 355,0 0-261,-22-8-43,-3-1-545,-14-5 227,0 1-1,-20-2-460,3 4 261,0 3-1,-38 0-260,-116 2 165,150 6-179,-9-2 23,-38 0 92,-42 7-101,120-1-3,0 1 0,1 2 1,0 0-1,0 2 0,1 1 0,0 1 1,0 2-1,1 0 0,1 2 0,1 1 1,0 0-1,1 2 0,-13 13 3,11-8-11,0 2 0,2 0-1,1 2 1,1 0 0,1 1-1,2 1 1,1 1 0,1 1-1,2 0 1,0 1 0,-1 12 11,6-13-14,2 2 0,1-1 0,1 1 0,2-1 0,2 1 1,1 5 13,0-13-5,2 0 1,1 0 0,1 0-1,1 0 1,1-1 0,2 0 0,0 0-1,4 5 5,6 8-8,2-2 0,2 0-1,1-2 1,2 0 0,1-2-1,1-1 1,1-1 0,2-1-1,1-2 1,1-1 0,1-1-1,2-2 1,25 13 8,-5-8-7,0-2-1,2-2 1,1-3-1,0-2 1,2-3-1,-1-2 1,2-3-1,49 1 8,-34-6 1,1-4 0,37-5-1,-85 2-16,0-2-1,-1-1 0,0-1 1,0-2-1,0-1 1,-1 0-1,-1-3 1,6-2 16,-2-3-37,0-2 0,-1 0 1,-1-2-1,-1-1 1,-1-2-1,-1 0 0,-1-1 1,-1-2-1,-1 0 1,-2-2-1,-1 0 1,-1-1-1,-1-1 0,-2 0 1,-1-1-1,-2-1 1,-1 0-1,-1-1 0,-2 0 1,-2 0-1,0-3 37,-2-22 23,-3 0 0,-2-12-23,0 58 75,-1 0 1,0 0 0,0 0 0,-1 1 0,-1-1 0,0 1-1,-1 0 1,0 0 0,0 1 0,-2-1 0,1 1 0,-1 0-1,-1 1 1,0 0 0,-1 0 0,0 1 0,0 0-1,-1 0 1,-8-5-76,-41-26 675,38 26-487,1 0 0,-13-11-188,29 14-1313,5-3-3294,-1 7 288,0 2 419</inkml:trace>
</inkml:ink>
</file>

<file path=ppt/ink/ink1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54:48.03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1925 151 128,'0'0'7275,"0"0"-5127,-27-14-1412,-86-42 65,90 46-341,0 0 1,-1 2-1,0 0 1,0 2-1,0 1 1,-3 0-461,-9-1 366,-39-5 139,0 4 0,-1 3 0,-55 4-505,53 1 65,23 1-42,-1 2 0,1 3-1,0 2 1,-2 3-23,-215 63 66,265-73-63,-50 15 11,2 2-1,0 2 1,1 3 0,1 2 0,-28 20-14,60-33 1,2 2-1,-1 1 1,2 0-1,0 2 1,1 0 0,-10 13-1,16-16-4,1 1 1,0 0 0,1 0-1,1 1 1,0 0-1,2 0 1,0 1 0,0 0-1,0 8 4,2-2-11,0 1 0,1-1 0,2 0 0,0 1 0,2-1 0,1 1 0,0-1 0,2 1 0,1-1 0,1-1 0,1 1 0,1-1 0,1 0 0,1-1 0,6 10 11,6 5-46,2 0 0,2-2 0,1-1 0,2-1 0,1-1 0,1-1 0,2-2-1,1-2 1,1-1 0,1-1 0,1-3 0,1 0 0,1-3 0,1-1 0,1-2 0,0-2 0,1-1 0,1-2 0,36 3 46,-24-7-99,1-2 0,-1-3 1,1-2-1,-1-3 99,-22 0-20,-1-1 0,0-2-1,0-1 1,0-2 0,-1 0 0,-1-3 0,13-6 20,5-6-5,-2-3 0,0-1 0,-2-3 1,-1-1-1,3-7 5,-13 9 4,-1-1 0,-1-2 0,-2-1 0,-2-1 0,-1-2 0,6-12-4,-18 24 1,-1-2 1,-1 0 0,-1 0 0,-2-1 0,-1-1 0,-1 1 0,1-13-2,-1-11 31,-3 1 0,-1-1 0,-5-40-31,1 69-6,-1 0 1,-1 0-1,-1 0 0,-1 0 0,0 1 0,-2 0 0,-1 0 0,-1 0 0,-1 1 1,0 0-1,-2 1 0,0 0 0,-1 1 0,-2 1 0,1 0 0,-2 1 1,0 0-1,-1 1 0,-1 1 0,-1 1 6,9 7-320,6 3 140,-1 1 1,0 0 0,0 0-1,0 0 1,-5-2 179,7 4-615,0 0 0,-1 1 1,1-1-1,0 1 0,-1-1 1,1 1-1,-3 0 615,-19 2-5514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09:35:16.05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632 560 9909,'-30'0'285,"-15"-1"-195,-43 0 431,-16 5-521,83-3 122,0 2 0,1 0 0,0 1 1,-1 1-1,2 1 0,-1 1 0,1 1 0,0 1 0,0 0 1,-12 9-123,21-11 38,1 0 0,-1 0 0,1 1-1,0 0 1,1 1 0,0 0 0,0 0 0,1 1 0,0 0 0,1 0 0,0 1 0,1 0 0,0 0 0,0 0 0,1 0 0,1 1 0,0 0 0,-1 11-38,0-1-2,2 0 1,0 1-1,1 0 0,2-1 1,0 1-1,2-1 0,0 0 1,1 1-1,1-1 0,2-1 1,0 1-1,1-1 0,6 10 2,-2-9-4,2-1-1,0 0 0,1-1 0,1-1 0,1 0 0,1-2 0,0 1 0,1-2 0,1-1 0,1 0 0,0-2 1,21 11 4,-10-9-19,1-1 1,0-2 0,0-1-1,1-2 1,0-1 0,1-1-1,0-2 1,34 0 18,-50-4 5,0 0 0,0-1 0,0-1 0,0-1 0,-1-1 0,1 0 0,-1-2-1,1 0 1,-1-1 0,-1 0 0,1-2 0,-1 0 0,3-3-5,6-7 19,-1 0-1,-1-2 1,-1-1-1,-1 0 1,0-2-1,-2-1 1,-1 0-1,-1-1 1,0-1-1,-3-1 1,0 0-1,-1-1 1,1-10-19,1-3 33,-1-1 1,-3 0-1,-2-1 1,-1-1-1,-3 1 0,-1-1 1,-2 0-1,-2-1 1,-2-3-34,-2 20 22,-1 0-1,-1 0 1,-1 1 0,-2-1 0,-1 2 0,-1-1 0,-1 1 0,-1 0 0,-1 1 0,-1 1-1,-7-7-21,-3-3 25,-3 0-1,0 2 0,-2 1 1,-2 1-1,0 1 0,-2 2 1,-5-1-25,-34-19 111,63 42-308,1 1 1,0 0-1,-1 1 1,0 0-1,0 0 0,0 1 1,-8-1 196,14 2-2983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09:35:16.68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2402 1 7684,'0'0'1464,"0"0"-133,0 0-175,0 0-193,-27 17-587,-234 154 88,-495 304 836,304-203-1087,315-186-208,-503 313 214,602-377-221,23-14 4,0 1 0,0 1 0,1 0 0,0 0 0,-2 4-2,16-14-44,0 1 0,0-1 0,0 0 0,-1 0 1,1 0-1,0 0 0,0 0 0,0 0 0,0 0 0,0 0 0,0 1 1,0-1-1,0 0 0,0 0 0,0 0 0,0 0 0,0 0 0,0 0 1,0 1-1,0-1 0,0 0 0,0 0 0,0 0 0,0 0 0,0 0 0,0 0 1,0 1-1,0-1 0,0 0 0,0 0 0,0 0 0,0 0 0,0 0 1,0 0-1,0 0 0,0 1 0,1-1 0,-1 0 0,0 0 0,0 0 1,0 0-1,0 0 0,0 0 0,0 0 0,0 0 0,0 0 0,1 0 0,-1 0 1,0 0-1,0 0 0,0 0 0,0 1 0,0-1 0,0 0 0,1 0 1,-1 0-1,0 0 0,0 0 44,14 2-1523,15-2-23,5-4-1365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09:35:17.27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500 39 8164,'-12'3'75,"-15"3"139,0 1-1,0 1 1,1 2 0,0 0 0,1 2-1,0 1 1,-19 14-214,22-9 79,0 1 0,1 0-1,1 2 1,1 1 0,1 0 0,1 1 0,1 1-1,1 0 1,1 2 0,1-1 0,2 2-1,0-1 1,2 2 0,1-1 0,1 1 0,1 0-1,1 4-78,2 0 151,0 1 0,2 0 0,1 0-1,2 0 1,2 0 0,2 7-151,-2-20 67,1 0 1,0 0-1,2-1 1,0 0-1,2 0 1,0 0-1,1-1 1,1-1-1,0 1 1,8 7-68,0-3 15,1-1 1,1-1 0,1-1-1,1-1 1,0 0 0,1-2-1,1-1 1,0-1 0,1-1-1,1-1 1,18 4-16,2-1 19,0-3-1,0-2 0,2-1 1,-1-3-1,1-3 1,28-1-19,-44-1 13,0-2 0,0-2 1,0 0-1,0-3 0,0 0 1,-1-2-1,0-2 0,-1-1 1,0-1-1,3-4-13,6-4 19,-1-3 0,-2-1 0,0-2 0,-2-1 0,0-2 0,-2-1 0,-2-2 0,-1-1 0,16-23-19,-28 31 32,-1-2 0,-1 0 0,-1 0-1,-1-2 1,-2 0 0,5-15-32,-11 21 26,0 0-1,-1 0 0,-1 0 1,-1-1-1,-2 1 1,0-1-1,-1 0 1,-4-21-26,1 25 23,-2 0 1,0 1-1,-1 0 1,-1 0-1,-1 0 1,0 1-1,-2 1 1,0-1-1,-1 1 1,0 1 0,-1 0-1,-1 1 1,-1 0-1,-4-3-23,-17-13 20,0 1-1,-2 2 1,-1 1-1,-1 2 0,-27-12-19,38 20 32,24 10-338,14 4-3806,22 3-1178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09:35:17.78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5346,'0'0'2868,"0"0"-1584,18 27-1266,38 50 343,3-2-1,34 29-360,145 134 1271,10-10 0,252 175-1271,-464-377 19,24 18 117,30 29-136,-88-71 7,1-1 1,-1 1-1,0 0 1,-1-1-1,1 1 1,0 0-1,0 0 1,-1 0-1,1 1 1,-1-1-1,0 0 1,0 0-1,1 1 1,-1-1-1,-1 1 1,1-1-1,0 1 1,-1-1-1,1 1 1,-1-1-1,0 1-7,-1-2-399,0-1-1,-1 0 0,1 0 0,0 0 1,-1 0-1,1 0 0,0 0 0,-1 0 1,1 0-1,0-1 0,-1 1 0,0-1 400,-17-10-7173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09:35:18.22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10437,'37'5'-342,"-37"-5"342,69 10-98,39 13 98,-41-2 25,0 4 0,-2 2 1,58 33-26,-68-32 36,487 268 539,-136-70-161,-228-136-243,63 18-171,500 162 1672,11-31-1094,-594-191-581,-127-38 23,33 10 144,56 25-164,-114-42-170,0 0 0,0 0 0,0 1 0,-1-1 0,1 1 0,-1 0 0,3 4 170,-8-8-89,0 0-1,0 0 1,0 0 0,0 0 0,0 0 0,0 0-1,0 0 1,0 0 0,-1 0 0,1 0 0,0 0-1,0 0 1,0 0 0,0 0 0,0 0 0,0 0-1,0 0 1,0 0 0,0 1 0,0-1 0,0 0-1,0 0 1,0 0 0,0 0 0,0 0 0,0 0-1,0 0 1,0 0 0,0 0 0,0 0 0,0 0-1,0 0 1,0 1 0,0-1 0,0 0 0,0 0-1,0 0 1,0 0 0,0 0 0,0 0 0,0 0-1,0 0 1,0 0 0,0 0 0,0 0 0,0 0 89,-19 0-7639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09:35:18.70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306 210 6787,'0'0'1377,"-30"8"79,30-8-1456,-40 11 455,1 2 0,-12 6-455,42-15 110,1 1 0,0 0 0,0 0-1,0 1 1,1 0 0,0 1 0,0-1 0,0 1 0,1 0-1,0 1 1,0 0 0,1 0 0,0 0 0,1 0 0,-1 1-1,2 0 1,-1 0 0,-1 6-110,-1 5 55,0 0-1,1 1 1,1 0 0,1-1-1,1 1 1,0 0-1,2 1 1,1-1 0,0 0-1,1 0 1,2 0 0,0-1-1,1 1 1,1-1-1,1 0 1,1 0 0,0-1-1,2 0 1,6 9-55,1-4 11,0 0-1,2-1 1,1-1 0,1 0-1,0-2 1,2-1-1,0 0 1,1-2 0,1-1-1,1 0 1,0-2 0,17 6-11,-14-8 6,0-2 1,1 0 0,1-2 0,-1-2-1,1 0 1,0-2 0,0-1-1,0-2 1,1-1 0,-1-2-1,0 0 1,1-3-7,-10 0 16,0-1 1,0 0-1,-1-2 0,0-1 1,0-1-1,-1 0 1,0-2-1,-1 0 0,0-1 1,-1-1-1,-1-1 0,0 0 1,-1-2-1,10-12-16,-3 1 32,-1-1 0,-1-1 0,-2 0 0,-1-2 0,-1 0 0,-2-1 0,-1-1 1,8-32-33,-13 27-1,-1 0 1,-2 0-1,-2-1 1,-2 0-1,-1 0 1,-2-5 0,0 26 7,-1 1 1,0-1-1,-1 1 1,-1 0-1,-1 0 0,-1 0 1,0 1-1,-1 0 1,-7-12-8,7 18 8,0 0 0,0 0 0,-1 1 0,0 0 0,-1 0 0,0 1 0,-1 0 0,0 1 0,0 0 0,-1 0 0,0 1 0,0 1 0,-1 0 0,-2-1-8,0 2-45,0 0 0,0 1 1,-1 0-1,1 2 0,-1-1 1,1 2-1,-1 0 1,0 0-1,0 2 0,1 0 1,-14 2 44,26-2-106,0-1 1,0 0-1,0 0 1,1 1 0,-1-1-1,0 1 1,0-1-1,1 1 1,-1 0 0,0-1-1,1 1 1,-1 0-1,1 0 1,-1 0-1,1 1 1,0-1 0,-1 0-1,1 0 1,0 1-1,0-1 1,0 1-1,0-1 1,0 1 0,0-1-1,0 1 1,1 0-1,-1-1 1,0 1 0,1 0-1,-1 0 1,1 0-1,0-1 1,0 1-1,0 0 1,0 1 105,0 22-3543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09:16:25.27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2501 0 8068,'-30'31'250,"-403"388"473,-144 52 749,397-330-1252,-388 292 2090,-22-24-2310,547-383 92,34-21-76,0 0 0,0 0 0,1 1 1,0 0-1,0 0 0,1 1 0,-1 0 1,-1 4-17,8-11-12,1 0 0,0 0 1,0 1-1,-1-1 1,1 0-1,0 0 0,-1 1 1,1-1-1,0 0 0,0 1 1,0-1-1,-1 0 0,1 0 1,0 1-1,0-1 1,0 1-1,0-1 0,0 0 1,0 1-1,-1-1 0,1 0 1,0 1-1,0-1 0,0 0 1,0 1-1,0-1 1,1 1-1,-1-1 0,0 0 1,0 1-1,0-1 0,0 0 1,0 1-1,0-1 0,1 0 1,-1 1-1,0-1 0,0 0 1,0 1-1,1-1 1,-1 0-1,0 0 0,0 1 1,1-1-1,-1 0 0,0 0 1,1 1-1,-1-1 0,0 0 1,1 0-1,-1 0 1,0 0-1,1 0 0,-1 1 1,0-1-1,1 0 12,28 1-1304,-22-1 941,1 0 86,7 1-465,-1-1 0,0-1-1,0 0 1,0-1-1,0-1 1,0 0 0,0-1-1,0 0 743,3-4-2149,-1-1 0,12-9 2149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09:35:19.18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124 137 5442,'0'0'2108,"-18"22"-1121,7-9-890,1-3-48,1 0-1,1 1 0,0 0 1,0 0-1,1 1 0,0 0 1,1 0-1,1 1 0,0-1 1,1 1-1,0 0 0,1 1 1,0-1-1,0 7-48,0 39 709,2 0 0,6 53-709,-3-88 120,2 0-1,0 0 1,2-1-1,1 0 1,0 0-1,2-1 1,1 1-1,7 10-119,-3-9 38,1-1-1,1-1 0,1-1 0,1 0 1,0-1-1,2-1 0,6 4-37,-11-11-3,1 0-1,0-1 0,1-1 0,0 0 1,1-2-1,0 0 0,0-1 1,0 0-1,1-2 0,11 2 4,-10-3 32,0-2-1,0 0 1,0-1 0,0-1-1,5-1-31,-15 0 22,1 0 0,-1-1 0,0 0 0,0-1 0,0 0 0,-1-1 0,1 0 0,-1 0 1,0-1-1,0 0 0,0-1-22,8-7 91,-1-1 0,0-1 1,-1 0-1,-1-1 0,0-1 1,-1 0-1,-1-1 1,0 0-1,5-14-91,-2 1 261,-1 0 0,-2 0-1,-1-1 1,-1-1 0,4-28-261,-8 24 100,-1 1 0,-2-1 0,-2 0 0,-1 0 0,-1 0 0,-3 0 0,-3-16-100,3 32 23,-1 1 0,-1 0 1,0 0-1,-2 0 0,0 1 1,-1 0-1,-1 1 0,-1 0 1,0 0-1,-1 1 0,-1 1 1,-1 0-1,-12-10-23,17 18-15,-1 0 0,0 1 0,0 0-1,0 1 1,-1 0 0,0 1 0,-1 0 0,1 1-1,-1 0 1,0 1 0,0 0 0,0 1 0,-5-1 15,12 2-273,-1 1 1,1-1-1,-1 1 1,1 0-1,0 1 1,-1-1-1,1 1 1,-4 1 272,0 1-1597,1 1 1,-1 0-1,1 0 0,-4 4 1597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09:35:25.18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1294 1 6323,'0'0'1385,"0"0"-1023,-17 25-162,-225 310 636,144-212 108,-4-4 0,-6-5 1,-71 56-945,-304 246 741,470-406-739,7-6-4,1 1-1,-1 0 0,1 0 0,-1 1 0,2-1 0,-1 1 0,1 0 0,-3 4 3,7-9-56,-1-1-1,1 1 0,-1 0 1,1-1-1,0 1 1,-1 0-1,1 0 0,0-1 1,0 1-1,-1 0 1,1 0-1,0-1 1,0 1-1,0 0 0,0 0 1,0-1-1,0 1 1,0 0-1,0 0 0,1-1 1,-1 1-1,0 0 1,0 0-1,1-1 1,-1 1-1,0 0 0,1-1 1,-1 1-1,1 0 1,-1-1-1,0 1 0,1-1 1,0 1-1,-1-1 1,1 1-1,-1-1 1,1 1-1,0-1 0,-1 1 1,1-1-1,0 0 1,0 1 56,2 0-548,1 0 1,-1 0-1,1-1 1,0 1 0,0-1-1,-1 0 1,3 0 547,27 0-4946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09:35:28.11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6835,'0'0'75,"0"0"98,0 0 401,25 23 666,17 18-616,-2 1 0,-2 2-1,-1 2 1,11 22-624,-38-53 127,168 258 2360,25 10-2487,-136-198 81,4-3 1,3-3 0,3-3 0,4-4 0,26 14-82,-49-47 8,-41-28-142,1 0 0,-2 2-1,0 0 1,0 0-1,-1 2 1,4 5 134,-4 8-3895,-12-22-3506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09:35:28.62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873 1 3666,'-38'0'2265,"-268"0"1251,281 1-3126,1 0-1,-1 2 1,0 0-1,1 2 1,-1 1 0,-19 8-390,26-7 158,0 1 1,1 0 0,0 2 0,0 0 0,1 0 0,1 2-1,0 0 1,0 1 0,-1 3-159,-1 2 136,2 1 0,0 0 0,1 1 0,1 1 0,0 0 0,2 1 0,1 1 0,0-1 0,2 1 0,1 1 0,-4 20-136,0 15 113,3 1 0,2 1 0,3 0 0,3 10-113,-1-27 25,3-1 1,1 0-1,2 0 1,7 21-26,-9-49 1,1-1 0,1 1 0,0-1 1,1 0-1,1-1 0,0 0 1,1 0-1,0 0 0,1-1 1,0 0-1,1-1 0,0 0 0,1 0 1,9 6-2,-6-7-6,1-1 0,0-1 0,0 0 0,0-1 0,1 0 0,0-2 0,0 0 0,1 0 1,0-2-1,-1 0 0,8 0 6,14 0 9,-1-2 0,1-1-1,-1-2 1,26-5-9,-39 3 12,1-1 0,-1-2 0,0 0 0,0-1 0,-1-2-1,0 0 1,-1-2 0,0 0 0,-1-2 0,-1 0 0,0-1 0,-1-1-1,0-1 1,-1-1 0,-1 0 0,-1-1 0,10-16-12,-11 13 15,-1 0 1,-1-1-1,-1 0 0,-1-1 1,0-1-1,-3 0 1,0 0-1,-1 0 1,-1-1-1,-2 0 0,0-1 1,-2 1-1,-1 0 1,-1-1-1,-1 1 1,-5-22-16,2 28 26,-1 0 1,0 1-1,-2 0 1,-1 0-1,0 0 1,-1 1-1,-1 0 1,-1 1-1,0 0 1,-5-5-27,0 3-14,-1 0-1,0 2 1,-1-1 0,-1 2 0,0 1 0,-1 0 0,-1 1 0,-4 0 14,15 8-90,0 1 1,0 0-1,-1 1 1,0 0 0,0 1-1,0 0 1,0 0 0,0 2-1,-1-1 1,-9 1 89,21 1-30,0 0 0,0 0 1,0 0-1,-1 0 0,1 0 1,0 0-1,0 0 0,0 0 1,0 0-1,0 0 0,-1 0 1,1 0-1,0 0 0,0 0 1,0 0-1,0 0 0,0 0 1,-1 0-1,1 0 0,0 0 0,0 0 1,0 1-1,0-1 0,0 0 1,0 0-1,-1 0 0,1 0 1,0 0-1,0 0 0,0 0 1,0 1-1,0-1 0,0 0 1,0 0-1,0 0 0,0 0 0,0 0 1,0 1-1,0-1 0,0 0 1,0 0-1,0 0 0,0 0 1,0 1-1,0-1 0,0 0 1,0 0-1,0 0 0,0 0 1,0 0-1,0 1 0,0-1 1,0 0-1,0 0 0,0 0 0,0 0 1,0 0-1,0 0 0,0 1 1,1-1-1,-1 0 0,0 0 1,0 0 29,2 6-384,-1-1 1,1 1 0,1-1 0,-1 0-1,1 1 1,0-1 0,0 0 0,1-1-1,-1 1 1,1-1 0,0 1 0,1-1-1,-1 0 1,1-1 0,1 2 383,6 6-614,39 35-1854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09:35:29.10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442 232 8884,'0'0'1868,"0"0"-948,-28-3-330,-94-7-41,110 9-474,-1 0-1,0 2 1,1-1-1,-1 1 1,0 1-1,1 0 1,-1 1-1,1 1 1,0 0-1,0 0 1,0 1-1,1 0 1,0 1 0,0 1-1,-2 1-74,5-2 47,0 1 1,1-1-1,0 1 1,1 0-1,-1 1 0,1 0 1,1 0-1,-1 0 1,2 1-1,-1-1 0,1 1 1,0 0-1,1 0 1,0 1-1,0-1 0,1 1 1,-1 8-48,1-2-3,0-1 1,1 1-1,0-1 1,2 1-1,0 0 1,0-1-1,2 1 1,-1-1-1,2 0 1,0 0-1,1 0 1,1 0-1,0-1 1,1 0-1,0 0 1,4 3 2,6 8 1,1-1 0,1-1 0,1 0 0,2-2 0,0 0 0,1-1 1,1-2-1,0 0 0,2-2 0,0 0 0,0-2 0,2-1 0,0-1 0,0-1 1,1-2-1,0-1 0,0-1 0,1-1 0,5-2-1,-4-1-1,0-1 1,0-1-1,0-2 0,0-2 1,-1 0 0,-18 1 3,-1-1 0,1 0 0,-1 0 0,0-1 0,0 0 0,0-1 0,-1-1 1,1 1-1,-1-2 0,-1 1 0,1-1 0,-1-1 0,-1 0 0,5-5-3,-3 1 16,0 0-1,-1-1 1,0 0-1,-1-1 1,-1 1-1,0-2 1,-1 1-1,0-1 1,-1 0-1,2-13-15,-1-7 53,-1 0-1,-1 0 1,-2-1 0,-2-9-53,0 28 33,0 0 0,-2 0 0,0 0 0,-1 0 1,0 0-1,-1 1 0,-1-1 0,-1 1 1,-1 0-1,0 1 0,-7-13-33,-4-1 53,0 1 0,-2 1 0,-1 0 0,-1 1 0,-2 2 0,0 0 0,-1 2 0,-1 0 0,-14-6-53,22 16 10,0 0-1,-1 2 0,-1 0 0,0 1 1,0 2-1,0 0 0,-1 0 0,0 2 1,-1 1-1,1 1 0,-1 0 1,0 2-1,1 0 0,-1 2 0,-5 0-9,21 0-141,-1 0 0,1 1 0,0-1-1,-1 1 1,1 0 0,0 1 0,0-1-1,0 1 1,1 1 0,-1-1 0,1 1-1,0 0 1,0 0 0,0 0 0,0 1-1,1-1 1,0 1 0,0 0-1,-1 2 142,3-4-583,0 1-1,1-1 0,-1 0 0,1 1 0,0-1 0,0 1 0,0-1 0,0 1 0,0 3 584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09:35:34.33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94 6163,'0'0'1435,"0"0"-1024,0 0-94,22-1 273,-13 0-529,39-2 176,-1-1 1,25-8-238,339-52 379,-390 60-709,18-1 579,-12 6-6368,-27-1 2728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09:35:34.74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4530,'0'0'416,"0"0"406,23 3-83,2-1-549,-11-1-78,0 0 0,0 1-1,0 1 1,0 0 0,0 1-1,0 0 1,-1 1 0,0 1-1,2 1-111,-1 1 136,1 0 0,-1 1 0,-1 1 0,0 0 0,0 1 0,10 10-136,-18-15 54,0 0 1,0 1-1,0-1 0,-1 1 0,0 0 0,0 0 0,0 0 0,-1 1 1,-1-1-1,1 1 0,-1 0 0,0 0 0,-1 0 0,1 7-54,-2-11 29,2 21 188,-2 1-1,-1 11-216,1-30 22,-1 0 0,0 0 0,-1 0 0,0 0-1,0 0 1,0-1 0,-1 1 0,0-1 0,0 1 0,-4 5-22,-4 2 36,0 0 0,-1-1 1,-1 0-1,0-1 0,0 0 1,-1-1-1,-1 0 1,0-2-1,0 1 0,-1-2 1,-7 3-37,20-10-326,-11 6 640,10-1-4520,4-6-716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09:35:35.60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18 11061,'0'0'977,"0"0"-737,0 0-240,0 0-80,0 0-129,0 0-63,48-6 272,7 6-16,7 2 32,1 2 32,0-1-32,-6-3 112,-6 0-112,-6 0-16,-10-3-800,-33-6-2593,-2 0-2466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09:35:36.02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3570,'0'0'923,"0"0"-606,0 0 406,0 0 486,0 0-227,14 5-465,3 2-384,0 1 0,0 0 0,-1 1 0,10 7-133,-21-12 60,1 0 1,-1 0-1,0 0 0,0 1 0,0 0 0,-1 0 1,1 0-1,-1 0 0,0 1 0,-1-1 0,1 1 1,-1 0-1,0 0 0,-1 0 0,0 1 0,0-1 0,1 4-60,-2 0 151,0 0 0,0 0 0,-1 0 0,0 1 0,-1-1 0,0 0 0,-1 0 0,0 0 0,0 0 0,-1 0-1,-1-1 1,0 1 0,0-1 0,0 0 0,-1 0 0,-2 2-151,-54 86 436,21-32-3465,35-60-1643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09:35:59.46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237 1018 640,'0'0'3567,"0"0"99,0 0-1265,0 0-1347,0 0-411,-24 20 2,-80 71 196,94-81-756,1 0 0,-1 0 0,1 1 0,1 0 0,0 1 0,1 0 0,0 0 0,0 0 0,2 1 0,-1 0 0,-1 9-85,2 1 99,1 0 0,1 0 0,1 0 0,1 0 0,1 11-99,0-30 1,0 0 1,0 0-1,1 0 1,-1 0 0,1 0-1,0 0 1,0 0-1,0 0 1,0 0-1,1 0 1,0-1-1,-1 1 1,1 0-1,1-1 1,-1 0-1,2 3-1,0-3 1,0 0-1,-1 0 0,1 0 1,0-1-1,1 1 0,-1-1 1,0 0-1,1-1 1,-1 1-1,1-1 0,-1 1 1,1-1-1,0-1 0,1 1 0,7 1-43,0 0-1,0-1 0,0-1 0,0 0 1,-1-1-1,1 0 0,0-1 1,0-1-1,-1 0 0,1 0 1,-1-1-1,0-1 0,0 0 1,-1 0-1,1-2 0,-1 1 1,-1-1-1,1-1 0,2-3 44,11-10-386,-1-1-1,-1-1 0,-1-1 1,-1 0-1,-1-2 0,-1 0 1,5-14 386,-1-1-454,-2-1 0,-2-1-1,-2-1 1,8-38 454,-3-12-283,-5-1-1,-4-1 0,-4 0 0,-4-61 284,-3 56 138,-2-199 812,0 296-729,-2-31 161,3 34-220,0 1-1,0-1 1,0 0 0,0 0-1,-1 0 1,1 0-1,0 0 1,0 1 0,-1-1-1,1 0 1,-1 0 0,1 0-1,-1 1 1,1-1 0,-1 0-1,1 1 1,-1-1 0,1 0-1,-1 1 1,0-1 0,1 1-1,-1-1 1,0 1 0,0-1-1,0 1 1,1-1-1,-1 1 1,0 0 0,0-1-162,0 10 453,-22 643 108,19-317-533,4-320-27,0 23 4,2-1 1,1 1-1,2-1 1,2 1-1,2 2-5,-6-27-75,0-1 0,1 0-1,1 0 1,0 0 0,1-1-1,0 0 1,1 0 0,0 0 0,0-1-1,1 0 1,1 0 0,0-1 0,0 0-1,0-1 1,9 6 75,-16-13-200,-1 0 1,1 0-1,-1 0 1,1 0-1,-1 0 0,1-1 1,-1 1-1,1-1 0,0 1 1,-1-1-1,1 0 0,0 1 1,-1-1-1,1 0 0,0 0 1,-1 0-1,1 0 0,1-1 200,22-6-6240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09:16:25.71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9188,'0'0'902,"26"20"-643,-2 1-77,0 0 1,-1 1-1,-1 1 0,-1 2 1,-1 0-1,-1 1 1,-1 0-1,7 19-182,303 676 1761,-156-322-867,40 33-894,-165-347 59,3-3 0,24 27-59,-52-79-58,1-2-1,1-1 1,2-1-1,0-1 1,2-1-1,0-1 1,26 14 58,-31-25-2436,-23-12 2355,0 0 0,0 0 0,0 0 0,0 0 0,0 0 0,0 0-1,0 0 1,0-1 0,0 1 0,0 0 0,0 0 0,0 0 0,0 0 0,1 0 0,-1 0 0,0 0 0,0 0 0,0 0 0,0-1-1,0 1 1,0 0 0,0 0 0,0 0 0,0 0 0,0 0 0,0 0 0,0 0 0,0 0 0,0 0 0,1 0 0,-1 0 0,0 0-1,0 0 1,0 0 0,0-1 0,0 1 0,0 0 0,0 0 0,0 0 0,1 0 0,-1 0 0,0 0 0,0 0 0,0 0 0,0 0-1,0 0 1,0 0 0,0 0 0,0 1 0,1-1 0,-1 0 0,0 0 0,0 0 0,0 0 0,0 0 0,0 0 0,0 0-1,0 0 1,0 0 0,0 0 0,0 0 0,0 0 0,1 0 0,-1 0 81,0-18-6147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09:35:59.84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1 200 2641,'0'0'6248,"24"9"-4916,79 27-1266,-92-33-61,1 0 0,-1 0 0,1-1 0,-1 0-1,1-1 1,0-1 0,8 0-5,-2 0-7,-10 0-29,0 0 0,0-1 0,0 0 0,0-1 0,0 1-1,-1-1 1,1-1 0,0 0 0,-1 0 0,0 0 0,0-1 0,0 0 0,0 0 0,0-1 0,-1 0-1,0 0 1,0-1 0,0 1 0,-1-1 0,0 0 0,0-1 0,0 1 0,-1-1 0,0 0 0,0 0-1,-1-1 1,0 1 0,0-1 0,-1 1 0,0-1 0,0 0 0,0-1 36,-1 3 5,-1 0 0,1-1 0,-1 1 1,0-1-1,0 1 0,-1 0 0,-1-4-5,2 8 22,-1 0 0,0 0-1,1 0 1,-1 0 0,0 1 0,-1-1-1,1 0 1,0 0 0,0 1 0,-1-1-1,1 1 1,-1-1 0,1 1-1,-1-1 1,0 1 0,1 0 0,-1 0-1,0 0 1,0 0 0,0 0 0,0 0-1,0 1 1,0-1-22,-9-2 254,0 0 1,-1 1-1,1 0 1,0 1-1,-1 0 0,1 1 1,0 0-1,-1 1 1,1 0-1,0 1 0,0 0 1,-1 0-1,2 2 1,-1-1-1,0 1 0,1 1 1,-4 2-255,6-1 90,-1 1 0,1 0 0,0 1 0,0 0 0,1 1 0,0-1 0,1 1 0,0 0 0,0 1 0,1 0 0,0-1 0,1 2 0,0-1 0,0 0 0,1 1 0,0 3-90,1-5 7,0 1 0,1 0 0,-1-1 0,2 1 0,0 0 0,0-1 0,1 1 0,0 0 0,0-1 0,1 1 0,1-1 0,0 1 0,0-1 0,0 0 0,1 0 0,1 0 0,-1-1 0,5 5-7,-2-4 0,1 0 1,0-1-1,0 0 1,1-1-1,0 0 1,1 0-1,-1-1 1,1 0-1,0 0 0,1-2 1,-1 1-1,1-1 1,9 2-1,4 0-312,0-1-1,0-1 1,0-1 0,0-1-1,14-2 313,-32 1-546,0-1-1,0 0 1,0-1 0,-1 0-1,1 1 1,3-2 546,-5 0-835,0 0 1,0-1 0,0 1 0,0-1 0,-1 1 0,3-3 834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09:36:00.38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75 64 7908,'0'0'1560,"0"0"-7,0 0 200,0 0-558,0 0-715,-15 7-357,9-5-113,0 0-7,-1 1 1,1 0 0,0 0 0,-1 1 0,-3 3-4,9-7 2,0 1 1,0-1-1,1 1 0,-1 0 0,0-1 0,1 1 0,-1 0 0,0-1 0,1 1 1,-1 0-1,1 0 0,-1-1 0,1 1 0,-1 0 0,1 0 0,0 0 0,0 0 1,-1 0-1,1 0 0,0 0 0,0 0 0,0-1 0,0 1 0,0 0 0,0 0 1,0 0-1,0 0 0,0 0 0,0 0 0,1 0 0,-1 0 0,0 0 0,1-1 1,-1 1-1,1 0 0,-1 0 0,1 0 0,-1-1 0,1 1 0,-1 0 0,1 0 1,0-1-1,-1 1 0,1-1 0,0 1 0,0 0 0,-1-1 0,1 1 0,0-1-2,7 5-3,0 0-1,0-1 0,0 0 0,1 0 1,0-1-1,0 0 0,-1 0 0,2-1 1,-1 0-1,0-1 0,0 0 0,0 0 1,7-1 3,-2 0-65,0-1 1,0 0 0,0-1 0,-1 0-1,1-2 1,-1 1 0,1-1-1,11-6 65,23-19-361,-41 23 326,1 1 1,1 0-1,-1 0 0,1 0 0,0 1 0,0 0 0,0 1 1,0 0-1,1 1 0,-1-1 0,3 1 35,-12 3-5,1-1-1,-1 1 1,1-1-1,-1 1 1,0-1 0,1 1-1,-1-1 1,0 1-1,1-1 1,-1 1 0,0 0-1,0-1 1,0 1-1,0-1 1,0 1 0,1 0-1,-1-1 1,0 1-1,0 0 1,0-1-1,-1 1 1,1-1 0,0 1-1,0 0 1,0-1-1,0 1 6,-1 6-19,2 117 935,-9 346-165,3-147-894,5-275-298,-5-737 431,5 666 25,0 0 0,2-1 1,1 1-1,1 0 0,1 0 1,4-13-16,-5 26 4,0 0 1,1 0 0,0 0 0,0 0 0,1 1 0,0 0 0,1 0-1,0 1 1,0 0 0,1 0 0,0 1 0,0-1 0,1 2 0,8-6-5,-3 3-3,1 2 0,-1 0 1,1 1-1,1 1 0,-1 0 1,1 1-1,0 0 0,-1 2 1,2-1 2,34-1-22,0 2 1,9 2 21,-20 1-8,-38-1 6,6 0-11,0 0 0,0 0 0,0 1-1,0 0 1,5 2 13,-11-3-7,0 1 0,0 0-1,0-1 1,-1 1-1,1 0 1,0 0 0,0 1-1,0-1 1,-1 0-1,1 0 1,-1 1 0,1-1-1,-1 1 1,1-1 0,-1 1-1,0 0 1,0 0-1,0-1 1,0 1 0,0 0-1,0 0 1,0 0-1,0 2 8,0 1 21,0-1-1,-1 1 0,0 0 0,1 0 0,-2 0 0,1-1 0,0 1 0,-1 0 1,0 0-1,0-1 0,0 1 0,-1 0 0,0-1 0,0 1 0,0-1 0,0 0 0,-1 0 1,1 0-1,-1 0 0,0 0 0,0 0 0,-2 1-20,-10 9 45,0 0 0,-1 0-1,0-2 1,-13 7-45,3-1 47,-1-1-1,0-2 1,-1-1-1,-1-1 1,0-2-1,-1 0 1,-19 3-47,36-14-568,24-12-791,-6 8 1021,32-29-979,4-3-1533,-1-3 0,12-17 2850,-11 7-5328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09:36:00.99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138 369 3826,'0'0'1790,"0"0"-171,0 0-138,0 0 152,0 0 146,15 3-778,-11-2-926,0 0 0,0 0 1,0 0-1,0 0 1,0 1-1,0 0 0,0 0 1,0 0-1,-1 0 1,1 0-1,-1 1 0,0 0 1,2 0-76,-3 1 77,1 0 1,-1 1 0,1-1-1,-1 0 1,0 1 0,-1-1-1,1 1 1,-1-1 0,0 1-1,0 0 1,-1 0 0,1 0-1,-1-1 1,0 1 0,0 3-78,0 690 1142,0-691-1173,0 19-121,-1-1 0,-2 13 152,2-32-206,0 1 0,-1 0 1,0-1-1,0 1 1,0-1-1,-1 0 1,0 1-1,0-1 1,0 0-1,-1-1 1,-2 3 205,6-6-110,-1-1 0,0 0 0,0 0 0,0 0 0,0 1 0,0-1 0,0 0 0,0 0 0,0 0 1,-1-1-1,1 1 0,0 0 0,0 0 0,-1-1 0,1 1 0,-1-1 0,1 1 0,0-1 0,-1 1 1,1-1-1,-1 0 0,1 0 0,-1 0 0,1 0 0,-1 0 0,1 0 0,-1 0 0,1 0 0,-1-1 0,1 1 1,0 0-1,-1-1 0,1 0 0,-1 1 0,1-1 0,0 0 0,-1 0 110,-3-3-159,1 1 0,0-1 0,1-1 0,-1 1 0,1 0-1,0-1 1,0 0 0,0 1 0,-1-5 159,-15-30 47,2-1 0,2-1-1,2-1 1,1 0 0,-1-18-47,6 17 1237,1-1 1,3 0-1,1-13-1237,2 55 52,0 0 0,1-1 0,-1 1 0,1 0 0,-1 0-1,1 0 1,0 0 0,0 0 0,0-1 0,0 1 0,0 1 0,0-1 0,0 0 0,1 0 0,-1 0 0,1 1 0,0-1 0,-1 1 0,1-1-1,0 1 1,0 0 0,0-1 0,0 1 0,0 0 0,0 0 0,0 1 0,0-1 0,0 0 0,0 1 0,0-1 0,1 1 0,0-1-52,13-1 144,0 0 1,0 1-1,0 1 1,10 1-145,-4-1 126,72 3 453,63 11-579,-110-8 41,0-3 0,24-2-41,-58-1 0,0-1 1,0 0-1,0-1 0,-1 0 1,1-1-1,0-1 0,-1 0 1,0-1-1,0 0 0,0-1 1,4-3-1,-2 0-22,-1-1 0,0-1 0,0-1 0,-2 1 0,1-2 0,-1 0 1,-1 0-1,-1-1 0,0 0 0,0 0 0,4-14 22,-4 7-12,0-1-1,-2 0 0,-1-1 1,-1 1-1,-1-1 0,0 0 1,-2-1-1,-1-4 13,0-219 120,-1 228-116,-1 0 0,0-1 0,-4-9-4,4 22 69,0 1 0,-1-1 0,0 1-1,-1 0 1,1 0 0,-1-1 0,-1 2-1,1-1 1,-1 0 0,0 1 0,-2-3-69,6 7 39,-1 0 1,1 1-1,0-1 1,-1 1-1,1-1 1,-1 1-1,1-1 1,0 1-1,-1-1 1,1 1 0,-1-1-1,1 1 1,-1 0-1,1-1 1,-1 1-1,0 0 1,1-1-1,-1 1 1,1 0-1,-1 0 1,0 0 0,1-1-1,-1 1 1,1 0-1,-1 0 1,0 0-1,1 0 1,-1 0-1,0 0 1,1 0-1,-1 0 1,0 1 0,1-1-1,-1 0 1,1 0-1,-1 0 1,0 1-1,1-1 1,-1 0-1,1 1 1,-1-1-1,1 0 1,-1 1 0,1-1-1,-1 1 1,1-1-1,-1 1 1,1-1-1,-1 1-39,-1 3 23,0 0-1,1 0 0,-1 0 1,1 0-1,0 0 0,-1 0 1,1 3-23,-12 69 119,3 1 0,2 35-119,2 160 23,6-224-11,2-1-1,7 44-11,-6-76-32,0-1 0,0 1-1,2-1 1,-1 0 0,2-1 0,0 1 0,1-1 0,0 0 0,1-1 0,0 0-1,5 5 34,-7-11-160,0 0 1,0-1 0,1 0 0,0 0 0,0-1 0,0 0-1,1 0 1,-1 0 0,1-1 0,0 0 0,0-1 0,0 0 0,0 0-1,0 0 1,1-1 0,-1-1 0,3 1 158,13-1-301,0 0 1,0-2-1,0-1 1,0 0-1,11-5 301,3-1-46,1 1-1,0 2 0,0 2 1,13 1 46,-50 3 5,1 0 1,-1 0 0,1 1 0,-1-1 0,1 1 0,-1 0 0,1-1-1,-1 1 1,0 0 0,0 1 0,1-1 0,-1 0 0,0 0 0,0 1 0,0 0-1,0-1 1,-1 1 0,1 0 0,0 0 0,-1 0 0,1 0 0,-1 0-1,1 0 1,-1 0 0,0 0 0,0 1 0,0 0-6,3 9 136,0 0 0,-1 0 0,0 1 0,-1-1 0,0 2-136,0 0 61,2 10-43,0 0 0,2-1 0,1 1 0,0-2 0,5 9-18,-1-17-1315,0-11-3335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09:36:01.43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65 0 10293,'0'0'1905,"0"0"-1089,0 0 641,148 27-961,-103-6-128,-4-1-288,-9-4 32,-7-1-112,-17 6-352,-8-1-2978,-13 7-2656,-17-16 3505,-5 1 416</inkml:trace>
  <inkml:trace contextRef="#ctx0" brushRef="#br0" timeOffset="1">0 321 656,'0'0'11974,"0"0"-10277,0 0-1425,0 0-160,0 0 272,0 0-208,193 108-64,-90-108-112,-5-14-1088,-66-6-8293,-4 0 5363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09:36:01.88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27 611 208,'0'0'4087,"0"0"2999,0 0-4338,0 0-2038,-8 10-457,-10 20-212,19-30-40,-1 0 0,1 0 0,0 0 0,0 0 0,-1 0 0,1-1 0,0 1 0,0 0 0,-1-1 0,1 1 0,0 0 0,-1-1 0,1 1 0,0-1 0,-1 1 0,1-1 0,-1 1 0,1-1 0,-1 0 0,1 1 0,-1-1 0,1 0-1,30-29 108,12-18-108,27-41 180,-4-3 1,43-81-181,-9 12 77,-90 147-69,-7 8-5,0 1 1,0 0 0,1 0-1,0 1 1,3-4-4,-7 8 3,0 0 0,1 0-1,-1 0 1,0 0 0,0-1-1,0 1 1,0 0 0,0 0-1,0 0 1,0 0 0,0 0-1,1 0 1,-1 0 0,0 0-1,0 0 1,0 0 0,0 0 0,0 0-1,0 0 1,0 0 0,1 0-1,-1 0 1,0 0 0,0 0-1,0 0 1,0 0 0,0 0-1,0 0 1,1 0 0,-1 0-1,0 0 1,0 0 0,0 0 0,0 0-1,0 0 1,0 0 0,1 0-1,-1 0 1,0 0 0,0 0-1,0 1 1,0-1 0,0 0-1,0 0 1,0 0 0,0 0-1,0 0 1,0 0 0,0 0-1,0 1 1,1-1 0,-1 0 0,0 0-1,0 0 1,0 0 0,0 0-1,0 0 1,0 0 0,0 1-1,0-1 1,0 0 0,0 0-1,0 0 1,0 0 0,0 0-3,0 17 274,0-13-184,0 43 548,-8 392 1173,-1 74-3344,9-501 1263,0 30-4989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09:36:04.62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18 368,'0'0'6056,"0"0"-4786,0 0-1417,0 0 86,9 2 26,26 6 38,-26-6 58,-9-2 43,0 0 43,0 0 96,0 0-118,0 0 67,7-9 3242,9 1-3315,18-2-5622,-21 7 920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09:36:06.54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93 250 10181,'0'0'728,"0"0"-493,0-24-179,2-74-35,-2 93-11,1-1-1,0 1 1,0 0-1,1 0 1,-1 0-1,1 0 0,0 0 1,0 1-1,1-1 1,0 0-1,-1 1 1,2 0-1,-1 0 1,0 0-1,1 0 1,0 0-1,2-1-9,0 0 66,1 0-1,0 1 1,0 0 0,1 1-1,-1-1 1,1 1-1,-1 1 1,9-3-66,3 2 150,0 0 1,1 1 0,-1 1-1,1 1 1,1 1-151,11-1 55,-25 0-35,0 0 0,0 1 0,0-1 0,0 1 0,-1 1-1,1-1 1,0 1 0,-1 0 0,1 1 0,-1 0 0,1 0 0,-1 0 0,0 0 0,-1 1-1,1 0 1,-1 1 0,1-1 0,-1 1 0,0 0 0,-1 0 0,1 1 0,-1-1 0,0 1-1,-1 0 1,1 0 0,-1 0 0,0 0 0,-1 1 0,0-1 0,0 1 0,0 0 0,0 0-1,-1 4-19,2 6 13,-1 0-1,-1 0 1,0 1-1,-1-1 1,-1 0-1,-1 1 1,0-1-1,-2 0 1,0 0-1,0-1 0,-2 1 1,-3 6-13,-14 22 2,-2-2 1,-3-1-1,-1-1 0,-22 22-2,2-8-38,-3-3 0,-46 37 38,65-62 39,11-10 50,1 1 0,0 1 0,2 1 0,-4 5-89,23-24 14,-1 0-1,0 0 1,0-1-1,1 1 1,-1 0-1,1 0 1,-1 0-1,1 0 1,-1-1-1,1 1 1,-1 0-1,1 0 1,0 0-1,-1 0 1,1 0-1,0 0 1,0 0-1,0 0 1,0 1-1,0-1 1,0 0-1,0 0 1,0 0-1,0 0 1,0 0-1,1 0 1,-1 0-1,0 0 1,1 0-1,-1 0 1,1-1-1,-1 1 1,1 0 0,-1 0-1,1 0 1,0 0-1,0-1 1,-1 1-1,1 0 1,0 0-1,0-1 1,0 1-1,0 0-13,5 2 37,1 0-1,-1 0 0,0-1 1,1 0-1,0 0 0,2 0-36,4 2 100,223 56 2192,-19-6-331,-195-48-2105,1-2 1,0 0-1,0-2 1,1 0-1,4-2 144,-21 0-3652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09:36:27.02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23 32 12246,'0'0'1446,"0"0"-835,0 0-542,0 0-88,0 0 41,32-1 18,-16 0-32,49-1 49,0 3 0,50 7-57,76 20 83,88 9-513,-285-38 419,-464-34 30,170 15 1153,291 17-1024,15 1-178,-5 1 34,25-4-31,-1 0 0,1 2 0,0 1 0,11 1 27,25-3-1,407-15-887,-484 20 962,0 1 1,0 1 0,0 0-1,1 1 1,-1 1 0,-6 3-75,-47 13 168,68-21-250,-1 0-1,1 0 1,0 0 0,0 0-1,-1 0 1,1 0 0,0 0 0,0 0-1,-1 0 1,1 0 0,0 0-1,0 0 1,-1 0 0,1 1-1,0-1 1,0 0 0,-1 0 0,1 0-1,0 0 1,0 0 0,0 1-1,0-1 1,-1 0 0,1 0-1,0 0 1,0 1 0,0-1 0,0 0-1,0 0 1,-1 1 0,1-1-1,0 0 1,0 0 82,0 0-4792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09:36:29.08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32 10805,'0'0'1745,"0"0"-1025,0 0-720,0 0 32,0 0 16,0 0 176,0 0-64,183 25 64,-100-25-176,-1 0 0,1 0 16,0 0-64,-3-14-48,-10-6-1152,-60 13-3090,-7-9-1585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09:36:29.54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71 10 6403,'0'0'1958,"0"0"-907,0 0-637,0 0-278,0 0 93,5-3 310,-4 2-487,1 0 0,-1 0 0,1 0 0,-1 1 0,1-1 0,-1 1 0,1-1 0,-1 1 0,1 0 0,-1-1 0,1 1 0,0 0-1,-1 0 1,1 0 0,0 0 0,-1 0 0,1 1 0,-1-1 0,1 0 0,-1 1 0,2 0-52,3 1 99,-1 0 0,0 1 1,0 0-1,0 0 0,0 0 0,0 1 0,0 1-99,9 7 150,0 1-1,-2 1 0,1 1 1,5 9-150,-10-11 34,-1 0 1,0 0-1,-1 0 1,-1 1-1,0-1 1,-1 2-1,0-1 0,-1 0 1,-1 1-1,0-1 1,-1 1-1,-1 0 1,0 7-35,-1-13 31,0 0-1,-1-1 1,0 1 0,0-1 0,0 1 0,-1-1-1,-1 0 1,1 0 0,-1 0 0,-1-1 0,1 1-1,-1-1 1,-1 0 0,1 0 0,-1-1 0,-1 1-31,-16 15 111,0-1 1,-2-1-1,-21 14-111,34-25-141,-1-1-1,1 0 1,-1 0-1,-1-1 1,1-1 0,-3 0 141,12-5-3170,4-1-3886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09:18:32.79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1 849 7988,'0'0'1502,"0"0"-841,0 0-434,0 0-64,1 25-99,5 83-45,-2-58 7,1-1 1,9 27-27,-11-57 3,-1-10-1,0 1 0,0-1 0,1 1 0,1-1 1,-1 0-1,2 0 0,2 4-2,-6-11-19,0 0-1,0 0 1,1 0-1,-1 0 1,1 0 0,0-1-1,-1 1 1,1 0 0,0-1-1,0 0 1,0 1 0,0-1-1,0 0 1,1 0-1,-1 0 1,0 0 0,0 0-1,1-1 1,-1 1 0,0-1-1,1 0 1,-1 1 0,0-1-1,1 0 1,-1 0-1,1-1 1,-1 1 0,0 0-1,1-1 1,-1 1 0,0-1-1,1 0 1,-1 0 0,1 0 19,1-2-11,1 0 0,0 0 0,-1-1 0,1 0 0,-1 0 0,0 0 0,-1 0 0,1 0 0,-1-1 0,1 1 0,-1-1 0,1-3 11,2 0-7,2-6 6,87-125 213,56-60-212,-14 39 884,58-44-884,-127 139 160,2 4 1,3 3-1,2 4 1,27-13-161,95-43 197,-154 89-764,1 2-1,1 1 1,23-4 567,-60 20-3556,-8 2-1561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09:16:26.34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9156,'0'0'403,"33"25"-214,58 47 252,-2 5-1,19 27-440,-16-8 335,310 314 572,23-18-596,-96-127-67,11-14 0,312 170-244,-321-228 102,556 353 831,-694-406 1665,53 57-2598,-148-112 1049,-98-85-1050,-1 0 0,1 0 0,0 0 0,0 0-1,0-1 1,0 1 0,0 0 0,0 0 0,0 0 0,0 0 0,0-1 0,0 1 0,0 0 0,0 0 0,0 0-1,0 0 1,0-1 0,1 1 0,-1 0 0,0 0 0,0 0 0,0 0 0,0 0 0,0-1 0,0 1 0,0 0-1,0 0 1,0 0 0,1 0 0,-1 0 0,0 0 0,0 0 0,0 0 0,0-1 0,0 1 0,1 0-1,-1 0 1,0 0 0,0 0 0,0 0 0,0 0 0,0 0 0,1 0 0,-1 0 0,0 0 0,0 0 0,0 0-1,0 0 1,1 0 0,-1 0 0,0 0 0,0 0 0,0 0 0,0 0 0,1 0 0,-1 0 0,0 1 0,0-1-1,0 0 1,0 0 0,0 0 0,0 0 0,1 0 0,-1 0 0,0 0 1,-3-14-935,-5-6-1565,-2 5-3313,0 1-1404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09:36:44.37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550 20 11141,'-24'-3'171,"19"3"-145,-70-8 895,-41 3-921,43 4 743,38-1-201,0 1 0,-1 2 0,1 2-1,0 1 1,-28 8-542,62-12 3,0 0 0,0 0 0,0 0 0,0 1 0,1-1 0,-1 0 0,0 1 0,0-1 0,1 1 0,-1-1 0,0 1 0,1-1 0,-1 1 0,0-1 0,1 1 0,-1-1 0,1 1 0,-1 0 0,1-1 0,-1 1 0,1 0 0,0 0 0,-1-1 0,1 1 0,0 0 0,-1 0 0,1 0 0,0 0-3,0 0-17,0 1-1,0 0 0,1-1 1,-1 1-1,0-1 0,1 1 0,0-1 1,-1 1-1,1-1 0,0 1 1,-1-1-1,1 0 0,0 1 0,0-1 1,1 1 17,17 19-19,1-1 0,0-1 1,4 1 18,32 30 29,-21-16-20,-2 1 0,-2 2 0,22 32-9,-43-55 0,-1 0-1,-1 1 0,0 0 1,-1 0-1,-1 1 0,0 0 0,-2 0 1,1 1-1,-2-1 0,0 1 0,-1 0 1,0 10 0,-2-22 12,0 0-1,0 1 1,0-1 0,-1 0 0,0 1-1,0-1 1,0 0 0,0 0 0,-1 0-1,0 0 1,0 0 0,-1-1 0,1 1-1,-1 0 1,0-1 0,0 0 0,0 0-1,-1 0 1,1 0 0,-1 0 0,0-1-1,0 1 1,0-1 0,-1 0 0,1-1-1,-1 1 1,-1 0-12,-5 2 6,0-1 1,0 0-1,0-1 0,0 0 0,0-1 0,-1 0 0,1-1 0,-1 0 0,1-1 1,-5 0-7,15 0-12,0 0 1,0 0-1,0 0 1,0 0-1,0 0 1,0 0-1,0 0 1,0-1 0,0 1-1,0 0 1,0 0-1,0-1 1,0 1-1,0-1 1,0 1-1,1-1 1,-1 1 0,0-1-1,0 0 1,0 1-1,1-1 1,-1 0-1,0 0 1,1 1-1,-1-1 1,0-1 11,0-1-88,0-1 0,0 1 0,1 0-1,-1-1 1,1 1 0,0-1 0,0-2 88,-1-3-193,1-4-224,-1-4-832,0 1 1,1 0-1,1 0 0,1 0 0,2-11 1249,16-25-7300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09:36:44.95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1016 11445,'0'0'707,"0"0"-773,0 0-6,23-13 77,-12 8-4,7-4 35,-1 0-1,-1-1 0,0-1 1,0-1-1,-1 0 0,0-1 1,-1 0-1,-1-1 0,0-1 1,0-1-36,8-15 86,-1-1 0,-2-1 0,-1-1 0,-2-1 0,-1 0 0,-2-1 0,-1 0 0,-2 0 0,-2-1 0,-1-1 0,-2 1 0,-1-1 0,-2-2-86,-1 34 7,1-27 29,-2-1-1,-1 0 1,-3-11-36,3 34 12,-1 0 0,0 0 0,0 0 0,-1 0 1,-1 1-1,0-1 0,0 1 0,-1 0 0,0 1 0,-1 0 1,-5-6-13,1 2 200,0 1 0,-1 1 0,-10-8-200,17 16 166,1-1 0,0 1 1,-1 0-1,0 1 0,0-1 0,1 1 0,-1 0 1,-1 1-1,1-1 0,0 1 0,0 0 1,-1 0-1,-1 0-166,6 1 175,-1 10 234,-7 144-334,-10 340 80,20-120-166,-1-354-28,1 0-1,1 0 1,0 0 0,2 0 0,0-1-1,6 15 40,-8-28-22,0 0-1,1 0 1,0-1-1,-1 1 1,2-1-1,-1 0 0,1 1 1,0-2-1,0 1 1,0 0-1,0-1 0,1 0 1,0 0-1,0 0 1,0-1-1,0 1 0,1-1 1,0 0-1,-1-1 1,1 1-1,0-1 1,0-1-1,3 2 23,5-1-84,1 0 1,0-1-1,-1 0 1,1-1-1,0-1 0,0 0 1,-1-1-1,1-1 1,-1 0-1,1-1 0,-1 0 1,0-1-1,-1-1 1,1 0-1,7-6 84,-13 8-17,1-2 6,1 1-1,-1 0 0,1 0 1,0 1-1,0 0 1,1 1-1,-1 0 1,1 1-1,-1 0 0,1 1 1,0 0 11,-10 1-7,1 0 0,-1 1 1,1-1-1,-1 0 0,1 1 0,-1-1 0,1 1 1,-1 0-1,1 0 0,-1-1 0,0 1 0,0 0 0,1 0 1,-1 0-1,0 0 0,0 0 0,0 1 0,0-1 1,0 0-1,0 1 7,17 31 21,-12-22-18,11 23 84,2-2 0,12 14-87,-25-37-201,1 0 1,0-1-1,1 0 0,0 0 0,0 0 1,0-1-1,1-1 0,0 1 1,1-1-1,1 0 201,8-2-2518,-6-4-1447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09:36:45.55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319 39 5442,'0'0'2866,"0"0"-1159,0 0-410,0 0-315,0 0 162,-18-6-375,-60-21-159,72 25-560,1 1 0,-1 0 0,0 0 0,0 1 0,0 0 0,0 0 0,0 0 0,0 0-1,0 1 1,1 0 0,-1 1 0,0-1 0,1 1 0,-1 0 0,1 1 0,-1-1-1,1 1 1,0 0 0,0 0 0,0 1 0,-4 3-50,0 1 47,0 1 0,0 1 0,1 0 1,0 0-1,0 0 0,1 1 0,1 0 0,-3 6-47,5-6 19,0-1-1,0 1 0,1 0 1,1 0-1,-1 0 1,2 0-1,0 0 1,0 0-1,1 1 0,0-1 1,2 6-19,-2-13-3,1-1-1,0 0 1,0 0 0,-1 0-1,2 0 1,-1-1 0,0 1-1,1 0 1,-1 0 0,1-1-1,0 1 1,0-1 0,0 1-1,0-1 1,0 0 0,0 0-1,1 0 1,-1 0 0,1 0-1,-1 0 1,1-1 0,0 1-1,0-1 1,-1 0 0,1 0-1,0 0 1,2 0 3,9 3-60,-1-2-1,0 0 1,1 0-1,0-1 1,10-1 60,-15-1-71,0 1 1,0-2 0,1 1-1,-1-1 1,0-1-1,0 1 1,-1-2 0,1 1-1,-1-1 1,1 0 0,-1-1-1,0 0 1,-1 0-1,6-5 71,11-12-227,0 0-1,-2-2 1,13-17 227,12-14-106,-44 53 132,-3 14 313,1 4-211,0 0 1,1 1-1,0-1 0,2 0 1,0 0-1,0 0 1,4 6-129,-6-15-1,1-1 0,0 1 1,0-1-1,1 0 1,0 0-1,0 0 1,0 0-1,0-1 0,1 1 1,0-1-1,0 0 1,1-1-1,-1 1 1,1-1-1,0 0 1,0-1-1,0 1 0,1-1 1,12 0-1221,-4-3-2253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09:36:47.16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58 751 8068,'0'0'-630,"0"0"502,0 0 189,4 8 185,-3-6-201,1 3 87,0-1 0,0 0 0,1 0 0,-1 0 0,1 0 0,0 0 0,0-1 0,0 1 0,0-1 0,1 1 0,0-1 0,-1-1 0,1 1 0,0 0 0,3 1-132,-5-4 620,-1 1 0,1-1 1,-1 1-1,1-1 0,0 1 1,-1-1-1,1 0 1,-1 0-1,1 0 0,0 0 1,-1 0-1,1 0 0,0-1-620,1 1 220,0-1-1,-1 0 1,1 0 0,0-1-1,0 1 1,-1 0-1,1-1 1,-1 0 0,1 0-1,-1 1 1,1-2-220,5-5-220,0-1-1,0 0 1,-1 0 0,3-4 220,2-7-86,0-1 1,-1 0 0,-1 0-1,-1-1 1,-1 0-1,-1-1 1,4-22 85,-2-4-260,-2-1 1,-2 1-1,-1-15 260,-4-148-336,0 205 335,-1 0-1,1 0 1,-1 0 0,-1 0 0,1 0-1,-1 0 1,-1 1 0,1-1 0,-1 0-1,0 1 1,-1 0 0,1 0-1,-1 0 1,-1-1 1,2 4 14,0-1 0,0 1-1,-1 1 1,1-1 0,-1 0 0,1 1 0,-1-1-1,0 1 1,0 0 0,0 1 0,0-1-1,0 1 1,0-1 0,0 1 0,-1 0-1,1 1 1,0-1 0,-1 1 0,1 0 0,0 0-1,-1 0 1,1 1 0,-3 0-14,5-1 10,0 1 0,0-1 1,-1 1-1,1 0 0,0-1 0,0 1 1,1 0-1,-1 0 0,0 1 1,0-1-1,0 0 0,1 1 0,-1-1 1,1 1-1,-2 0-10,-18 32 51,5 0-16,1 0 0,2 1 0,1 1 0,-5 30-35,-3 35 151,2 17-151,5 3 228,6 2 0,6 13-228,0-114 6,2 0 1,1 0-1,1-1 0,0 1 0,2 2-6,-1-14-3,-1 1 0,1 0-1,1-1 1,0 0-1,0 0 1,1-1 0,0 1-1,1-1 1,0 0 0,5 3 3,-2-2-231,0 0 0,1-1 0,0 0 1,1-1-1,0-1 0,0 0 0,1 0 0,-1-1 1,2-1-1,-1 0 0,0-1 0,1 0 1,0-1-1,13 1 231,8-2-4917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09:36:47.60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0 818 13078,'0'0'998,"0"0"-801,25-6-157,-11 2-30,7 0 3,0-1 0,-1-1 0,0-1 0,0-1 0,-1 0 1,0-2-1,0 0 0,11-10-13,-7 2-44,-2-2 0,0 0 0,-1-1 0,-2-1 0,0-1 0,-1-1 0,-1 0 0,-2-1 0,0-1 0,-2 0 0,3-10 44,-1-3-179,-1-1-1,-2 0 1,-1 0 0,-3-1-1,-1 0 1,-2 0-1,-2-27 180,-2 65-1,0-4 8,0-1 0,0 0 0,-1 0 1,0 1-1,0-1 0,-1 0-7,1 6 35,1 0 1,-1 1-1,0-1 1,0 0 0,0 0-1,0 1 1,0-1-1,0 1 1,0-1-1,-1 1 1,1-1-1,-1 1 1,1 0-1,-1 0 1,1 0-1,-1 0 1,0 0-1,1 0 1,-1 0-1,0 0 1,0 1-1,0-1 1,0 1-1,-1-1-35,-3-1 98,0 1 0,1 0 0,-2 0 0,1 0 0,0 0 0,0 1 0,0 0 0,0 1 0,0-1 0,0 1 0,0 0 0,0 1 0,0-1 0,0 1 0,1 0 0,-1 1 0,1-1 0,-1 1 0,1 0 0,0 1 0,0-1 0,0 1 0,1 0 0,-1 0 0,1 1 0,-3 3-98,-11 16 66,1 0 0,2 1 1,0 1-1,2 0 0,1 1 0,-6 20-66,0 7 67,3 0 0,2 1 0,2 5-67,4-18 60,1 1 0,3 1 0,1-1 0,3 0 0,1 0 0,4 18-60,-3-42-20,2-1 0,0 1 0,0-1 0,2 1 0,0-2 0,1 1 0,1-1 20,-2-6-74,-1 0 1,2-1 0,0 0 0,0 0-1,1 0 1,0-1 0,0-1 0,1 1 0,0-2-1,10 6 74,-18-11-179,0-1-1,0 0 1,0 0-1,1 0 1,-1 0-1,0-1 0,0 1 1,1 0-1,-1-1 1,1 0-1,-1 1 1,0-1-1,3 0 180,22 0-4405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09:36:48.08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34 125 10821,'0'0'1473,"0"0"-342,-6 26-475,-17 83-333,22-105-309,0 0 0,0-1 1,1 1-1,-1 0 0,1 1 0,0-1 1,0 0-1,0 0 0,1 0 0,0 0 1,-1 0-1,1-1 0,1 1 0,-1 0 0,0 0 1,1 0-1,0-1 0,0 1 0,0-1 1,0 0-1,1 1 0,-1-1 0,1 0 1,0 0-1,0-1 0,0 1 0,0-1 1,0 1-1,1-1 0,-1 0 0,1 0 0,0 0-14,7 2 38,1 0-1,-1-1 1,1 0-1,0-1 1,0 0-1,0 0 1,0-2-1,10 0-37,-14 1-5,-1-2 0,1 1 1,-1-1-1,1 0 0,-1 0 0,0-1 1,1 0-1,-1 0 0,0-1 0,0 0 1,0 0-1,-1-1 0,1 1 0,-1-2 0,0 1 1,0-1-1,0 1 0,-1-2 0,0 1 1,0-1-1,0 1 0,0-1 0,-1-1 1,0 1-1,0-1 0,-1 1 0,0-1 1,1-4 4,-1 3 7,0 1 1,-1-1 0,0 0 0,0 0 0,-1 0 0,0 0 0,0-1 0,-1 1 0,0 0 0,0 0 0,-1 0 0,0 0 0,-1 0-1,0 0 1,0 0 0,-1 0 0,0 1 0,0-1 0,0 1 0,-1 0 0,0 0 0,-1 0 0,0 0 0,0 1 0,0 0-1,-1 0 1,1 0 0,-2 0 0,1 1 0,0 0 0,-1 1 0,-5-3-8,0 0 55,0 2 0,0 0 0,0 0 0,-1 1 0,0 1-1,1 0 1,-1 0 0,0 2 0,0-1 0,-1 2 0,1 0 0,-6 0-55,18 0-16,0 1-1,0-1 1,-1 0-1,1 0 1,0 1-1,0-1 1,-1 1 0,1-1-1,0 1 1,0-1-1,0 1 1,0-1-1,0 1 1,0 0-1,0 0 1,0 0 0,0 0-1,0 0 1,1 0-1,-1 0 1,0 0-1,0 0 1,1 0 0,-1 0-1,1 0 1,-1 0-1,1 0 1,0 1-1,-1-1 1,1 0 0,0 0 16,-1 6-370,0 0 1,0-1 0,1 1-1,0 0 1,0 2 369,1 1-918,2 15-3404,14-4-3748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09:36:48.46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36 5539,'0'0'6050,"0"0"-3993,0 0-1427,0 0 461,0 0 168,5 9-629,-2-1-578,1 0-1,-1 0 1,0 1 0,-1-1-1,0 1 1,0 0 0,-1 0-1,0 2-51,1 82 2,-2-63 10,-1-25-15,1 1 1,1 0 0,-1 0 0,1 0-1,0 0 1,0 0 0,0-1-1,1 1 3,-1-4-6,0 0 0,0-1-1,0 1 1,0 0-1,1-1 1,-1 1 0,0-1-1,1 0 1,-1 1-1,1-1 1,-1 0-1,1 0 1,0 0 0,-1 0-1,1 0 1,0-1-1,0 1 1,0 0 0,0-1-1,0 1 1,-1-1-1,1 0 1,0 0-1,0 0 1,1 0 6,4 1-56,0 0 0,0-1 0,0 0 0,0-1 0,0 0 0,0 0 0,0 0 0,0-1 0,-1 0 0,1 0 0,0-1 0,-1 0 0,0 0 0,1 0 0,0-2 56,-3 2-15,22-10-19,-25 12 36,0 1 0,1-1-1,-1 1 1,0 0 0,1-1 0,-1 1-1,0 0 1,1 0 0,-1 0-1,1 0 1,-1 0 0,0 0-1,1 0 1,-1 0 0,0 1 0,1-1-1,-1 0 1,0 1 0,1 0-2,16 10 61,-14-8-61,1 0 0,0 0 0,-1 0 0,1 0 0,0-1 0,1 0 0,-1 0 0,0-1 0,0 1 0,4-1 0,-1 0-11,0 0-1,0-1 1,0 0 0,0 0-1,0-1 1,0 0 0,0 0-1,-1-1 1,1 0 0,0-1-1,-1 1 1,1-1 0,-1-1-1,0 0 1,0 0 0,0 0-1,0-1 1,-1 0 0,0 0-1,0 0 1,0-1 0,-1 0-1,0 0 1,1-1 11,8-12-205,0 0 0,-1-1 1,0 0-1,-2-1 0,6-15 205,-10 19-1034,-1-1 0,0 0 0,-2 0 0,1-6 1034,-3 12-4429,-2 9-2067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09:36:48.92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89 367 12278,'0'0'245,"0"0"-130,21-5-113,-4 3 0,-8 1 0,0 0-1,-1-1 1,1 0-1,0 0 0,-1 0 1,1-2-1,-1 1 1,0-1-1,0 0 1,0 0-1,-1-1 1,0 0-1,1-1 1,-2 1-1,2-2-1,4-6-68,0-1 0,-1 0-1,0 0 1,-1-1 0,-1 0-1,7-16 69,-12 22-112,-1-1-1,1 1 1,-2-1-1,1 0 1,-1 0-1,-1 0 0,0-1 1,0 1-1,-1 0 1,0 0-1,-1-1 1,-1-5 112,1 13 8,1 1 0,-1 0 0,0-1 0,0 1 1,0 0-1,0 0 0,-1 0 0,1-1 0,-1 1 1,1 0-1,-1 1 0,0-1 0,1 0 0,-1 0 1,0 1-1,0-1 0,0 1 0,-1 0 0,1 0 1,0 0-1,0 0 0,-1 0 0,1 0 0,0 0 1,-1 1-1,1-1 0,-1 1-8,-10-3 266,-1 2 1,1-1-1,-1 2 1,-7 0-267,11 0 289,0 0-195,1 0 0,0 1 0,0 0-1,0 1 1,0-1 0,0 2 0,0-1 0,0 1-1,1 1 1,-1-1 0,1 2 0,0-1-1,0 1 1,1 0 0,-1 0 0,1 1-1,0 0 1,1 1 0,-1-1 0,1 1 0,1 1-1,-1-1 1,1 1 0,0 0 0,1 0-1,0 0 1,0 1 0,1-1 0,0 1-1,1 0 1,0 0 0,0 0 0,0 0 0,1 7-94,0-7 24,1-1 0,0 1 1,0 0-1,1 0 1,0-1-1,1 1 0,0-1 1,0 1-1,1-1 1,0 0-1,0 0 0,1 0 1,0 1-25,2-1 4,0 1 0,1-1 0,0 0 0,0-1 0,0 1 0,1-1 0,0-1 0,1 0 0,-1 0 0,7 3-4,-1-1 14,1-1 1,-1-1-1,1 0 1,0-1-1,0-1 1,1 0-1,13 1-14,3-1-768,0-2 0,0-1-1,3-2 769,-33 1-287,0 1-1,-1-1 0,1 0 0,-1-1 1,1 1-1,-1 0 0,1 0 0,-1-1 1,1 1-1,-1-1 0,1 1 0,-1-1 1,0 1-1,1-1 288,9-15-6432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09:36:49.40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137 544 6579,'0'0'1787,"0"0"-1293,0 0-240,0 0 215,0 0 17,5-2-54,13-4 173,-36 5 4686,-15-1-5379,28 1 130,0 2 1,0-1-1,1 0 1,-1 1-1,0 0 1,0 0-1,1 0 1,-1 1 0,0 0-1,1 0 1,-1 0-43,3-1 9,0 1 0,0 0 1,0-1-1,0 1 0,0 0 1,0 0-1,0 0 0,0 0 1,1 1-1,0-1 1,-1 0-1,1 1 0,0-1 1,0 1-1,0-1 0,0 1 1,0 0-1,1-1 0,-1 1 1,1 0-1,0 0-9,-1 9 7,0 1-1,1-1 1,1 0-1,0 1 1,1-1 0,0 0-1,1 0 1,0 0-1,1 0 1,0-1 0,1 1-1,2 3-6,11 17 14,2-1 0,0 0-1,14 12-13,-31-38 0,-1-4 0,12 18 14,0 0 1,4 10-15,-15-23 3,0 0 1,0 0 0,-1 0 0,1 1 0,-1-1 0,-1 1-1,1-1 1,-1 1 0,-1-1 0,1 5-4,-1-9 4,0 0 1,0 0-1,0 0 1,-1 0-1,1 0 1,-1 0-1,1 0 1,-1-1-1,0 1 1,0 0-1,0 0 1,1-1-1,-2 1 1,1 0-1,0-1 0,0 1 1,0-1-1,-2 1-4,0 1 4,-1 0-1,1-1 1,-1 0 0,1 0-1,-1 0 1,0 0-1,0-1 1,-4 2-4,-8 0 1,0 0 0,0 0 0,0-2 0,-5 1-1,17-2 2,-56 1-8,60-1 1,-1 0-1,0 0 0,1 0 1,-1 0-1,0-1 0,1 1 1,-1 0-1,1 0 0,-1 0 1,0 0-1,1-1 1,-1 1-1,1 0 0,-1-1 1,1 1-1,-1 0 0,1-1 1,-1 1-1,1-1 0,-1 1 1,1 0-1,-1-1 1,1 1-1,0-1 0,-1 0 1,1 1-1,0-1 0,-1 1 1,1-1-1,0 1 0,0-1 1,0 0-1,0 1 1,-1-1-1,1 1 0,0-1 1,0 0-1,0 1 0,0-1 6,6-29-260,-2 22 180,-1 0-1,1 0 1,1 0 0,0 1-1,0-1 1,0 1 0,1 0-1,0 1 1,3-3 80,16-14-1102,25-18 1102,-30 26-323,-1 0-73,143-119-1661,-135 108 1984,0-2 0,-2 0 0,-1-2 0,11-17 73,-9 2 149,-1-1 0,-2 0 1,-2-2-1,-2-1 0,-3 0 0,-1-1 0,-3-1 0,-2 0 0,-2-1 0,0-46-149,-7 87 1988,-1 16 444,0 15-2028,-3 856 303,3-868-728,1 6-186,-1 1 0,-1 0 1,0 0-1,-1-1 0,-1 1 0,-1 0 207,4-13-44,0-1-1,-1 0 1,1 0 0,0 0 0,-1 0-1,1 1 1,-1-1 0,1 0-1,-1 0 1,0 0 0,0 0-1,1 0 1,-1 0 0,0-1 0,0 1-1,0 0 1,0 0 0,0 0-1,0-1 1,0 1 44,0-1-10,0-1 1,0 1-1,0 0 0,0-1 1,1 1-1,-1-1 0,0 1 1,0-1-1,1 1 1,-1-1-1,0 0 0,0 1 1,1-1-1,-1 0 0,1 1 1,-1-1-1,1 0 0,-1 0 1,1 0-1,-1 0 0,1 1 1,0-1-1,0 0 0,-1 0 1,1 0-1,0 0 1,0 0-1,0 0 0,0 0 10,-8-36-12,2 0 0,2 0 0,1 0-1,2 0 1,3-23 12,-2 11 96,0 38-77,0 1 0,1-1 0,0 0 0,1 1 1,0-1-1,1 1 0,0 0 0,0 0 0,1 0 0,1 0 0,0 0 0,0 1 0,0 0 1,1 0-1,1 0 0,0 1 0,0 0 0,7-6-19,-1 1 38,0 2-1,0-1 1,1 2-1,1 0 1,0 1-1,3-1-37,-8 4-206,1 2-1,0-1 0,0 1 0,0 1 1,0 0-1,0 1 0,1 0 0,-1 0 1,12 1 206,0 1-7022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09:36:53.95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10949,'0'0'1275,"0"0"-373,0 0-697,0 0-138,0 20 141,0 350 443,0-369-653,0 0 1,0 0-1,0 0 0,0 0 1,0 0-1,0 0 0,0 0 0,0 0 1,1 0-1,-1 0 0,0 0 0,0 0 1,1 0-1,-1 0 0,1-1 1,-1 1-1,1 0 0,-1 0 0,1 0 1,0 0 1,18 2-516,-13-4 258,-4 1 218,0 0-1,0 0 1,-1-1 0,1 1 0,0-1-1,-1 0 1,1 0 0,0 1 0,-1-1-1,1 0 1,-1 0 0,1 0 0,-1-1-1,0 1 1,1 0 0,-1 0 0,0-1 0,0 1-1,0-1 1,0 0 40,22-38-84,-15 24 34,-4 9 37,0 1 0,0-1 0,0 1 1,1 0-1,0 0 0,0 1 0,0 0 1,1 0-1,4-3 13,-6 5-7,0 1-1,0 0 1,0 0 0,1 0-1,-1 0 1,1 1 0,-1 0 0,1 0-1,0 0 1,-1 0 0,1 1-1,0 0 1,0 0 0,-1 0 0,4 1 7,-5-1-10,-1 1 0,1 0 0,-1-1 0,1 1 1,-1 1-1,0-1 0,0 0 0,1 0 0,-1 1 0,0-1 1,0 1-1,0 0 0,-1 0 0,1 0 0,0-1 1,-1 2-1,1-1 0,0 2 10,25 49-329,-14-26 96,-9-19 168,0-1 1,1 0 0,-1 0-1,2 0 1,-1-1 0,1 1-1,0-1 1,0 0-1,1-1 1,1 1 64,-2-2-140,0-1 1,0 0-1,0 0 0,1 0 0,-1-1 0,1 0 1,0-1-1,-1 1 0,1-1 0,0 0 0,0-1 1,6 0 139,1 1-297,0-2 0,0 0 1,-1 0-1,1-2 1,-1 1-1,13-5 297,-12 3 240,1 0 0,-1 2 0,1 0 0,0 0 0,0 2 0,-1 0 0,1 0 0,6 2-240,25 0-55,-44-3 57,1 1 1,-1 0-1,1 0 1,-1-1-1,1 1 1,-1-1-1,0 0 1,1 0-1,-1 0 1,0 0-1,1 0 1,-1-1-1,0 1 0,0 0 1,0-1-1,0 0 1,-1 1-1,1-1 1,0-1-3,1 0 77,0-1 0,0-1 0,-1 1 0,1 0 0,-1-1 0,0 1 0,-1-1 1,1 0-1,-1 1 0,0-3-77,1 2 119,-1-1 1,0 1-1,-1-1 0,1 0 1,-1 1-1,0-1 0,-1 0 1,1 0-1,-1 1 1,0-1-1,-1 1 0,1-1 1,-1 1-1,0-1 0,-1 1 1,1 0-1,-1 0 1,-1-2-120,-3 0 122,-1 1-1,1 0 1,-1 0 0,0 1 0,0 0 0,0 0 0,-1 1 0,1 0 0,-1 1 0,0-1 0,-1 2 0,-8-2-122,3 0 145,-1 2 0,1 0 0,-1 1 0,1 0 0,-1 1 0,0 1 0,-12 3-145,26-4-12,0 1-1,-1 0 0,1-1 1,0 1-1,-1 0 1,1 1-1,0-1 0,0 0 1,0 1-1,0-1 1,0 1-1,0 0 0,0-1 1,1 1-1,-1 0 1,1 0-1,-1 0 1,1 0-1,0 0 0,0 1 1,0-1-1,0 0 1,0 1-1,0-1 0,0 0 1,1 1-1,0-1 1,-1 2 12,0 6-458,0 0 0,1 0 0,0 0 0,0 0 0,1 1 0,0-1 458,-1-9-191,0 0 1,1 0-1,-1 0 0,0 0 1,0 1-1,1-1 0,-1 0 1,0 0-1,1 0 0,-1 0 1,1 0-1,0 0 0,-1 0 1,1 0-1,0 0 0,0-1 1,0 2 190,19 8-5374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09:16:27.32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742 0 8244,'0'0'960,"0"0"-525,0 0 309,0 0 935,0 0-436,0 0-931,-24 20-181,-2 2-102,-7 7 36,-2-3 0,0 0 0,-25 11-65,-87 47 247,-85 52-1657,207-120 194,8-4-191,-1-1 0,-10 4 1407,22-12-1056,0-1 0,-1 1 0,1-1 0,-1-1 1,1 1-1,-2-1 1056,-8 0-2428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09:36:54.41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321 484 6211,'0'0'2444,"0"0"-502,0 0-520,-22-9-262,-76-27-255,93 35-880,0-1-1,0 1 1,0 0 0,0 1 0,0-1 0,0 1 0,0 0-1,0 0 1,0 1 0,0 0 0,0-1 0,0 2 0,0-1-1,0 0 1,0 1 0,0 0 0,1 0 0,-1 1 0,1-1-1,0 1 1,-1 0 0,-1 2-25,-2 3 19,0 0 0,0 0-1,1 1 1,0 0 0,0 1 0,1-1-1,0 1 1,1 1-19,0-1-3,1 0 0,0 0 0,1 0-1,0 1 1,1-1 0,0 1 0,1-1 0,0 1 0,0 0 0,1 0-1,1 9 4,0-16 0,-1-1-1,1 1 0,0 0 0,0 0 0,0-1 1,1 1-1,-1 0 0,1-1 0,0 0 0,0 1 0,0-1 1,1 0-1,-1 0 0,1 0 0,-1 0 0,1 0 1,0-1-1,0 1 0,0-1 0,0 0 0,1 0 0,-1 0 1,1 0-1,-1-1 0,1 1 0,0-1 0,-1 0 1,3 0 0,11 4-90,0-2 0,1 0 0,-1-1 0,1-1 0,13-1 90,-25 0-106,1-1 0,-1 1 0,0-1 0,0 0 0,0-1 0,0 1 0,0-1 0,0 0 0,0-1 0,0 0 0,-1 0 0,1 0 0,-1 0 0,0-1 0,2-2 106,1-1-110,-1 0-1,0-1 0,0 0 1,-1 0-1,0-1 0,-1 0 1,1 0-1,-2 0 0,1-2 111,5-15-82,-1-1 1,-1 0-1,-1 0 0,-2-1 1,0 0-1,-1-22 82,2-117 110,-8-2-110,2 159 47,-4-37 103,4 44-63,-1 0 1,1 0-1,-1 0 1,0 1-1,0-1 1,0 0-1,0 1 1,-1-1-1,1 0 1,-1 1-1,1 0 1,-1-1-1,0 1 0,0 0-87,2 1 65,-1 1 0,1-1-1,-1 1 1,1 0 0,-1-1-1,1 1 1,0 0 0,-1-1-1,0 1 1,1 0-1,-1 0 1,1-1 0,-1 1-1,1 0 1,-1 0 0,1 0-1,-1 0 1,0 0 0,1 0-1,-1 0 1,1 0-1,-1 0 1,1 0 0,-1 0-1,0 0 1,1 0 0,-1 0-1,1 0 1,-1 1 0,1-1-1,-1 0 1,1 0-1,-1 1 1,1-1-65,-2 2 63,0-1 1,1 1-1,0 0 0,-1-1 1,1 1-1,0 0 0,0 0 1,0 0-1,0 0 0,0 2-63,-16 42 162,2 1-1,2 1 1,2 0-1,-3 44-161,5-9-5,5 0-1,4 44 6,0-114-79,1 1 1,0-1-1,1-1 0,0 1 1,1 0-1,0 0 0,1-1 0,1 0 1,0 0-1,3 5 79,-8-16-126,1 0 0,0 0 1,-1 0-1,1 0 0,0 0 0,-1 0 0,1 0 1,0 0-1,0-1 0,0 1 0,0 0 0,0 0 0,0-1 1,0 1-1,0 0 0,0-1 0,0 1 0,0-1 1,1 0 125,13 2-3989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09:36:54.88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1 271 10181,'0'0'957,"26"0"-711,11-1-169,37-5-77,-68 5 11,1-1 0,-1 1 0,0-1 0,0 0 0,0-1 0,0 0 0,0 0 1,-1 0-1,1 0 0,-1-1 0,0 0 0,0 0 0,0 0 0,-1-1 0,5-4-11,1-2 40,-2 4-10,-1 0 1,0 0 0,0-1 0,0 0-1,-1-1 1,-1 1 0,1-1 0,-2 0 0,1 0-1,-1-1 1,0 0 0,-1 1 0,0-1-1,-1 0 1,0 0 0,0-1 0,-1-5-31,-1 15 27,0-1 0,0 1 0,0-1 0,-1 1 1,1 0-1,0-1 0,-1 1 0,1 0 1,-1-1-1,0 1 0,1 0 0,-1 0 0,0 0 1,0-1-1,0 1 0,0 0 0,0 0 0,0 0 1,0 0-1,0 1 0,0-1 0,0 0 1,-1 0-1,1 1 0,0-1 0,0 1 0,-1-1 1,1 1-1,0-1 0,-1 1 0,1 0 0,-1 0 1,1-1-1,0 1 0,-2 0-27,-5 0 207,0 0 0,-1 0 0,1 0 0,0 1 0,-7 2-207,8-1 60,1 0-1,0 1 1,0-1 0,0 1-1,0 0 1,0 1-1,1-1 1,0 1 0,-1 1-1,1-1 1,1 1-1,-1-1 1,1 1 0,0 0-1,0 1 1,-3 4-60,-1 3 25,0 1 1,0 1 0,2-1-1,0 1 1,0 1-1,0 5-25,1-3 7,1 1 1,1 0-1,1 0 0,1 0 0,1 0 0,0 0 0,1 0 0,1 0 0,1 1-7,-1-13-14,0-1 0,1 1 0,-1-1 0,1 0 0,0 0 0,1 0 0,0 0 0,0-1 0,0 1 0,0-1 0,1 0-1,0 0 1,0-1 0,0 1 0,1-1 0,-1 0 0,1-1 0,0 1 0,1-1 14,-2 0-518,0-1 0,1 0 1,-1 0-1,1-1 0,-1 0 0,1 0 0,0 0 1,-1-1-1,2 1 518,19-1-7668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09:36:55.30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442 25 6323,'0'0'2510,"0"0"-800,0 0-90,0 0-249,-22-4-445,-67-12-304,85 15-595,0 0 0,0 0 0,0 0 0,0 1 0,0 0 0,0 0 0,0 0 0,0 0 0,0 0 0,0 1 0,0 0 0,0 0 0,0 0 0,0 0 0,0 1 0,0 0-27,2 0 12,0 0 0,0 1 0,0-1 0,1 0-1,-1 1 1,0 0 0,1-1 0,0 1 0,0 0-1,0 0 1,0 0 0,0-1 0,1 1 0,-1 0-1,1 0 1,0 2-12,-4 23 13,2 1 0,1 0 0,3 18-13,-1 5 9,0-24 6,1 0-1,3 3-14,-2-10 19,-1-1 0,0 1-1,-2 0 1,-1 14-19,0-32 26,0 1-1,0-1 1,-1 0-1,1 0 1,-1-1-1,1 1 1,-1 0-1,0 0 0,0-1 1,0 1-1,-1-1 1,1 0-1,-1 0 1,1 0-1,-1 0 1,0 0-1,1 0 1,-1-1-1,0 1 1,-2 0-26,-10 5 55,-1 0 0,-1-1 0,-4 1-55,8-3-136,0-1 0,-1-1 0,1 1 0,-11-1 136,-12-1-3636,12-1-4184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09:36:55.94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1 468 112,'0'0'7307,"25"6"-5850,14 4-1352,2-2-1,-1-2 1,0-2-1,1-1 1,0-2-1,3-3-104,180-21 1314,87-25-1314,-107 15 177,2417-281 1067,-1451 257-706,0 42-171,-629 11-336,195 1 126,-480 16-124,-194-8-31,46-2-669,-91-9-43,-17 5 637,1 1 1,-1 0-1,0 0 1,1-1-1,-1 1 1,0 0-1,1 0 1,-1-1-1,0 1 1,0 0-1,1-1 1,-1 1-1,0-1 1,0 1-1,0 0 1,1-1-1,-1 1 1,0 0-1,0-1 1,0 1-1,0-1 1,0 1-1,0-1 1,0 1-1,0 0 1,0-1-1,0 1 0,0-1 1,0 1-1,0 0 1,-1-1-1,1 1 1,0-1-1,0 1 1,0 0-1,0-1 1,-1 1-1,1 0 1,0-1-1,0 1 1,-1 0-1,1-1 1,0 1 72,-11-5-4693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09:37:04.60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0 331 2865,'0'0'6614,"0"0"-5152,0 0-1446,31 3-51,32 3 59,1-3 0,-1-2 0,45-7-24,1833-204 803,-1125 124-671,1 44-26,306 42-13,-985 4-62,-1 5 0,85 19-31,-217-27 7,16 3 118,-20-1 497,-15-1 737,-410 17-257,211-13-1116,-770 65-1152,1 40 827,-220 21 459,811-102 1414,-12-16-1534,427-14-24,0-1-1,0-1 0,16-5 25,13-1-38,147-21 9,73-5 29,483-33-3,400 29 3,-814 37 51,92 4-8,44 23-43,-193 2-440,-283-28-85,-7 1 408,-20 0 124,-199-5-1856,-11-11 1849,-249-19-6,-418 27 6,801 12 525,1 4-1,0 4 1,1 5-1,1 4 1,-12 8-525,100-27 93,1 0 0,-1 0 0,1 1 0,0 0 0,1 0 0,-7 5-93,14-8 9,0 0-1,0-1 1,0 1 0,1-1 0,-1 1 0,0 0 0,1-1 0,-1 1 0,1 0 0,-1 0 0,1 0 0,-1-1 0,1 1 0,0 0 0,-1 0 0,1 0 0,0 0 0,-1 0 0,1 0 0,0 0 0,0 0 0,0-1 0,0 1 0,0 0 0,0 0 0,0 0 0,0 0 0,1 0 0,-1 0 0,0 0 0,0 0 0,1 0 0,-1 0 0,1-1 0,-1 1 0,1 0 0,-1 0 0,1 0 0,-1-1 0,1 1 0,0 0-9,3 3 6,0-1 1,0 0 0,0 0-1,0 0 1,1 0 0,-1-1-1,1 1 1,4 0-7,31 11 31,0-2-1,8 0-30,76 15 50,2-7 0,125 5-50,265-15 74,-265-21-9,57-17-65,216-41-365,-492 64 275,79-13-3789,-39 6-6696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09:38:08.33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329 0 0,'0'0'1115,"0"0"-194,-26 18-676,-82 63-72,99-74-122,1 0 0,-1 1 0,1 0 0,1 0 0,0 1-1,0-1 1,0 2 0,1-1 0,-4 8-51,2-1 100,-8 14 63,1 0 0,2 0-1,1 2 1,2-1 0,1 1 0,1 1 0,-2 23-163,1 27 445,4 1 0,3 38-445,3-101 127,1 1 0,0-1 0,2 1 0,0-1 0,2 0 0,0-1 0,1 1 0,1-1 0,1-1 1,1 1-1,0-2 0,11 15-127,-12-21 1,0 0 0,0-1 0,1 0 0,0 0 1,1-1-1,1 0 0,-1-1 0,1-1 1,1 0-1,0 0 0,0-1 0,0-1 0,1 0 1,-1-1-1,2 0 0,-1-2 0,0 1 0,1-2 1,1 1-2,1-2 41,1 0-1,-1 0 1,1-2 0,-1 0 0,15-3-41,-24 2 24,0 0 0,0-1 0,0 0-1,-1 0 1,1-1 0,-1 0 0,0 0 0,0 0 0,0-1 0,-1 0 0,0 0 0,0-1 0,2-2-24,4-6 75,0-1 1,-1 0-1,0 0 1,-2-1-1,0-1 1,0 1 0,-2-2-1,0 1 1,-1-1-1,0 0 1,-2 0-1,1-10-75,3-30 278,-4 0 0,-1 0-1,-4-21-277,0 17 101,1 50-67,0-63 907,-5-13-941,2 62 312,0 1 0,-2 0 0,-1 0 0,-1 1 0,-5-10-312,3 10 468,-2 1 0,-1 0 0,0 1 0,-2 1 0,-2-3-468,10 15 201,-1 1 0,0 0 1,0 0-1,-1 0 0,0 1 1,0 0-1,-1 1 0,0 0 1,0 0-1,0 1 0,-1 0 1,0 1-1,-3-2-201,8 6-1309,2 7-8789,3-5 10468,0 5-3369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09:38:10.13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 50 5282,'0'0'1100,"0"0"-431,0 0-207,0 0-107,0 0-137,0 0 95,-7 1-62,6 0 5276,427-6-4468,715-33-469,-894 30-46,4 10-544,-187 0 155,93 2 493,-157 8-2723,0-6-2346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09:38:12.50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662 5 4882,'0'0'144,"-26"0"22,-166-4 1595,180 4-1585,-14 0 431,0 0 1,1 2-1,-20 4-607,37-4 85,0 0 1,0 0-1,0 1 0,0 0 1,1 0-1,-1 1 0,1 0 1,0 0-1,0 1 1,1 0-1,-1 0 0,1 1 1,-4 4-86,7-6 16,0 1 1,0-1-1,0 1 1,1 0-1,-1 0 1,1 0-1,1 0 1,-1 0-1,1 0 1,0 1-1,0-1 1,0 0-1,1 1 1,-1 0-17,1 12-1,0 0 1,1 0-1,3 13 1,0-14-6,0 1 0,1-1 0,0-1 0,2 1-1,0-1 1,5 8 6,18 29 19,12 13-19,-13-21 66,16 33-66,-43-72 36,1 0 0,-1 0 0,0-1 0,0 2 0,-1-1 0,1 0 0,-2 0 0,1 0 0,-1 0 0,1 5-36,-2-10 47,1 0 1,0 0-1,-1-1 0,1 1 0,0 0 1,-1-1-1,1 1 0,-1 0 0,1-1 1,-1 1-1,1-1 0,-1 1 0,1-1 1,-1 1-1,0-1 0,1 1 0,-1-1 1,0 1-1,1-1 0,-1 0 0,0 0 0,0 1 1,1-1-1,-1 0 0,0 0 0,0 0 1,0 0-1,1 0 0,-2 0-47,-30 3 440,24-3-273,-57 4 305,0-2 1,0-4-1,-4-3-472,61 5 1,0-2 0,1 1 0,-1-1 0,0 0 1,1-1-1,-1 0 0,0-1-1,4 1-709,8 0-3683,7 2 691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09:38:21.14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45 328 5587,'0'0'1888,"0"0"-1127,0 0-190,0 0 80,0 0 117,0 0-269,-9 0-304,-2 2-187,-13 1-35,24-3 27,0 0 0,0 0 0,0 0 0,0 0 0,0 0 0,0-1 0,0 1 0,0 0 0,0 0 0,0 0 0,0 0 0,0 0 0,0 0 0,0 0 0,0 0 0,0 0 0,0 0 1,0 0-1,0 0 0,0 0 0,0 0 0,0 0 0,0 0 0,0 0 0,0-1 0,0 1 0,0 0 0,0 0 0,0 0 0,0 0 0,0 0 0,0 0 0,0 0 0,0 0 0,0 0 0,0 0 0,0 0 0,0 0 0,0 0 0,0 0 0,0 0 0,0 0 0,0-1 0,0 1 0,0 0 0,0 0 0,0 0 0,0 0 0,0 0 1,0 0-1,0 0 0,0 0 0,-1 0 0,1 0 0,0 0 0,0 0 0,0 0 0,0 0 0,17-8 35,27-11 108,4-2 50,1 3 0,1 1 0,0 2 0,2 3-193,418-55 916,5 24-653,-454 41-265,367-48 225,-225 25 89,1 7 1,80 4-313,57 14 545,-300 0-573,-1-1 0,1 1 0,0 1 1,0-1-1,-1 0 0,1 0 0,0 0 0,0 0 1,0 0-1,-1 1 0,1-1 0,0 0 1,-1 1-1,1-1 0,0 1 0,-1-1 1,1 0-1,0 1 0,-1-1 0,1 1 0,-1 0 1,1 0 27,1 3-3455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09:38:45.75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1 109 6099,'0'0'8180,"0"0"-8020,0 0-160,0 0 0,128-54 32,-51 33-32,4 6 16,-1 1-48,-10 10-913,-52 4-3809,-13 0-4002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09:16:27.83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435 1 2433,'0'0'4213,"0"0"-3154,-27 14-910,7-4-124,-11 5 41,1 2 0,0 1 0,1 1 0,1 1 0,-9 11-66,6-3 411,1 0-1,1 3 0,2 0 1,-3 7-411,22-27 119,0 1-1,1 1 1,1-1 0,0 1-1,1 0 1,-2 9-119,4-14 36,2 0 0,-1 0 0,1 1 0,0-1 0,1 1 0,0-1 0,0 0 0,1 1 1,0-1-1,0 0 0,2 4-36,-2-8 11,1-1 0,-1 1 0,1-1 0,0 0 0,0 1 0,0-1 0,0 0 0,1 0-1,-1 0 1,1-1 0,0 1 0,0 0 0,-1-1 0,2 0 0,0 1-11,9 5 36,0-1 0,1 0-1,4 1-35,-8-4 6,44 16 89,0-3-1,1-2 0,1-2 1,0-3-1,38 1-94,-86-10-47,0 0-1,0 0 0,1 1 1,-1 0-1,0 0 0,-1 1 1,1 0-1,6 3 48,-11-2-2436,-3-2-1734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09:38:46.15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14 13094,'0'0'1569,"0"0"-1537,0 0-32,0 0-16,0 0 16,0 0 64,216 0-48,-106-5-16,-65-2-3474,-5 5-7155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09:38:49.87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5 137 832,'0'0'593,"0"0"943,0 0 2311,0 0-2315,0 0-1119,0 0-290,-4 1-72,4-1-49,0 0 0,0 0 0,0 0 0,0 1 0,0-1 0,0 0 0,0 0 0,0 0 0,0 0 0,1 0 0,-1 0 0,0 0 0,0 0 0,0 0 0,0 0 0,0 0 0,0 0 0,0 0 0,0 1 0,0-1 0,0 0 0,0 0 0,0 0-1,0 0 1,0 0 0,0 0 0,0 0 0,0 0 0,0 0 0,0 0 0,0 0 0,-1 0 0,1 0 0,0 1 0,0-1 0,0 0 0,0 0 0,0 0 0,0 0 0,0 0 0,0 0 0,0 0 0,0 0 0,0 0-2,15 2 29,22-1 31,197-2 996,158-23-1056,-114 0 1953,185 12-1953,-432 12 45,0-2 0,0-1 0,0-1 0,0-2 0,-1-1 0,9-4-45,-3 2 188,1 1 1,0 2 0,1 2-1,0 1 1,8 2-189,-12-1 129,36-1 160,132-5 36,-66 6-209,-28-1 485,19 6-601,-63 3 513,-9 0-949,-18-4-4000,-37-2-2628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09:38:42.80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12614,'0'0'944,"0"0"-944,0 0-96,0 0 96,165 9 96,-102-9-48,7 0 32,-7 0-80,-6 0-48,-12 0-3025,-45 9-3218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09:38:43.23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46 6707,'0'0'5571,"0"0"-5571,0 0-80,0 0 0,188 18 80,-62-47-465,-71 11-3520,-5 2-3683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09:38:43.63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33 625 7523,'0'0'5141,"0"0"-3767,0 0-1173,7-32-31,-6 26-159,19-78 78,3 0 1,9-14-90,9-3 109,49-82-109,-88 180-3,-1 0 0,1 0 0,0 0 1,0 0-1,0 0 0,1 0 0,-1 1 0,1-1 0,-1 1 0,2-1 3,-3 2-1,0 0 0,1 1-1,-1-1 1,1 1 0,-1-1-1,1 1 1,0-1-1,-1 1 1,1 0 0,-1 0-1,1 0 1,-1 0 0,1 0-1,0 0 1,-1 0 0,1 1-1,-1-1 1,1 0 0,-1 1-1,1-1 1,-1 1-1,1 0 1,-1-1 0,1 2 1,4 1 9,1 1 0,-1 1 1,0-1-1,-1 1 0,1 0 1,-1 1-1,0-1 0,0 1 1,2 3-10,36 62 108,-27-38-73,-2 0 1,-1 0 0,-1 1-1,3 19-35,0 14-895,5 48 895,-17-66-2729,-3-18-2177</inkml:trace>
  <inkml:trace contextRef="#ctx0" brushRef="#br0" timeOffset="1">48 578 10117,'0'0'3089,"0"0"-2113,0 0-47,0 0-705,-48-115-192,106 90 288,17 3-48,13 1-96,12 1 32,15 6-192,13 8-32,-80 6-64,-8 0-11093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09:39:14.18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7 12630,'0'0'80,"0"0"32,0 0-96,166-7 48,-109 10 0,9 1-48,1-2 16,1 3 32,-8-1-64,-50 1-3618,-7 4-5506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09:39:14.54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55 11221,'0'0'2257,"0"0"-800,0 0-1457,0 0 0,0 0 48,0 0 0,188-25 64,-68 4-80,-72 15-32,-3 3-6995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09:39:17.93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264 46 96,'0'0'1574,"0"0"4549,0 0-3807,0 0-1516,0 0 83,-2-6-379,2 4-448,0 0 0,-1 0 1,0 0-1,1 0 0,-1 0 0,0 1 0,0-1 0,0 0 0,0 0 0,0 1 0,0-1 1,0 1-1,0-1 0,-1 1 0,1-1 0,-1 1 0,1 0 0,-1 0 0,0 0 0,1 0 0,-1 0 1,0 0-1,0 0 0,1 0 0,-1 1 0,0-1 0,0 1 0,0-1 0,0 1 0,0 0 0,0 0 1,0 0-1,0 0 0,0 0 0,0 0-56,2 0 7,-14-1 451,0 1 0,0 1 0,-9 0-458,18 0 79,1 0-1,-1 0 1,1 0-1,0 1 0,0 0 1,-1-1-1,1 2 1,0-1-1,1 0 1,-1 1-1,0-1 1,1 1-1,-1 1-78,-5 5 33,0 1 1,1 0-1,0 0 1,1 1-1,0 0 1,1 1-1,0-1 1,1 1-1,0 0 1,1 1-1,0-1 1,1 1-1,0 0 1,1 0-1,1 0 1,0 0-1,0 0 1,2 6-34,-1-17-6,0 0 1,0 0-1,1 0 1,-1 0 0,1 0-1,-1 0 1,1 0-1,0 0 1,0 0-1,0 0 1,0 0-1,0-1 1,0 1-1,0 0 1,1-1-1,-1 1 1,0-1-1,1 1 1,0-1-1,-1 0 1,1 1-1,0-1 1,0 0-1,-1 0 1,1 0 0,0 0-1,0-1 1,0 1-1,0-1 1,0 1-1,0-1 1,1 1 5,9 1-56,1 0 1,0-1 0,0-1 0,12 0 55,-22 0-4,6-1-48,1 0 0,-1 0 0,1-1 1,-1 0-1,1-1 0,-1 0 0,0 0 1,0-1-1,-1 0 0,7-5 52,11-7-349,-1-2-1,17-16 350,-16 13-448,0 1 0,11-5 448,-32 21-51,4 1-114,-9 3 165,1 0-1,-1 1 1,1-1-1,-1 1 1,0 0 0,0-1-1,1 1 1,-1-1 0,0 1-1,0-1 1,0 1-1,1 0 1,-1-1 0,0 1-1,0 0 1,0-1 0,0 1-1,0-1 1,0 1-1,0 0 1,0-1 0,-1 1 0,1 261 376,0-257-434,1 0 1,-1 0 0,1 0-1,0 1 1,0-1-1,0 0 1,1 0 0,-1 0-1,1 0 1,1-1-1,-1 1 1,1 0 57,-2-3-148,1 1 1,0-1-1,0 0 1,0 0-1,0 0 1,0 0-1,0 0 0,0 0 1,1-1-1,-1 1 1,1-1-1,-1 0 1,1 0-1,0 0 1,-1 0-1,1 0 0,0 0 1,0-1-1,0 1 1,-1-1-1,1 0 1,2 0 147,11 0-6486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09:39:18.38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1 338 3522,'0'0'7315,"0"0"-5450,20-27-1831,-12 16-35,128-180 51,-126 176-33,-4 4-197,0 1-1,1 0 1,0 1 0,1 0 0,0 0-1,0 0 1,1 1 0,9-7 180,-18 15-3,1 0 0,-1-1 0,0 1 0,1 0 0,-1-1 0,0 1 0,1 0 0,-1 0 0,0-1 0,1 1 0,-1 0 0,1 0 0,-1 0 0,0 0 0,1-1 0,-1 1 0,1 0 0,-1 0 0,0 0 0,1 0 0,-1 0 0,1 0 1,-1 0-1,1 0 0,-1 0 0,0 0 0,1 1 0,-1-1 0,1 0 0,-1 0 0,0 0 0,1 0 0,-1 1 0,1-1 0,-1 0 0,0 0 0,1 1 0,-1-1 3,2 18 48,-2-13-18,-12 369 3070,6-129-3430,6-192-1685,0-36-6848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09:39:21.49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429 1 6499,'0'0'1494,"0"0"-320,0 0-286,0 0 417,0 0 152,0 3-526,0 9-331,0-9-264,0-3-29,0 0-6,0 0-125,0 0 123,0 0 72,0 0-72,0 0 37,0 0-181,0 0-67,0 0 32,0 0-72,0 0 11,0 0-3,0 0-78,0 0 14,0 0 43,0 0-51,0 0 0,0 0 45,0 0-55,0 0 10,0 0 58,0 0-60,0 0-33,0 0 43,0 0 53,0 0-55,0 0 2,0 0 34,0 0-31,0 0 5,0 0 45,0 0-55,0 0-9,0 0 16,0 0 38,0 0-48,0 0 5,0 0 32,0 0-30,0 0 30,0 0-29,0 0-6,0 0 25,0 0-1,0 0-56,0 0 17,0 0 34,0 0-38,0 0 9,16 1-6,-1 7 34,-1 1-1,0 0 1,0 1-1,-1 0 1,0 1 0,-1 0-1,5 7-6,-11-13 5,11 12 6,0 0 0,-1 1 0,0 1 0,-2 0 0,0 1 0,-1 1 0,7 18-11,4 13 10,-2 2-1,1 12-9,-15-38 13,-1 1 0,-1 1-1,-1-1 1,-2 1 0,-1 6-13,0 23 3,-2 1 0,-2 0 1,-3-1-1,-3 0 0,-11 40-3,-33 151-68,18-73 24,22-128 39,-3 0 0,-1-1 0,-3-1 0,-2 0 0,-2-2 0,-2-1 0,-1 0 0,-19 21 5,-17 24 0,-3 17 0,18-28 8,-3-3 0,-7 2-8,39-55 19,-2-1 0,0 0 0,-2-2 0,0 0 1,-1-2-1,-22 14-19,30-26 127,13-5-3568,1-1-3746,1 1 2862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09:17:38.75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266 41 3025,'0'0'1441,"0"0"-937,0 0-296,0 0 246,0 0-174,0 0-8,0 0 139,0 0 21,0 0 265,4 0 450,-3 0-1088,-1 1 1,1-1-1,0 0 0,-1 0 1,1 0-1,0 0 1,-1 0-1,1 0 1,-1 0-1,1 0 0,0-1 1,-1 1-1,1 0 1,-1 0-1,1 0 1,0-1-1,-1 1 1,1 0-1,-1-1 0,1 1 1,-1 0-1,1-1 1,-1 1-60,-7-9 831,-31-8 57,23 14-562,1 0 0,-1 0 0,0 2 0,0 0 0,0 0 0,-3 2-326,17 0-5,0-1 0,1 1 0,0 0 0,-1 0 0,1 0 0,0 0 0,-1 0 0,1 0 0,0 0 0,0 0-1,0 0 1,0 0 0,0 0 0,0 0 0,0 0 0,0 0 0,0 0 0,1 0 5,-1 3-5,-1 7 10,1 0 0,0 0 0,1 0 0,0 0 1,1 0-1,0 0 0,1 0 0,0-1 0,1 1 0,0-1 0,0 0 0,5 7-5,35 42-29,-33-47 37,-2 0 0,1 1 0,-2 0 0,1 1 0,-2 0 0,2 5-8,-9-19 9,0 1 0,0-1-1,0 1 1,0-1 0,0 1 0,0 0-1,0-1 1,-1 1 0,1-1 0,0 1 0,0-1-1,-1 1 1,1-1 0,0 0 0,0 1 0,-1-1-1,1 1 1,0-1 0,-1 0 0,1 1-1,-1-1 1,1 1 0,-1-1 0,1 0 0,-1 0-1,1 1 1,-1-1 0,1 0 0,-1 0-1,1 0 1,-1 0 0,1 1 0,-1-1 0,1 0-1,-1 0 1,1 0 0,-1 0 0,1 0-1,-1 0 1,1 0 0,-1-1 0,1 1 0,-1 0-9,-34 0 55,26 0-2,-197-7 256,205 7-349,1 0-384,28 0-7265,-14 0 3359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09:39:22.12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66 0 6995,'0'0'1694,"0"0"-989,0 0-206,0 0 373,0 0-205,0 0-446,-6 25-165,-1 3-50,-5 21 9,3 0-1,0 8-14,-5 101 221,6 148-221,7-300-6,1 1-1,1 0 0,-1-1 0,1 1 1,0 0-1,1-1 0,0 1 0,0-1 1,0 0-1,0 0 0,1 1 0,0-2 0,1 2 7,-2-6-9,-1 0 0,1 1-1,-1-1 1,1 0 0,-1 0 0,1 0-1,0 0 1,0 0 0,-1-1-1,1 1 1,0-1 0,0 1-1,0-1 1,0 1 0,0-1-1,0 0 1,0 0 0,0 0-1,0 0 1,0 0 0,-1-1-1,1 1 1,1-1 9,1 1 8,0-1-1,1 0 1,-1-1-1,0 1 1,0-1-1,0 1 1,0-1 0,0 0-1,0-1 1,0 0-8,26-25 289,0-1 0,-2-2 0,7-11-289,4-5 312,11-7-312,-50 54 0,3-3 25,0 0-1,0 0 0,0 1 0,0-1 0,0 1 1,0 0-1,1 0 0,-1 0 0,1 0 0,-1 0 1,2 1-25,-5 1 130,0 0 20,0-1-89,13-9 479,-3 1-1457,-2 1-2700,1 0-5323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09:39:32.97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69 115 8740,'0'0'232,"0"0"-96,0 0-5,0 0 189,0 0 464,0 0 22,0 0-211,0 0-192,0 5-78,0 20 190,-28-25 1387,19 0-1767,7 0-88,0 1 1,0-1-1,0 0 0,0 0 1,0 0-1,0 0 0,0-1 1,0 1-1,0 0 1,0-1-1,0 0 0,0 1 1,0-1-1,-1 0-47,3 0 38,0 1-44,0 0 1,0 0 29,0 0-37,0-2 10,0 2 22,0 0 7,0-1-25,0 1-1,0-1 1,1 0-1,-1 1 1,0-1-1,0 0 1,1 1 0,-1-1-1,0 0 1,1 1-1,-1-1 1,1 1-1,-1-1 1,1 1-1,-1-1 1,1 1-1,-1-1 1,1 1 0,-1 0-1,1-1 1,0 1-1,-1 0 1,1-1-1,-1 1 1,1 0-1,0 0 1,0 0-1,-1-1 1,1 1-1,0 0 1,-1 0 0,2 0-1,19 0 73,-29-18 151,2 14-194,5 4-35,0-1 0,0 1 0,0-1 1,0 0-1,-1 0 0,1 1 0,1-1 0,-1 0 0,0 0 0,0 0 0,0 0 0,0 0 0,1 0 0,-1 0 0,0 0 0,1 0 0,-1-1 0,1 0 5,0 2-5,0 0 32,0 0-33,0 0-4,0 0 20,0 0 6,0 0-13,0 0-38,0 0 49,0 0-9,0 0-48,0 0 30,0 0 34,0 0-47,0 0 12,0 0 30,0 0-18,0 0 18,0 0 8,0 0-51,0 0 54,0 0 5,0 0-24,0 0-30,0 0 38,0 0-32,0 0 43,0 0-22,0 0-47,0 0 66,0 0 0,0 0-43,0 0 0,0 0-18,0 0-94,0 0-112,0-19-1840,0 13 1546,0 0 1,1 1 0,0-1-1,0 0 1,1 0-1,0 0 537,3-13-4785,-5 14-116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09:39:41.28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1 199 16,'0'0'6165,"0"0"-4412,0 0-1609,0 0-138,23-1 55,6 1-38,9-1 7,1-1 0,28-6-30,833-97 867,-706 85-507,62 5 602,-118 9 386,50-12-1348,-35 3 399,1 8 0,39 6-399,-135 1 123,85 0 867,274 3-17,-129 3-671,-246-4-29,37 7-273,-38-4 324,37 0-324,497-5 1249,-473 13-886,-89-12-11,-6-2-1384,-6-10-2355,-2 1 1251,1-7-3939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09:37:46.40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0 832,'0'0'0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09:37:47.30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1208 196 9044,'0'0'1564,"0"0"-455,-24-18-284,-81-58-38,86 63-609,0 1-1,-1 1 1,-1 1 0,1 0 0,-2 2 0,1 0 0,-1 2-1,-10-2-177,-9 2 128,1 1 0,0 3 0,-30 1-128,66 1 16,-18-1 74,0 1 0,-1 1-1,1 1 1,0 0 0,0 2-1,0 1 1,1 1 0,-12 4-90,9 1 22,1 1 1,0 0 0,1 2 0,0 1 0,1 1 0,1 0 0,0 2 0,-5 6-23,1 2 0,2 2 0,0 0 1,2 1-1,1 2 0,-14 28 0,9-7-19,2 2-1,3 0 1,2 1-1,3 1 1,1 1-1,4 0 1,-1 33 19,3-4-63,3 0 0,7 46 63,-1-102-11,1 0 0,1 0 0,2-1 0,1 1 0,2-1 0,0-1 0,2 0 0,1 0 1,3 1 10,1-2-8,1-1 1,1-1-1,1-1 1,1 0 0,1-1-1,1-2 1,2 0 0,0-1-1,0-2 1,2 0-1,0-2 1,13 5 7,-1-3-13,0-2 1,1-1-1,0-2 0,1-2 1,0-2-1,1-1 0,0-3 0,0-1 1,1-1 12,-34-3-4,47 2 12,39-4-8,-77 1-3,0-1 0,-1-1-1,1-1 1,-1 0 0,1-1-1,-1-1 1,8-4 3,-5 0-7,0 0 0,-1-2 0,-1 0 0,0-1 0,0-1 1,-1 0-1,-1-1 0,7-9 7,-4 1-22,-1-1 0,0 0 0,-2-1 0,-1-1 1,10-25 21,-6 2-26,-2 0 0,-1-1 0,-3-1 0,-3 0 0,-1-1 0,-1-41 26,-2-5-28,-6-75 28,-2 139 13,0-1 0,-3 1 0,-1 0 0,-1 0 0,-1 1 1,-12-25-14,4 21 96,-1-1 0,-2 2 0,-2 1 0,-1 0 0,-1 2 0,-26-26-96,34 41 99,-2 1 0,0 1 0,0 0 0,-2 2 0,0 0 0,-1 1 0,0 1-1,0 1 1,-1 1 0,-1 0 0,0 2 0,-6-1-99,-20 0-59,45 8-143,0 1 1,0 0 0,0-1-1,0 1 1,0 1 0,1-1-1,-1 0 1,0 1-1,0 0 1,-3 1 201,7-2-151,-1 1-1,1-1 1,0 0 0,-1 1-1,1-1 1,0 0 0,0 1-1,-1-1 1,1 0 0,0 1-1,0-1 1,0 1 0,-1-1-1,1 1 1,0-1 0,0 0-1,0 1 1,0-1-1,0 1 1,0-1 0,0 1-1,0-1 1,0 1 0,0-1-1,0 0 1,0 1 151,0-1 0,0 19-7419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09:38:23.17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1973 0 5955,'0'0'1742,"0"0"-990,0 0 75,0 0 563,0 0-299,0 0-386,-20 7-9,-3 1-650,0 1 0,0 1 0,1 1 0,0 2 1,1 0-1,0 1 0,-6 6-46,-164 145 261,-73 89-261,-163 198 62,-67 67 31,407-436-64,-3-4 1,-4-4-1,-29 14-29,123-89-38,1 0-1,-1 0 0,0 0 1,1 0-1,-1 0 1,0 0-1,1 0 1,-1 0-1,0 0 1,1 0-1,-1 1 0,0-1 1,1 0-1,-1 0 1,0 0-1,0 0 1,1 1-1,-1-1 1,0 0-1,0 0 1,1 0-1,-1 1 0,0-1 1,0 0-1,1 0 1,-1 1-1,0-1 1,0 0-1,0 1 1,0-1-1,0 0 1,1 1-1,-1-1 0,0 0 1,0 0-1,0 1 1,0-1-1,0 0 1,0 1-1,0-1 1,0 0-1,0 1 1,0-1-1,0 0 0,0 1 1,0-1-1,-1 0 1,1 1-1,0-1 1,0 0-1,0 1 1,0-1-1,-1 0 0,1 0 1,0 1-1,0-1 1,0 0-1,-1 0 1,1 1-1,0-1 1,0 0-1,-1 0 1,1 0-1,0 1 0,-1-1 39,2 0-293,46 3-6824,-27-3 4088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09:38:23.78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2657,'0'0'3965,"0"0"-3133,26 14-901,7 4 125,1 2 0,-2 1 0,-1 2 0,-1 1 0,-1 1 0,14 17-56,290 359 1904,-103-115-1370,-109-150-312,5-5 1,5-6-1,6-6 0,45 24-222,-8-18 134,5-8 1,38 10-135,-163-100-459,-43-22-2091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09:38:24.71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612 131 3842,'0'0'2278,"0"0"-1011,0 0-458,0 0 271,0 0 398,-24-20-40,-81-61-336,101 78-1041,-1-1-1,1 1 1,-1 0 0,0 1-1,0-1 1,0 1 0,0 0 0,0 0-1,0 1 1,-1 0 0,1 0-1,-1 0 1,1 0 0,-1 1-1,1 0 1,-1 0 0,-3 1-61,-11 0 201,1-2-78,-1 2-1,1 1 1,-1 0 0,-2 2-123,13-2 46,1 0-1,-1 1 1,1 0-1,0 1 1,0 0 0,0 0-1,1 1 1,-1 0-1,1 0 1,-3 4-46,-6 5 23,2 2 1,0-1-1,1 2 1,0 0 0,1 0-1,2 1 1,-1 1-1,2 0 1,1 0-1,0 1 1,1 0 0,-4 20-24,1 10 34,1 1 1,3 0 0,2 0-1,2 39-34,2-64 1,1-1 0,2 1 1,4 20-2,-4-33-6,0 0-1,1 0 1,1 0 0,0-1 0,1 0 0,0 0 0,1-1 0,1 2 6,5 4-16,1 0 1,0-1 0,1 0-1,1-1 1,0-1-1,1-1 1,1 0 0,0-1-1,1-1 1,0-1-1,0 0 1,1-1-1,19 4 16,2 0 14,1-3 0,1-1 0,-1-2 0,1-3 0,0 0 0,22-3-14,-40-1 10,1-1 1,-1-1 0,0-1-1,0-1 1,0-2 0,0 0-1,-1-1 1,0-2 0,0 0-1,-1-2 1,0-1 0,-1 0-1,15-12-10,-20 12 11,-1-1-1,0-1 1,0 0 0,-2-1-1,0-1 1,8-10-11,-14 14 4,0-1-1,-1 1 1,0-1 0,-1 0 0,0-1 0,-1 0 0,0 0 0,-2 0 0,3-12-4,-3 8-8,-1-1 0,-1 0 0,0 0 0,-1-1 0,-2 1 0,0 1 0,0-1 0,-2 0 0,0 0 0,-2 1 0,0 0 0,-1 0 0,0 1 0,-2 0 0,0 0 0,0 0 0,-2 1 8,-13-17-225,-2 1 1,-1 0-1,-2 2 0,0 2 1,-10-7 224,32 30-253,-1 0 1,1 0-1,-1 1 0,1 0 1,-1 0-1,-7-1 253,-33-10-2630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09:38:25.49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648 275 224,'-23'-9'6104,"4"1"-5348,-8-3-276,-1 0 0,1 2 0,-2 2 0,1 0 0,-5 1-480,5 2 286,-1 2 0,0 0-1,1 2 1,-10 2-286,28-1 13,1 0-1,-1 1 1,1 0-1,-1 0 1,1 1-1,0 0 1,0 1-1,0 0 1,0 1-1,1 0 1,0 0-1,0 0 1,0 1-1,-3 4-12,-4 5 60,2 1 0,0 1 0,1 0 0,1 1 0,0 0 0,1 1 0,1 0 0,1 0 0,1 1 0,1 0 0,0 0 0,0 8-60,-1 11 45,2 1-1,1-1 1,2 1-1,2-1 1,1 1-1,3 5-44,-1-24 15,0-1 0,1 1 0,1-1 1,1 0-1,1 0 0,1-1 0,1 0 0,0 0 0,2-1 0,0 0 0,0 0 0,11 9-15,-7-9 1,2-1 0,0-1 0,1-1 0,0 0 0,1-1 0,1-1 0,0-1 0,1-1 0,0 0 0,1-2 0,5 2-1,19 3 13,0-1 0,1-3-1,0-1 1,38 1-13,-15-6 188,1-3 0,67-7-188,-95 1 36,0-1 0,-1-3 0,0-1 0,-1-3 0,-1 0 0,0-3 0,0-2 0,-2-1 0,21-15-36,-27 15 26,-2-2-1,-1-2 1,0 0-1,-2-2 1,-1-1 0,-1-1-1,-1-1 1,-1-1 0,-2-1-1,-1-1 1,3-9-26,-12 17 18,-1-1 0,-1 0-1,0 0 1,-2-1 0,-2 1 0,0-2-1,-1 1 1,-1 0 0,-1-14-18,-1 23 23,-1 1 0,0-1 0,-2 0 0,1 0-1,-2 1 1,0-1 0,-1 1 0,0 0 0,-1 0 0,-1 0 0,0 1-1,-2 0 1,1 0 0,-8-10-23,-3-1 48,-1 2 0,-1 0 0,0 1 0,-2 1 0,-1 0-1,0 2 1,-1 1 0,-1 1 0,-1 1 0,-1 1 0,0 2 0,0 0 0,-1 2 0,-1 1-1,0 1 1,0 2 0,-1 1 0,0 1 0,-20 0-48,11 2-199,0 2 1,-19 2 198,50-1-272,0 1-1,0 0 1,0 0-1,0 1 1,0 0 0,0 0-1,0 1 1,0 0 0,1 0-1,0 1 1,0 0-1,0 0 1,-6 5 272,11-7-360,1 0-1,-1-1 1,0 1-1,1 0 0,0 0 1,-1 0-1,1 1 1,0-1-1,0 0 1,0 0-1,0 1 1,0-1-1,1 0 1,-1 2 360,1-4-41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09:38:41.00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1 495 3970,'0'0'859,"0"0"-659,0 0-155,0 0 1,12-19-12,41-58 1,-35 47 6583,-15 19-7074,-1-2 569,13-30-41,2 0-1,2 2 1,5-5-72,-14 28 6,1 0 0,0 2 0,1-1 0,1 1 1,1 1-1,0 0 0,1 1 0,4-2-6,-14 12-4,1 1-1,-1 0 1,1 0 0,0 0-1,0 0 1,0 1 0,3 0 4,-7 1 1,0 0 1,1 0-1,-1 1 1,0 0 0,1-1-1,-1 1 1,0 0-1,1 0 1,-1 0-1,1 0 1,-1 1 0,0-1-1,1 1 1,-1-1-1,0 1 1,1 0-1,-1 0 1,0 0 0,0 0-1,0 0 1,2 2-2,0 2 10,1 1-1,-1 0 1,0 0 0,0 0 0,-1 0 0,1 1-1,-2-1 1,1 1 0,-1 0 0,2 5-10,3 17 52,-1 0 0,-1 1-52,0 18-109,-3 1-1,-2 41 110,-1-29-1267,1-56 998,0-1-1,0 0 1,-1 1-1,1-1 1,-1 0-1,0 1 1,0-1-1,0 0 0,-1 0 1,1 0-1,-1 0 1,0 0-1,-3 3 270,3-4-225,0-1-1,0 0 1,0 0 0,0-1-1,-1 1 1,1 0 0,-1-1-1,1 1 1,-1-1-1,0 0 1,1 0 0,-1 0-1,0 0 1,0-1 0,0 1-1,0-1 1,1 1 0,-1-1-1,0 0 1,-2 0 225,-28 0-2068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09:17:39.22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0 102 6003,'0'0'1774,"0"0"-1110,0 0-568,0 0-130,13-4-4,-11 3 43,15-5 52,-1-1 0,-1 0 0,1-1 1,-1 0-1,1-2-57,0-2 14,-11 7-7,0 1 0,0 0 0,0 1 0,1-1-1,-1 1 1,1 0 0,0 0 0,0 1 0,0 0-1,0 0 1,1 0 0,0 1-7,-7 1-8,0 1 0,1-1 0,-1 1 0,0-1 0,1 1 0,-1-1 0,0 1 0,0-1 0,1 1 0,-1 0 0,0-1 0,0 1 0,0-1 0,0 1 0,0 0-1,0-1 1,0 1 0,0-1 0,0 1 0,0 0 0,0-1 0,0 1 0,0 0 8,-1 1 12,0 26 166,-2 0 1,-2 0 0,0-1 0,-2 0 0,-2 4-179,-2 11 74,-5 33-74,13-47-11,-5 22-2915,4-36-2359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09:38:41.40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126 93 144,'0'0'1457,"0"0"624,0 0 544,0 0-736,0 0-112,0 0-865,-126-92-848,126 92-64,20 0 0,25 0 0,13 0 112,2 0 16,0 0 0,-4 0-80,-9 0 0,-4 0-48,-41 0-160,-2 0-5458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09:39:15.44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215 17 5426,'0'0'2271,"0"0"-1561,0 0-145,0 0 254,0 0-91,-7-3-223,-7-1-99,0 1 1,0 1-1,-1 0 0,1 1 1,0 0-1,-5 1-406,16 1 6,0-1 0,0 1 0,0 0 0,0 0 0,1 0 0,-1 1 0,0-1 0,1 0 0,-1 1 0,1 0 0,-1 0 0,1 0 0,0 0 0,0 0 0,0 0 0,0 0 0,0 1 0,0-1 1,1 1-1,-1-1 0,1 2-6,-7 9 2,1 0 0,1 0 1,-4 11-3,5-3 1,0 1 1,1-1-1,0 0 0,2 1 1,1 0-1,1 0 1,1 3-2,-1-20-2,-1-2-1,1-1 1,0 1 0,0-1 0,1 1 0,-1-1 0,1 1-1,-1-1 1,1 1 0,0-1 0,-1 0 0,1 1 0,0-1-1,1 0 1,-1 1 0,0-1 0,1 0 0,-1 0-1,1 0 1,0-1 0,0 1 0,-1 0 0,1 0 0,1 0 2,2 0-15,0 0-1,-1 0 1,1 0 0,0-1 0,0 0 0,0 0 0,0 0 0,0 0 0,0-1 0,0 0-1,3 0 16,-1 0-84,0 0-1,-1-1 0,1 1 0,0-1 0,-1-1 1,1 1-1,0-1 0,-1 0 0,0-1 0,1 1 1,-1-1-1,0-1 0,-1 1 0,1-1 0,-1 0 0,1 0 1,-1 0-1,0-1 0,1-1 85,15-18-433,0 0 0,-2-1 0,-1-1 1,11-21 432,-28 45 176,-1 2 245,0 0 388,0 0 194,0 6-755,-1-1 1,0 1 0,0 0-1,-1-1 1,1 0 0,-3 5-249,-4 23-57,6-17 119,0 0-1,2 0 1,0 0-1,1 0 1,0 1-62,0-12-71,0 0-1,0-1 1,0 0 0,1 1 0,0-1 0,-1 0 0,1 1 0,1-1 0,0 1 71,-2-3-207,1 0-1,-1 0 0,1-1 0,0 1 1,-1 0-1,1-1 0,0 0 0,0 1 1,0-1-1,0 0 0,0 0 0,0 0 1,0 0-1,1 0 0,-1-1 0,0 1 1,0-1-1,2 1 208,14 0-6264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09:39:15.90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1 371 5763,'0'0'3732,"0"0"-3049,14-30-512,96-181-14,-91 174-137,-11 21-12,0 0 0,1 0-1,0 2 1,1-1 0,3-1-8,-13 16 14,-1 1 1,1-1 0,0 0-1,0 0 1,0 0 0,0 0-1,0 0 1,0 0-1,0 0 1,0 0 0,0 0-1,0 0 1,0 0 0,0 0-1,0 1 1,0-1-1,0 0 1,0 0 0,0 0-1,0 0 1,0 0 0,0 0-1,0 0 1,1 0-1,-1 0 1,0 0 0,0 0-1,0 0 1,0 1 0,0-1-1,0 0 1,0 0-1,0 0 1,0 0 0,0 0-1,0 0 1,0 0 0,0 0-1,0 0 1,0 0-1,1 0 1,-1 0 0,0 0-1,0 0 1,0 0 0,0 0-1,0 0 1,0 0-1,0 0 1,0 0 0,0 0-1,0 0 1,0 0 0,1 0-1,-1 0 1,0 0-1,0 0 1,0 0 0,0 0-1,0 0 1,0 0 0,0 0-1,0 0 1,0 0-1,0 0 1,0 0 0,0 0-1,0-1 1,0 1 0,1 0-15,-1 11 195,0-9-80,-11 188 1122,-1 9-2338,12-174-4067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09:39:16.47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286 40 8628,'0'0'1160,"0"0"-82,0 0-184,0 0 32,0 0-118,0 0-221,-24-7-77,-74-20-38,94 25-438,-1 1 0,1 0 1,0 1-1,0-1 0,-1 1 1,1-1-1,-1 1 0,1 1 1,0-1-1,-1 0 0,1 1 0,0 0 1,0 0-1,-1 1 0,1-1 1,0 1-1,0 0 0,0 0 0,1 0 1,-1 0-1,0 1 0,1-1 1,-1 1-1,-2 3-34,0 2 7,0 0 0,1 1-1,-1 0 1,2 0 0,-1 0 0,1 0 0,1 1 0,-1 2-7,0 0-11,1 1 0,0 0 1,0 1-1,2-1 0,0 0 1,0 1-1,1 0 11,0-12-7,0-1 0,0 1 1,1-1-1,-1 1 0,0-1 0,1 1 0,-1-1 1,1 0-1,-1 1 0,1-1 0,0 0 0,0 1 1,-1-1-1,1 0 0,0 0 0,0 0 0,0 0 1,0 0-1,0 0 0,1 0 0,-1 0 0,0 0 0,0 0 1,1-1-1,-1 1 0,0-1 0,1 1 0,-1-1 1,1 1-1,0-1 7,6 2-49,0 0 1,1-1-1,-1 0 0,0-1 1,1 1 48,-1-1-65,6 1-65,1 0-1,-1-1 1,0 0 0,0-1 0,0-1 0,0 0-1,0-1 1,0 0 0,0-1 0,11-6 130,-12 4-129,1 0 12,-1-1 0,0 0 1,0 0-1,0-2 0,-1 0 0,9-8 117,-29 74 1526,5-43-1519,0-1-1,1 1 1,1-1-1,0 2-6,0-12-36,1 0 0,0 0-1,0 1 1,1-1 0,-1 0 0,0 0-1,1 0 1,0 0 0,0 0 0,0 0-1,0 0 1,0 0 0,1 0 0,-1 0-1,1 0 1,0-1 0,0 1 0,0-1-1,0 1 1,0-1 36,2 1-401,-1-1 0,1 0 0,0 0 0,0 0 0,0-1 0,4 2 401,13-1-4584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09:39:16.92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 1921,'0'0'4794,"0"0"-3793,0 0-889,16-1 18,-16 1-130,15-1 54,1 0-1,-1 1 0,2 1-53,-16-1 9,1 1 0,-1-1 1,0 0-1,0 0 0,0 1 0,0-1 0,0 1 0,0-1 0,0 1 0,0-1 0,0 1 0,0-1 0,0 1 0,0 0 0,-1 0 0,1-1 0,0 1 0,0 0 0,-1 0 0,1 0 0,0 0 0,-1 0 0,1 0 0,-1 0 1,1 0-1,-1 0 0,0 0-9,2 29 246,-3-20-123,2 12 109,-1 0-1,-1-1 1,-1 1 0,-1 0 0,-1-1-1,-1 0 1,-4 10-232,-12 23 180,4-14 147,3 0 0,1 4-327,9-31 47,2-1 0,0 1 0,0 0-1,1 0 1,0 0 0,1 0 0,1 0 0,2 12-47,-3-23-1,1 0 0,0 0 0,-1 0 0,1 0 1,0 0-1,0 0 0,0-1 0,0 1 0,0 0 1,0-1-1,0 1 0,1-1 0,-1 1 0,1-1 1,-1 0-1,1 1 0,-1-1 0,1 0 0,0 0 1,3 1-2,-1 0 0,1 0-1,-1 0 1,1 0 0,0-1 0,0 0-1,0 0 1,1-1 2,9 2-12,0-2-1,-1 0 1,1-1-1,0 0 1,6-2 12,-11 1-215,-1 0 0,1 0 0,-1-1 1,1-1-1,-1 1 0,0-1 0,0-1 0,-1 0 1,1 0-1,-1-1 0,0 0 0,4-4 215,28-26-7576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09:39:48.34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906 0 7315,'0'0'1073,"0"0"-582,-14 25-401,3-5-80,-19 32 26,-3 0 1,-20 22-37,-88 99 237,-25 33 369,-177 285 312,337-482-915,-20 28 26,-18 39-29,38-63-3,0 0 0,1 1 0,0-1 0,1 1 0,0 0 0,1 0 0,1 1 0,0 0 3,1 30-568,2-32-2316,3-10-3012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09:39:50.91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1022 91 7299,'-28'-6'806,"10"3"-641,-34-7 260,1 2 0,-1 3 1,-1 1-426,6 3 545,-1 3 0,-7 2-545,33-2 142,1 2-1,-1 1 1,1 0-1,0 2 1,-17 7-142,3 2 107,2 1 0,0 2 1,1 1-1,1 1 0,0 2 1,2 1-1,1 1 0,-20 25-107,29-29 39,2 0 1,0 2-1,2 0 0,0 1 0,2 0 0,0 1 1,2 1-1,1 0 0,1 0 0,1 1 0,1 0 0,0 9-39,2 3 71,1 0-1,2 0 0,2 0 0,1 0 1,3 4-71,-1-18 33,1 0 1,1-1 0,2 0 0,0 0 0,2-1-1,0 1 1,2-2 0,6 11-34,0-6 21,1-1 0,0-1 0,2-1 0,1-1 0,1 0 0,1-2-1,1 0 1,0-2 0,2-1 0,0 0 0,14 5-21,-3-5-2,1 0 1,1-3-1,0-1 0,1-2 0,0-1 1,1-3-1,0-1 0,18 0 2,22-1 77,1-4-1,70-6-76,-106 0 34,0-3 0,0-1 0,-1-2 0,0-2 0,34-15-34,-12-1 30,-1-3 0,-2-3 1,-1-3-1,-2-2 0,-2-4 0,-2-1 1,-1-3-1,-3-3 0,14-19-30,-46 46 17,-2 0-1,-1-1 1,-1-1 0,-1-1-1,6-14-16,-13 20 14,-1 1 0,-1-1 0,-1 0 0,0-1 0,-2 1 0,0-1 0,-1 0 0,-1-6-14,-2 9 12,-1-1 1,0 1 0,-2-1-1,0 1 1,-1 0-1,-1 0 1,0 0 0,-1 1-1,-1 0 1,-1 0-1,-1 1 1,0-1 0,-1 2-1,-1-1-12,-15-20 30,-2 2 0,-2 0 0,-1 2 0,-1 2-1,-12-7-29,17 14 32,-2 2-1,0 2 1,-1 0-1,-1 2 1,0 1-1,-2 2 1,-14-4-32,23 10 12,0 1 0,0 1 1,-1 1-1,0 2 1,0 0-1,0 2 0,-1 0 1,1 2-1,0 1 1,-21 4-13,33-3-232,0 1 1,1 0-1,0 1 1,0 0-1,0 1 1,0 1-1,1-1 1,0 2-1,1 0 1,-1 0-1,1 1 1,1 0-1,-4 5 232,9-10-630,1 1-1,0 0 0,0 0 1,0 0-1,0 0 0,1 1 1,0-1-1,-1 4 631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09:39:51.97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1 432,'0'0'1652,"0"0"2827,0 0-2601,0 0-896,7 34-593,7 25 250,2-1 0,2-1 0,3-1 0,19 34-639,222 413 1994,-180-361-1784,7-4 1,53 60-211,128 132 115,-215-264-121,-30-35-397,-21-25-2198,-4-6-3748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09:39:52.69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613 225 64,'0'0'7195,"-25"-6"-4292,0-2-2474,4 2-138,0 0 0,-1 1 0,1 2 0,-1 0-1,0 1 1,-13 1-291,14 1 209,0 1-1,0 0 1,0 2-1,-3 1-208,14-1 60,0 0 1,-1 0-1,2 1 0,-1 0 1,0 1-1,1 0 0,0 0 1,0 1-1,-2 3-60,-3 2 91,1 1-1,0 0 1,1 1 0,1 1-1,0 0 1,1 0 0,0 1-1,-3 8-90,1 1 61,1 1 0,1 0 0,2 1 0,0 0 0,0 7-61,-3 35 120,2-1 0,4 2 0,2 64-120,3-88 75,1-1-1,2 0 1,3 0 0,1 0-1,2-1 1,2 0 0,7 17-75,-3-22 21,2-1 0,1 0 0,2-2 0,1 0 0,2-1 0,16 17-21,-25-34-6,1 0 1,1-1-1,0-1 0,1-1 1,1 0-1,0-1 1,1-1-1,0-1 0,0-1 1,2 0-1,-1-2 1,19 6 5,-15-7-6,1-2 0,0 0 0,0-2 0,0 0 0,0-2 0,0-1 1,0 0-1,0-2 0,0-1 0,0-1 0,0-2 0,-1 0 1,0-1-1,0-2 0,-1 0 0,12-7 6,-3-4 0,-1 0-1,-1-2 1,-1-2-1,-1 0 1,-1-2 0,-1-1-1,-1-1 1,15-24 0,-6 3 3,-2-1 0,-2-1 1,-3-2-1,-2-1 0,1-9-3,-7 9 14,-3-1 0,-2 0-1,-2-1 1,-3-1 0,-2 0 0,-2 0-1,-4 0 1,-2-13-14,0 40 14,-1-1 1,-2 1-1,-1 0 1,-1 1 0,-10-27-15,8 35 3,0 1 1,-1 0-1,-2 1 1,0-1-1,-1 2 1,0 0 0,-2 0-1,-5-4-3,4 6 7,-1 1 0,0 1 0,-1 0 0,-1 1 1,0 1-1,0 1 0,-1 1 0,-1 0 0,0 1 0,-8-1-7,3 1-3,-1 2 1,0 1-1,-1 1 1,1 1-1,-1 2 1,1 0-1,-1 2 1,-4 1 2,23 0-41,1-1-1,-1 1 1,1 1 0,0 0 0,-1 0 0,1 0-1,0 1 1,0-1 0,0 2 0,1-1-1,-1 1 42,3-1-221,1-1 0,0 1 0,-1 0 0,1 0 0,1 0-1,-1 0 1,0 1 0,-1 3 221,1-4-587,1 1 0,0 0 0,1 1 1,-1-1-1,1 0 0,0 0 0,0 1 0,0-1 0,0 3 587,0 33-7289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09:39:53.45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11077,'0'0'1158,"0"0"-899,0 0-283,1 20 109,-1-11-69,1 17 45,1 0 0,1 0-1,1 0 1,7 20-61,5 16 85,-8-28-46,2-1 0,4 8-39,-13-39-4,-1-1 3,0-1 0,0 1-1,0 0 1,0-1 0,1 1-1,-1-1 1,0 1-1,0-1 1,1 1 0,-1-1-1,0 1 1,1-1 0,-1 1-1,0-1 1,1 1 0,-1-1-1,1 0 1,-1 1 0,1-1-1,-1 0 1,1 1-1,-1-1 1,1 0 0,-1 0-1,1 1 1,-1-1 0,1 0-1,0 0 1,-1 0 1,6-19-192,0-9 243,1 1 0,2 0 0,1 0 0,11-21-51,-18 40 12,1 1 0,1 0 0,0 0 0,0 1 0,0-1 0,1 1 0,-1 0 0,1 1 0,1-1 0,-1 1 0,1 0 0,0 1 0,0 0 0,1 0 0,-1 0 0,1 1 0,0 0 0,-1 0 0,3 1-12,3-1 13,-1 1 1,1 0-1,9 1-13,-19 0 6,0 1 0,0 0 0,0 0 1,1 1-1,-1-1 0,0 0 0,0 1 0,0 0 0,0 0 0,0 0 0,0 0 0,0 1 1,0-1-1,0 1 0,0-1 0,-1 1 0,2 1-6,1 5 43,0 1 0,-1-1 0,0 1 0,0-1 0,-1 1 0,0 0 0,-1 1 0,0-1 0,0 0 0,-1 4-43,6 44 376,-2 1 0,-3 0 0,-3 17-376,1 54-463,2-91-1461,2 0 0,3 14 1924,-4-40-9573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09:17:41.19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381 66 6435,'0'0'1518,"0"0"-13,0 0-75,0 0-278,-25-11-202,-82-31-200,101 40-655,0 0 1,0 0-1,0 0 0,1 1 1,-1-1-1,-1 2 1,1-1-1,0 1 1,0 0-1,0 0 1,-1 0-96,-12 2 140,18 2-146,1 30 22,-1-5 27,1 0 0,1 0-1,2-1 1,1 1 0,3 7-43,-2-19 5,-1 1 1,-1-1-1,0 1 1,-1 0-1,-1 6-5,-1-20 4,0 1 0,0-1 1,0 1-1,-1-1 0,0 1 0,0-1 0,0 1 0,0-1 0,-1 0 0,0 1 0,0-1 0,0 0 0,0 0 0,-1 0 0,1-1 1,-1 1-1,0 0 0,0-1 0,0 0 0,-1 0 0,1 0 0,-4 2-4,-2 0-103,-1 0-1,-1-1 1,1 0-1,-1 0 1,1-1 0,-1-1-1,0 0 1,0 0 0,0-1-1,-1 0 1,1-1-1,-2-1 104,22-18-4271,0 11 3261,0 1-1,0 0 0,1 0 1,0 1-1,8-3 1011,5-2-2881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09:40:00.75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1945 1 7235,'0'0'422,"0"0"-235,0 0-46,0 0 88,-15 26 132,4-7-289,-104 163 483,-106 125 733,122-182 134,-47 41-1422,127-145 52,-163 179 388,133-140-313,2 2 1,-18 34-128,-191 367 267,214-383-123,-27 60 81,7 2 1,5 3-1,7 2 1,-28 144-226,-138 531 571,175-668-444,6 1 1,8 2-1,6 1 1,7 0-1,6 108-127,9 125 283,3-335-245,3 1 0,2-1 0,5 9-38,14 86 92,-2 117 35,-13-114 148,33 148-275,-9-156 523,6-1-1,6-3 0,6-2 0,62 108-522,-111-230 388,-10-9 686,2-8-1011,0 0 0,0-1 0,-1 1-1,1-1 1,0 1 0,0-1 0,0 0 0,-1 0 0,1 0 0,0 0-1,-1-1-62,-9 1-1110,9-6-637,2-109-9383,-1 85 6405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09:40:02.70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2 511 4002,'0'0'691,"0"0"-256,0 0 8,0 0 437,0 0-8,0 0-517,0-16-277,-1-1-73,1 10-3,-1-1 0,1 1 0,0 0-1,1-1 1,0 1 0,0 0 0,1 0-1,-1 0 1,1 0 0,1 0-1,0 0 1,3-6-2,58-104 103,5 3 0,23-23-103,-84 128 174,-5 8 595,-3 18 682,-2-3-1679,-4 27 398,-2 0-1,-1-1 1,-13 31-170,-4 19 137,12-26-76,2 0 1,4 1 0,-1 45-62,7 20-3694,2-123-1996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09:40:03.44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1 427 7684,'0'0'392,"0"0"-227,0 0 158,0 0 13,0 0 11,18-21-120,-11 14-207,143-154 328,-91 102-278,12-4-70,-47 43 9,1 1 0,1 1 1,1 1-1,18-7-9,-39 21-24,0 0 0,0 1 1,1 0-1,-1 0 1,1 0-1,0 1 1,-1 0-1,1 0 0,0 1 1,0-1-1,0 2 1,1-1 23,-7 1 10,0-1-1,0 1 1,0-1 0,0 1 0,0-1-1,0 1 1,0 0 0,0 0 0,0 0-1,0 0 1,0 0 0,0-1 0,-1 1-1,1 1 1,0-1 0,-1 0 0,1 0 0,-1 0-1,1 0 1,-1 0 0,1 0 0,-1 1-1,0-1 1,1 0 0,-1 0 0,0 1-1,0-1 1,0 0-10,3 45 538,-3-38-391,-1 130 1177,-1-78-1271,2 1 0,3 0 0,10 50-53,-3-57-2022,-5-33-3325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09:40:07.90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17 343 11429,'0'0'1297,"0"0"-481,0 0-293,0 0-309,-5-2-286,4 1 70,0 1 1,1-1 0,-1 1 0,0 0 0,1-1 0,-1 0 0,0 1 0,1-1 0,-1 1 0,1-1 0,-1 0 0,1 1 0,-1-1 0,1 0 0,0 1 0,-1-1 0,1 0 0,0 0 0,-1 0 0,1 1 0,0-1 0,0 0-1,0 0 1,0 0 0,0 0 0,0 1 0,0-1 0,0 0 0,0 0 0,0 0 0,0 1 0,1-1 0,-1 0 0,0 0 0,1 0 0,-1 1 0,0-1 0,1 0 0,-1 1 0,1-1 1,26-38 4,-18 28-7,17-22 21,7-11-201,2 2 0,2 2 0,1 1-1,7-2 184,-43 39-21,24-15-39,-26 17 53,1-1-1,0 1 1,-1-1-1,1 1 1,-1 0-1,1 0 1,0-1-1,-1 1 0,1 0 1,0 0-1,-1 0 1,1 0-1,0 0 1,-1 0-1,1 0 1,0 0-1,0 0 1,-1 0-1,1 0 0,0 0 1,-1 1-1,1-1 1,-1 0-1,1 0 1,0 1-1,-1-1 1,1 0-1,-1 1 1,1-1-1,0 1 0,-1-1 1,0 1-1,1-1 1,-1 1-1,1-1 1,-1 1-1,1-1 1,-1 1-1,0 0 1,1-1-1,-1 1 1,0-1-1,0 1 8,5 21 46,-1-1 1,-1 1-1,-2 0 1,0 11-47,0-11 65,3 265 649,-2-59-444,2-163-267,1-49-593,0-15-2155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09:40:09.69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45 12966,'0'0'1216,"0"0"-1216,0 0-128,0 0 112,0 0 32,0 0 32,165-36 16,-107 30-64,2 3 113,-5 3-113,-40 0-1761,-8 0-3698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09:40:10.16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57 12214,'0'0'752,"0"0"-752,0 0 0,0 0 64,213-9-64,-162-13-48,4-3-4802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09:40:10.72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36 101 11781,'0'0'1006,"0"0"-576,10-15-340,-6 8-83,-1 1-2,0 1 0,1 0 1,-1 0-1,1 0 0,0 0 1,1 1-1,-1 0 0,1-1 0,-1 2 1,1-1-1,0 0 0,1 1 1,-1 0-1,1 0 0,-1 1 0,1-1 1,0 1-1,0 1 0,0-1 0,3 0-5,10 0 8,0 1 0,0 1-1,0 1 1,0 0-1,1 1-7,-12 0 3,-1-1-1,0 1 0,1 0 1,-1 1-1,0-1 1,-1 2-1,1-1 1,0 1-1,-1 0 1,0 0-1,0 0 1,0 1-1,0 0 1,1 2-3,2 4-39,-1 0 0,1 1 1,-2 0-1,0 0 0,0 1 1,-1 0-1,-1 0 1,0 0-1,-1 1 0,0 0 1,1 12 38,-1 5-474,-1 0 0,-1 0 0,-2-1-1,-3 31 475,1-45-34,-1-1-1,0 0 0,-1 0 1,-1 0-1,0-1 0,-1 0 0,0 0 1,-1 0-1,-1-1 0,-6 9 35,-16 19 255,-2-1 0,-21 18-255,42-46 120,10-11-109,0 0-1,0-1 1,0 1-1,0 0 1,1 0-1,-1 0 1,0 0-1,1 0 1,-1 0 0,0 0-1,1 0 1,-1 0-1,1 0 1,0 0-1,-1 0 1,1 0-1,0 0 1,0 0-1,-1 1 1,1-1-1,0 0 1,0 0-1,0 0 1,0 0 0,1 0-1,-1 1 1,0-1-1,0 0 1,1 0-1,-1 0 1,1 0-1,-1 0 1,1 0-1,-1 0 1,1 0-1,0 0 1,-1 0-1,1 0 1,0 0 0,0-1-1,0 1-10,5 4-17,0-1 0,0-1 1,0 1-1,0-1 0,1 0 0,4 1 17,11 6 75,-18-9-30,-1 1 0,1 0 0,-1 0 0,1 1 0,-1-1 1,0 1-1,0-1 0,0 1 0,0 0 0,0 0 0,-1 0 0,1 1 0,-1-1 1,0 1-1,0-1 0,0 1 0,0 0 0,-1 0 0,0-1 0,1 1 0,-1 0 1,-1 0-1,1 0 0,-1 1 0,1-1 0,-1 0 0,0 0 0,-1 0 0,1 0 1,-1 0-1,0 0 0,0 0 0,0 0 0,0 0 0,-1 1-45,-2 5 288,-1 0 1,-1 0-1,1 0 0,-2 0 0,1-1 0,-1 0 1,-8 7-289,-61 58 1303,66-65-1166,-26 23 69,0-1 0,-3-2 0,0-1 0,-1-3 0,-2 0-206,41-25-49,1 0 1,0 0 0,0 0 0,0 0-1,-1 0 1,1 0 0,0 0 0,0 0-1,0 0 1,-1 0 0,1 0 0,0 0-1,0 0 1,-1 0 0,1 0 0,0 0-1,0 0 1,0 0 0,-1 0 0,1 0-1,0 0 1,0 0 0,0 0 0,-1 0 0,1-1-1,0 1 1,0 0 0,0 0 0,0 0-1,-1 0 1,1 0 0,0-1 0,0 1-1,0 0 1,0 0 0,0 0 0,0-1-1,0 1 1,-1 0 0,1 0 0,0 0-1,0-1 1,0 1 0,0 0 0,0 0-1,0 0 1,0-1 0,0 1 0,0 0-1,0 0 1,0 0 0,0-1 0,0 1 0,0 0-1,0 0 49,1-15-2466,0 13 1778,5-30-7124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09:40:46.49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6643,'0'0'646,"0"0"-235,0 0-305,22 3 12,330 28 2160,35-19-680,523 33-131,161 44-1128,-1000-85-542,5-3 203,-73-1-192,-3 0 102,0 1-1,1-1 1,-1 0 0,0 0 0,1 0 0,-1 0-1,0 0 1,0 0 0,1 0 0,-1 0-1,0 0 1,1 0 0,-1 0 0,0 0 0,1 0-1,-1 0 1,0 0 0,1 0 0,-1 0 0,0 0-1,0 0 1,1-1 0,-1 1 0,0 0-1,1 0 1,-1 0 0,0 0 0,0-1 0,0 1-1,1 0 1,-1 0 0,0-1 0,0 1-1,0 0 1,1 0 0,-1-1 0,0 1 0,0 0-1,0 0 1,0-1 0,0 1 0,0 0-1,0-1 1,1 1 0,-1 0 0,0-1 0,0 1-1,0 0 1,0-1 0,0 1 90,-3-9-5563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09:40:47.20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128 8 4818,'0'0'2796,"0"0"-1334,0 0-912,0 0 141,0 0 899,4-3 85,-4 3-1657,1-1 1,-1 1-1,0 0 0,1-1 0,-1 1 0,0 0 1,1-1-1,-1 1 0,0 0 0,1 0 0,-1-1 1,0 1-1,1 0 0,-1 0 0,1 0 0,-1 0 1,1-1-1,-1 1 0,1 0 0,-1 0 0,0 0 1,1 0-1,-1 0 0,1 0 0,-1 0 0,1 0 0,-1 0 1,1 1-1,-1-1 0,0 0 0,1 0 0,-1 0 1,1 0-1,-1 1 0,0-1 0,1 0 0,-1 0 1,1 1-1,-1-1 0,0 0 0,1 1 0,-1-1 1,0 0-1,0 1 0,1-1 0,-1 0 0,0 1 1,0-1-1,1 1 0,-1-1 0,0 0 0,0 1 1,0-1-1,0 1 0,0-1 0,0 1 0,0-1 1,0 1-1,0-1-18,1 46 304,-1-43-276,-10 94 166,-4 0 0,-18 61-194,18-95 39,-16 67-82,-6 35-151,21-59-4467,14-101 662,1-5-1623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09:40:47.67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25 1 2593,'0'0'4797,"0"0"-3604,-4 24-828,-15 80 305,18-91-549,0-1 1,1 1-1,1-1 1,0 0-1,0 1 1,1-1 0,1 0-1,0 0 1,1 0-1,0 0 1,1 0-1,0-1 1,1 0-1,0 0 1,1-1 0,0 1-1,0-1 1,1-1-1,1 1 1,-1-2-1,2 1 1,-1-1-1,1 0 1,0-1-1,3 1-121,-3-2 16,0-1-1,0 0 0,0-1 1,1 0-1,0 0 0,0-1 1,0-1-1,0 1 0,0-2 1,0 0-1,1 0 0,-1-1 1,0-1-1,1 1 0,-1-2 0,0 0 1,0 0-1,0-1 0,0 0 1,0-1-1,-1 0 0,1-1 1,2-2-16,5-5-174,1-2 0,-2-1 1,0 0-1,0-1 0,12-16 174,-20 21-918,-1-1-1,0 0 0,0 0 0,-1-1 0,-1 0 0,1-2 919,5-13-6627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09:17:41.78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90 16 2097,'0'0'4597,"0"0"-2868,0 0-950,0 0-128,0 0-323,-2-2-411,2 2 82,0 0-1,0-1 1,-1 1 0,1 0-1,0 0 1,0 0-1,0-1 1,0 1 0,0 0-1,0 0 1,-1-1 0,1 1-1,0 0 1,0 0 0,0 0-1,0-1 1,0 1-1,0 0 1,0 0 0,0-1-1,0 1 1,0 0 0,0 0-1,0-1 1,1 1 0,-1 0-1,0 0 1,0-1-1,0 1 1,0 0 0,0 0-1,0 0 1,0-1 0,1 1-1,-1 0 1,0 0 0,0 0-1,0-1 1,1 1 0,-1 0-1,0 0 1,0 0-1,0 0 1,1 0 0,-1 0-1,0 0 1,0-1 0,1 1 1,19-3 18,31 5 29,-50-1-53,0 0-1,0-1 1,1 1-1,-1 0 1,0-1 0,0 1-1,0 0 1,0 0 0,0 0-1,0 0 1,0 0 0,0 0-1,0 0 1,0 1-1,0-1 1,-1 0 0,1 0-1,-1 1 1,1-1 0,-1 0-1,1 1 1,-1-1 0,0 0-1,1 1 1,-1-1-1,0 1 1,0-1 0,0 1 6,0 49 4,-1-36 101,0 6-144,1-16 10,-1-1 0,0 1 0,1 0 0,0-1 0,0 1-1,1 0 1,-1-1 0,1 1 0,0-1 0,0 1 0,1-1 0,-1 1 0,1-1 0,0 0 0,2 4 29,18 15-260,-14-16 144,0 1 0,0 0 0,-1 1 1,5 8 115,-10-14-52,0 0 0,-1 0 0,1 0 0,-1 0 0,0 0 0,0 0 1,0 0-1,-1 1 0,1-1 0,-1 0 0,1 1 0,-1-1 0,0 0 0,-1 1 1,1-1-1,0 0 0,-1 0 0,-1 4 52,2-5 16,-1 0 0,0-1-1,0 1 1,-1 0 0,1 0 0,0 0 0,-1-1 0,1 1-1,-1-1 1,1 1 0,-1-1 0,0 0 0,1 0-1,-1 1 1,0-1 0,0 0 0,-1 0-16,-38 14 574,28-11-337,-55 14 1206,50-14-862,0 0 0,1 1-1,0 1 1,0 1-1,-6 3-580,22-9 3,0 0-1,1-1 0,-1 1 0,0 0 0,1 0 0,-1 0 0,1-1 0,-1 1 0,1 0 0,-1 0 1,1 0-1,0 0 0,-1 0 0,1 0 0,0 0 0,0 0 0,0 0 0,0 0 0,0 0 1,0 0-3,1 24-307,-1-18-2,1-4-99,-1 0 0,1 0 0,-1 0 0,1-1 0,0 1 0,0 0 0,0 0 0,0-1 0,1 1 0,-1 0 0,1-1 0,0 1 0,0-1 0,-1 0 0,1 0 0,1 0 0,-1 0 0,0 0 0,0 0 0,1 0 0,-1-1 0,1 1 0,0-1 0,-1 1 0,1-1 0,1 0 408,6-1-2142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09:41:0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31 301 4978,'0'0'838,"0"0"-208,0 0-9,0 0-197,0 0-79,0 0-119,-5 0-124,-20 0 7,28-8 134,9-1-159,0 1-1,0 1 1,1-1 0,1 2 0,-1 0 0,1 1-1,0 0 1,1 1-84,-4 0 24,60-17 114,2 3 1,42-3-139,12-3 96,63-20 26,126-24 490,-230 53-393,0 5-1,65 1-218,277 17 448,-252-7-152,-101-1-2894,-75 0-1228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09:41:04.29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5298,'0'0'438,"0"0"-294,0 0-19,0 0 164,0 0 57,0 0-215,1 9-136,4 18 209,1 0 1,1 0 0,1-1-1,2 0 1,1 0 0,0-1-1,16 23-204,-9-21 137,1 0 0,2-2 0,0 0 0,2-1 0,0-2-1,2 0 1,0-1 0,17 9-137,0-3 240,1-1 0,1-2 0,1-2 0,1-3 0,14 3-240,-6-5 183,0-3 1,1-3 0,1-1-1,44 0-183,27-4 445,73-8-445,-176-1 137,0-2 0,0 0 0,-1-1 0,0-2 0,0 0 0,-1-1 0,9-6-137,43-16 412,2 4-44,-1-4 1,-1-3-1,-2-3 0,9-10-368,-34 16 431,-2-3 0,29-27-431,-51 40 116,2 2 1,0 0 0,1 2 0,27-14-117,-38 23 19,-1 0 1,-1-1 0,0 0-1,0-2 1,-1 1 0,0-2-1,-1 1 1,4-7-20,-13 25-6346,-2 4 4848,-4-2-1057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09:41:04.71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90 7443,'0'0'758,"0"0"-198,0 0-157,20-14-72,-20 14-331,31-21 333,27-14-333,-51 32 79,1 0 0,-1 0 0,0 0 0,1 1 0,-1 0-1,1 1 1,0 0 0,0 0 0,-1 0 0,1 1-1,0 1 1,4 0-79,11-1 242,16 0 362,-1 2 1,27 5-605,-48-4 60,0 0 0,-1 2 0,1 0 0,-1 1 0,0 1 1,-1 0-1,5 3-60,-6-2 87,-1 0 1,0 1 0,0 0-1,-1 1 1,0 1-1,5 6-87,-13-12 49,1 1 0,-1-1 0,0 1 0,0 1 0,0-1 0,-1 0 0,0 1 0,-1 0 0,1 0-1,-1 0 1,0 0 0,-1 0 0,0 0 0,0 0 0,0 2-49,0 0 58,-1 0 0,0 0 0,0 0 0,-1 0 0,0 0 0,0 0 0,-1-1 1,0 1-1,-1 0 0,0-1 0,0 0 0,-1 1 0,0-1 0,0-1 0,-1 1 0,0-1 0,-1 1-58,-25 29 382,-1-2-1,-1-1 1,-3-2-1,-31 22-381,65-52 20,1 0 0,0 0 0,-1 0-1,1 0 1,0 0 0,0 0 0,0 0 0,0 0 0,0 2-20,-3 7-1723,-2-5-4587,2-6-237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09:41:05.66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0 111 9284,'0'0'1243,"0"0"-479,0 0-567,36-3 275,277-12 1360,-123 7-1031,743-73-192,-914 78-3840,-16 2-3330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09:41:06.26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738 44 3602,'0'0'2201,"0"0"-745,0 0-194,0 0 80,0 0-24,-7-7-275,1 1-846,4 4-142,0-1 1,0 1-1,0 0 1,0 0-1,0 0 1,-1 0-1,1 0 1,-1 0-1,0 1 1,1-1 0,-1 1-1,0 0 1,0 0-1,0 0 1,0 0-1,0 0 1,0 0-1,0 1 1,0 0 0,-2-1-56,-12 1 49,-1 0 1,0 1 0,1 1 0,-1 0 0,1 2 0,0 0 0,0 1 0,0 0 0,1 1-1,-6 4-49,-13 9-21,0 2 0,2 2 0,1 1 0,0 1-1,-25 28 22,14-9-36,3 2-1,1 2 0,-16 28 37,42-56-4,0 1 0,1-1 0,-7 21 4,16-34-5,0 0 0,1 1 0,0-1-1,0 1 1,0 0 0,1 0 0,1-1-1,-1 1 1,1 0 0,0 0 0,1 0 0,0 0-1,1 4 6,0-8-10,-1 0 0,1 1 0,0-1 0,0 0-1,1 0 1,-1 0 0,1 0 0,0-1 0,0 1-1,0-1 1,1 0 0,-1 0 0,1 0 0,0 0 0,0 0-1,0-1 1,2 2 10,12 5-34,0-1-1,1-1 1,11 3 34,-22-7-17,43 12 75,0-2 0,1-3 0,20 1-58,161 10 441,16 2-162,-238-22-334,0 0 0,0 1 0,-1 0 1,0 1-1,1 0 0,-1 1 1,0 0-1,0 0 0,-1 1 1,2 1 54,-7 2-3306,-4 1-4407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09:41:07.68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10725,'0'0'752,"0"0"-496,4 25-90,24 157-62,5 56-67,-27-222 21,-2-14-183,0-11-451,16-86 619,-12 49 165,2 0 0,2 1 0,7-13-208,-19 55 11,1 0-1,0 1 1,0-1-1,0 1 0,0-1 1,1 1-1,-1-1 1,1 1-1,-1 0 1,1 0-1,0 0 1,0 0-1,0 0 1,0 0-1,0 0 1,0 1-1,0-1 0,1 1 1,-1-1-1,1 1 1,-1 0-1,1 0 1,-1 0-1,1 0 1,2 0-11,-3 2 12,-1 0 1,1 1 0,-1-1 0,1 0 0,-1 1 0,0-1-1,1 1 1,-1-1 0,0 1 0,0-1 0,0 1-1,0 0 1,-1-1 0,1 1 0,0 0 0,-1 0 0,1 0-1,-1 0 1,0 0-13,2 3 85,6 16 92,-2-4-109,1 1-1,1-1 0,1 0 1,2 2-68,-8-14-15,0-1 1,0 0 0,0 1 0,1-1-1,0-1 1,0 1 0,0 0 0,0-1-1,1 0 1,-1 0 0,1 0 0,0-1-1,0 0 1,0 1 0,0-2 0,4 2 14,9 0-476,1 0 1,0-2 0,-1 0-1,1-1 1,0-1 0,0-1 0,13-3 475,-30 5-19,1-1 0,-1 1 1,0 0-1,0 0 0,0 0 1,1 0-1,-1 0 0,0 0 1,0 1-1,0-1 0,1 1 1,-1 0-1,0-1 0,0 1 1,0 0-1,0 0 0,0 0 1,1 1 18,1 2 6,0 0 1,0 0-1,0 0 0,-1 1 1,1-1-1,0 3-6,17 20 92,-13-19-87,1 0-1,0-1 1,0 0 0,1 0-1,0-1 1,0 0-1,0-1 1,1 0-1,0-1 1,0 0-1,0 0 1,0-2-5,8 2-331,0-1 1,0 0-1,0-2 1,0 0-1,0-1 0,19-3 331,-33 2-55,0 0 0,1 0 0,-1 0-1,0-1 1,0 0 0,0 0-1,0 0 1,0-1 0,0 1 0,-1-1-1,1 0 1,-1 0 0,0-1 0,0 0-1,0 1 1,0-1 0,-1 0-1,0-1 1,0 1 0,0-1 0,0 1-1,0-1 1,-1 0 0,0 0 0,0 0-1,0 0 1,-1 0 0,0-1-1,0 1 1,0 0 0,-1-1 0,1-4 55,-1 4 192,1 0 0,-1 1-1,-1-1 1,1 0 0,-1 0 0,0 1 0,0-1 0,-1 1 0,1-1 0,-1 1 0,-1-1 0,1 1 0,-1 0 0,0 0 0,0 0 0,0 1 0,0-1 0,-1 1 0,0-1 0,0 1 0,0 0 0,-3-1-192,-10-9 839,0 0 0,0 2 1,-1 0-1,-1 1 0,-7-2-839,14 7 310,-1 1 1,0 0-1,0 2 1,0-1-1,-1 1 0,1 1 1,-1 1-1,1 0 1,-2 0-311,14 1-85,0 1-1,1-1 1,-1 0 0,0 0 0,1 1 0,-1-1 0,0 0-1,1 1 1,-1-1 0,0 1 0,1-1 0,-1 1 0,1-1-1,-1 1 1,1-1 0,-1 1 0,1 0 0,-1-1 0,1 1 0,-1 0-1,1-1 1,0 1 0,0 0 0,-1-1 0,1 1 0,0 0-1,0 0 1,0-1 0,0 1 0,0 0 0,0 0 0,0-1-1,0 1 1,0 0 85,1 29-3514,-1-26 2846,0 11-1763,0 0-2211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09:41:08.51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186 809 7860,'0'0'1603,"0"0"-2,0 0-470,0 0-11,0 0-375,-22-3-118,4 0-558,0 1 0,0 1 1,0 1-1,-1 0-69,17 1 5,0-1 0,0 1-1,0-1 1,0 1 0,0-1-1,0 1 1,0 0 0,0 0-1,0 0 1,0 0 0,0 1-1,1-1 1,-1 0 0,0 1-1,1-1 1,-1 1 0,1 0-1,0-1 1,-1 1 0,1 0-1,0 0-4,-2 3 7,1 1 0,-1 0 0,2 0 0,-1 0 0,0 0 0,1 0-7,-2 6 10,-2 9-5,0 1 1,2 0 0,0 1-1,2-1 1,0 0 0,2 1-1,0-1 1,2 7-6,-2-26-6,0 0 0,0 0 0,0-1 0,1 1 0,-1 0 0,1-1 0,-1 1 0,1-1 0,0 1 0,0-1-1,0 0 1,0 0 0,0 1 0,1-2 0,-1 1 0,1 0 0,-1 0 0,1-1 0,-1 0 0,1 1 0,0-1 0,0 0 0,0 0 0,0 0 0,0-1 0,2 1 6,3 0-70,0 0 0,0 0 1,1-1-1,-1 0 1,0 0-1,0-1 0,0 0 1,0 0-1,0-1 0,0-1 70,2-1-248,0 0-1,0-1 0,0 0 1,-1-1-1,0 0 1,0-1-1,0 0 0,-1 0 1,0 0-1,1-3 249,10-11-1007,-1-1 1,0-1-1,4-10 1007,-6 6-420,-1-2 0,-1 0 0,-2-1 0,0-1 1,-2 1-1,-2-2 0,-1 1 0,-1-1 0,0-11 420,2-64 430,-3 0 0,-6-17-430,0 39 307,2 45 89,0 12 107,-1 0 0,-3-10-503,3 31 227,-1 0 1,0 1-1,-1-1 1,0 0 0,0 1-1,0-1 1,-1 1 0,0 0-1,0-1 1,-1 2 0,-2-5-228,5 9 143,0 0 0,1 0 0,-1 0 1,0 0-1,0 0 0,0 1 0,0-1 0,0 0 1,0 1-1,0-1 0,0 0 0,0 1 1,0-1-1,-1 1 0,1 0 0,0-1 1,0 1-1,0 0 0,-2 0-143,3 0 55,-1 0-1,0 0 0,0 1 1,0-1-1,1 0 1,-1 1-1,0-1 1,0 1-1,1-1 0,-1 1 1,0-1-1,1 1 1,-1-1-1,0 1 1,1 0-1,-1-1 0,1 1 1,-1 0-1,1-1 1,-1 1-1,1 0 1,0 0-1,-1 0 1,1-1-1,0 1 0,0 0 1,0 0-1,-1 0 1,1 0-1,0-1 1,0 1-1,0 0-54,-6 73 126,3 0-1,5 61-125,-1-109 16,3 24-17,2-2 0,2 1 1,2-1-1,3-1 0,1 0 1,3 0-1,1-2 0,4 4 1,-12-29-6,0-1-1,0 0 0,2 0 0,0-1 0,1-1 0,1 0 0,1-1 0,0 0 0,8 5 7,-10-11-15,0-1 0,1 0 0,0-1 0,0 0 0,1-1 0,0-1 0,0 0 0,0-1 0,1-1 0,0 0 0,0-1 0,14 0 15,-16-1 4,6 0-35,-1-1 0,1 0 1,18-3 30,-33 2-31,0-1 1,0 0-1,0 0 0,0 0 1,0-1-1,-1 1 0,1-1 1,0 0-1,-1-1 1,0 1-1,1-1 0,-1 0 1,0 0-1,-1 0 1,1 0-1,0-1 0,2-2 31,2-6-75,-1 0-1,0-1 0,0 1 0,-2-1 0,1 0 0,-2-1 0,0 1 0,0-1 0,0-5 76,1-14 11,-1 0 0,-2 0-1,-1-16-10,-1 46 21,1-1 0,-2 1-1,1-1 1,0 1-1,-1-1 1,1 1 0,-1-1-1,0 1 1,0 0 0,0-1-1,-1 1 1,1 0-1,-1 0 1,0 0 0,0 0-1,0 0 1,0 0 0,0 0-1,-1 1 1,1-1-1,-1 1 1,1 0 0,-1 0-1,0 0 1,0 0-1,0 0 1,0 1 0,-1-1-1,1 1 1,0 0 0,0 0-1,-1 0 1,-3 0-21,0-2 80,0 1 0,0 1 1,-1-1-1,1 1 0,-1 1 1,1-1-1,0 1 0,-1 0 1,1 1-1,-1 0 1,1 0-1,0 1 0,-1 0 1,1 0-1,0 0 0,0 1 1,0 0-1,1 1 0,-1-1 1,1 1-1,0 0 0,0 1 1,0 0-1,1 0 0,-1 0 1,-3 6-81,0 1 32,0 0-1,2 1 1,-1 0 0,2 0 0,-1 1 0,2 0 0,0 0 0,1 0 0,0 1 0,1 0 0,-1 9-32,3-13 14,0 0 0,1 0 0,0 0 1,0 0-1,1 0 0,0 0 0,1 0 1,1 0-1,0 0 0,0-1 0,1 1 1,0-1-1,1 0 0,0 0 0,0-1 1,3 2-15,3 4-10,2-1-1,0-1 1,1 0 0,0-1 0,0-1 0,2 0 0,-1 0 0,1-2 0,1 0 0,-1-1 0,2-1 0,-1 0-1,1-1 1,0-1 0,0-1 0,0-1 0,1 0 0,-1-1 0,1-1 0,0-1 0,-1-1 0,1 0 0,16-4 10,-23 2-328,0-1 1,-1-1-1,0 0 1,0 0 0,0-1-1,-1 0 1,1-1 0,-1 0-1,-1 0 1,6-7 327,-13 12-464,1 0 0,-1-1 0,0 0 0,0 0 0,0 1 1,0-1-1,0 0 0,-1-1 0,1 0 464,6-20-5477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09:41:19.41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0 181 1809,'0'0'6096,"0"0"-4245,0 0-1274,0 0-692,0 0 0,15-9-15,6-4 140,1 0 1,1 2 0,0 1-1,1 0 1,0 2 0,5 0-11,49-9 39,0 4 1,1 3 0,16 3-40,242 0 199,40-2 67,-294 1-175,-82 8-14,24-5 35,-4 2-48,1 0 0,-1 1 0,21 0-64,2 1 184,-8-2-245,78-3 1144,-41 4-3431,-61 3-1571,-4 7-1601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09:41:41.40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0 440 11397,'0'0'1393,"0"0"-454,0 0-403,0 0-234,0 0-217,25-30-29,-9 9-46,155-181 39,-108 127-26,-30 34-41,24-21 18,-56 62-2,-1-1-1,1 0 0,0 0 1,0 1-1,0-1 1,-1 0-1,1 1 1,0-1-1,0 1 1,0-1-1,0 1 1,0 0-1,0-1 1,0 1-1,0 0 1,1-1 2,-2 1-3,1 1 1,-1-1 0,0 0 0,1 0 0,-1 0-1,0 0 1,1 1 0,-1-1 0,0 0 0,1 0-1,-1 1 1,0-1 0,1 0 0,-1 0-1,0 1 1,0-1 0,1 0 0,-1 1 0,0-1-1,0 0 1,0 1 0,1-1 0,-1 1 0,0-1-1,0 0 1,0 1 0,0 0 2,1 37-81,-1-26 94,-17 570 329,11-251-336,6-261-591,0-63-3945,0-7-5307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09:41:42.05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345 71 8420,'0'0'1094,"-21"-1"128,-9-2-847,-15 0 856,-27 1-1231,66 2 60,1 1 0,-1-1 0,1 1 0,-1 0 0,1 0 0,-1 1 0,1-1 1,0 1-1,0 1 0,0-1 0,0 1 0,0-1 0,0 1 0,1 1 0,-3 0-60,1 2 46,0 1 0,0-1 0,1 1 0,-1 0 0,1 0 0,1 0 0,0 1 0,0-1 0,-2 5-46,-2 10 81,1 0 1,1 1-1,1-1 1,1 1 0,0 0-1,2 1 1,1 2-82,-1 17 27,1 1 0,2 0 0,3-1 0,1 1 1,8 28-28,-9-58-4,0 0 0,1 0 0,1-1 0,0 1 0,1-1 0,0-1 0,1 1 0,5 5 4,-5-9-6,0 0 0,0-1-1,1 0 1,0-1 0,0 0-1,0-1 1,1 1 0,0-2-1,0 1 1,1-2 0,9 4 6,-7-3-11,1-1 0,0 0 1,0-1-1,0-1 0,0 0 0,1-1 1,-1-1-1,1 0 0,-1-1 1,0 0-1,0-1 0,1-1 1,-1 0-1,-1-1 0,1 0 1,0-1-1,-1-1 0,0 0 1,-1-1-1,1 0 0,-1-1 1,0 0-1,5-6 11,2-5 9,0 0 1,-1-2-1,-1 0 0,0-1 1,-2-1-1,-1 0 0,-1-1 1,-1-1-1,-1 0 0,3-10-9,-4 2 8,0-1 0,-2 0 0,-2 0 0,-1-1 0,-2 1 0,-1-1 0,-2-32-8,-1 58 12,0-1 0,0 1 0,-1-1 1,0 1-1,0-1 0,-1 1 0,0 0 0,-1 0 0,0 0 0,0 1 0,-1-1 0,0 1 0,-1 0 0,0 0 0,0 1 0,0 0 0,-1 0 0,0 0 0,-1 1 0,1 0 0,-1 1 0,0 0 0,-1 0 0,1 0 0,-1 1 0,-9-3-12,-2 1 75,1 1 1,-1 1 0,0 0-1,-1 2 1,1 0 0,0 2 0,-16 1-76,36-1 1,-6-1-58,1 1 0,-1 0 1,1 1-1,-1-1 1,1 1-1,0 1 0,-1-1 1,1 0-1,0 1 1,0 0-1,0 1 0,0-1 1,0 1-1,1 0 1,-1 0-1,1 0 0,0 1 1,-1-1-1,2 1 1,-1 0-1,0 0 0,1 0 1,0 1-1,0 0 1,0-1-1,0 1 0,1 0 1,-2 4 56,-14 44-2887,15-15-1024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09:17:42.43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326 93 7331,'0'0'1884,"0"0"-510,0 0-368,0 0-366,0 0 46,-22-16-27,-73-44-70,90 57-525,0 0 0,-1 1 0,0-1 0,1 1 0,-1 0-1,-1 0-63,-15 3 260,6 0-201,16-1-59,-1 1 0,0-1 1,1 0-1,-1 1 0,0-1 1,1 0-1,-1 1 0,0-1 1,1 1-1,-1-1 0,1 1 1,-1-1-1,1 1 0,-1-1 1,1 1-1,-1-1 0,1 1 1,-1 0-1,1-1 0,0 1 1,0 0-1,-1-1 0,1 1 1,0 0-1,0 0 0,0-1 0,0 1 1,-1 0-1,1 0 0,0-1 1,0 1-1,1 0 0,-2 33 22,1-24-14,0 6-7,0 0 1,1 0 0,1 0-1,0 0 1,2 0 0,-1-1 0,2 1-1,3 8-1,12 20 18,-12-28-8,0 0-1,-1 0 1,-1 1-1,0 0 1,-2 0 0,0 1-1,0 0 1,-2-1-1,0 1-9,-2-17 1,0 4-7,0 0-1,0 0 1,-1 1 0,1-1 0,-1 0 0,-1 4 6,1-7-1,0 0 0,0 0 1,0 0-1,-1 0 0,1-1 1,0 1-1,-1-1 0,1 1 1,-1-1-1,0 1 0,1-1 1,-1 0-1,0 1 0,0-1 1,0 0-1,1 0 0,-2-1 1,-13 7-63,-1-2-1,0 0 1,0-1-1,0-1 1,0 0 0,-1-2-1,1 0 1,-1 0-1,-8-2 64,24-2-4772,4-6 935,4 0-698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09:42:29.81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28 0 5346,'0'0'4402,"0"0"-4241,0 222-97,0-98 224,0 6-208,0-15-64,0-11-16,-5-25-1665,-5-27-752,0-29-1265,8-23 2786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09:42:30.46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0 100 12422,'0'0'952,"0"0"-1019,31 4 115,-7-1-21,193 35 157,-37-3-66,2-9 1,1-7-1,101-5-118,703-35 275,-703 3-249,343-27 84,-298 14 261,1090-79 13,-468 97-347,-696 20-40,23 15 3,248 39 47,-252-28 3,-18-2-27,353 38 80,-320-47 101,33-13-204,-272-9 43,34 2 45,0-5 0,1-3 0,63-13-88,111-47 122,-68 16-57,-168 45-54,0 0 1,0 1-1,0 2 0,12 0-11,-30 2-1,0 1 47,-3 13 125,-4 133 443,-11-42-440,-4 0 0,-4-1 0,-8 11-174,5-20 41,-171 863-20,189-917-92,-11 60-332,14-89-88,-1 1 0,0 0 0,0-1 0,-1 0 0,-1 0 0,0 0 491,6-11-130,-1-1 0,1 1-1,0-1 1,0 1 0,-1-1-1,1 1 1,0-1 0,0 0-1,-1 1 1,1-1 0,-1 1-1,1-1 1,0 0 0,-1 1-1,1-1 1,-1 0 0,1 1 0,-1-1-1,1 0 1,-1 0 0,1 0-1,-1 1 1,1-1 0,-1 0-1,1 0 1,-1 0 0,1 0-1,-1 0 1,1 0 0,-1 0 0,1 0-1,-1 0 131,-17-2-5861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09:42:31.12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11029,'26'0'-88,"406"2"245,-141 17 444,95 25-601,-124-12 133,1481 121 1076,1118-97 634,-1895-88-1547,-1-28-103,213-10 52,-911 61-186,-85 8-51,-83 3-150,-79 3-236,-20-5 359,0 0-1,0 0 0,0 0 1,1 0-1,-1 0 0,0 0 1,0 0-1,0 0 1,0 1-1,0-1 0,0 0 1,0 0-1,0 0 0,1 0 1,-1 0-1,0 0 1,0 1-1,0-1 0,0 0 1,0 0-1,0 0 0,0 0 1,0 0-1,0 1 0,0-1 1,0 0-1,0 0 1,0 0-1,0 0 0,0 1 1,0-1-1,0 0 0,0 0 1,0 0-1,0 0 1,0 1-1,0-1 0,0 0 1,0 0-1,-1 0 0,1 0 1,0 0-1,0 0 0,0 1 1,0-1-1,0 0 1,0 0-1,0 0 0,-1 0 1,1 0-1,0 0 0,0 0 1,0 0-1,0 0 20,-7 4-770,0-2-1,0 1 0,0-1 1,0 0-1,0 0 1,-2-1 770,-84 17-5128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09:42:31.59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286 0 9588,'0'0'401,"0"0"-337,-50 260-16,7-85 80,-2 15-16,-3-3 80,1-13 160,12-25-96,17-21-144,18-26-112,5-30-128,20-72-2433,8-9-1697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09:42:32.07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7267,'0'0'1201,"83"144"-705,-80-4 577,-3 11-417,0 3-224,0-10-176,0-9-224,0-15-16,15-25 32,10-19-48,7-22-1328,-19-54-2098,-1 0-3297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09:42:32.51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3810,'0'0'1168,"0"0"465,0 0 176,118 187 512,-118-72-1169,-7 7-575,-13 6 15,-3 3-256,3-4-272,0-8-16,7-8-16,6-17-32,7-15-448,0-72-2609,0-7-3218</inkml:trace>
  <inkml:trace contextRef="#ctx0" brushRef="#br0" timeOffset="1">1808 109 240,'0'0'11621,"0"0"-11268,0 0-353,0 0 0,0 0 80,40 133 80,-40-43 208,0 19 128,-10 10-80,-10 10-160,0-3-15,-1-6-65,6-12-128,8-7 16,4-15-64,3-7-48,0-72-1745,0-7-4370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09:42:33.80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69 1 144,'0'0'1105,"0"0"10916,0 0-10564,0 0-1457,0 0-32,0 0 32,-28 126 432,28 3-48,-3 24-16,-7 1-352,0-8 96,0-13-96,5-11-16,3-9-528,2-95-5747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09:42:41.46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1150 0 6691,'0'0'1435,"0"0"-378,-31 6 189,-3-1-914,-187 35 1158,49-5-586,-225 53 265,348-75-708,-41 18-461,74-25 15,1 1 0,0 1 0,0 0 0,0 1 0,1 1 0,1 0-1,-5 5-14,14-11-92,1-1-1,0 1 0,-1 0 0,2-1 0,-1 2 0,0-1 0,1 0 0,0 0 0,0 1 0,-2 3 93,1 16-4516,3-23 867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09:42:41.90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453 0 8292,'0'0'1187,"0"0"-331,0 0 25,-26 11-164,-89 39-103,102-43-554,0 0 0,1 1 0,0 1 0,1 0 0,0 0 0,0 1 0,1 0 0,0 1 0,1 1 0,0-1-1,1 1 1,-1 3-60,-1 0 137,-14 20-50,1 0-1,3 2 0,1 0 0,1 1 0,2 1 0,2 1 0,-7 36-86,18-64 11,1 1 0,0-1 0,1 1 0,1 9-11,0-18 2,0 0-1,1-1 0,-1 1 0,1 0 0,0 0 0,0-1 1,0 1-1,0-1 0,1 1 0,0-1 0,0 1 1,-1-1-1,2 0 0,-1 0 0,0 0 0,1 0 0,2 2-1,6 4 19,1-1-1,1 0 0,0-1 0,0-1 0,0 0 0,1 0 1,0-1-1,0-1 0,0-1 0,0 0 0,12 1-18,29 2-19,0-3 1,25-2 18,-73-1-18,39 0-1471,-31 0-2609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09:42:43.28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1097 6307,'0'0'4578,"0"0"-3452,0 0-883,0 0-99,8-31 165,7-25-182,2 1 0,3 0 1,27-50-128,106-182 261,69-81-261,-187 317-203,26-31 203,-60 80-472,2-1 428,-1 2-5224,-2 1 1715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09:17:42.89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100 0 7619,'0'0'1190,"0"0"-899,0 0-99,0 0-37,-10 21 98,-59 114 831,65-126-942,1 0 1,0 0 0,0 1 0,1-1 0,0 1 0,0-1-1,1 1 1,0 0 0,1-1 0,0 1 0,1 0 0,0-1-1,2 7-142,-2-12 15,0-1-1,1 0 1,-1 0-1,1 0 0,0 0 1,0 0-1,0 0 1,1-1-1,-1 1 0,1-1 1,-1 1-1,1-1 0,0 0 1,0 0-1,0 0 1,0 0-1,0-1 0,0 1 1,1-1-1,-1 0 0,0 0 1,1 0-15,8 2-103,-1 0 0,1-1 1,-1 0-1,1-1 0,11 0 103,-12-1-413,29-2-3355,-38 1 3529,-1 1-1,1-1 1,0 1-1,-1-1 1,1 0 0,-1 1-1,1-1 1,-1 0-1,0 0 1,1 0-1,-1 0 1,0 0 0,0 0-1,0-1 1,1 1-1,-1 0 1,0-1-1,-1 1 1,1 0 0,0-1 239,3-15-2177</inkml:trace>
  <inkml:trace contextRef="#ctx0" brushRef="#br0" timeOffset="1">238 194 8804,'0'0'2145,"0"0"-800,0 0-193,0 0-544,0 0-191,-80 127-97,62-66-304,6-3 80,4 1-96,6-7-16,-8-14-1137,0-8-4946,2-30 2242,-4 0 1552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09:42:43.73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1 216 9012,'0'0'456,"0"0"-314,27-20 39,3-3-132,-3 1-13,1 2 1,2 1-1,-1 1 1,31-13-37,-35 20 20,1 1 1,0 0-1,0 3 1,1 0-1,0 1 1,0 2-1,0 0 1,1 2-1,1 1-20,-25 1 4,1 0 0,-1 0 0,1 0 0,-1 0 0,0 1 1,1 0-1,-1 0 0,0 0 0,1 0 0,-1 0 0,0 1 0,0 0 0,0 0 0,0 0 0,0 0 1,-1 1-1,1 0 0,-1-1 0,0 1 0,1 1 0,-1-1 0,-1 0 0,1 1 0,0-1 0,-1 1 1,0 0-1,1 0 0,0 3-4,4 10 157,0 1-1,-1 0 1,-1 0 0,-1 1 0,0 0 0,0 17-157,0 26-2761,-3 27 2761,-2-58-2310,1-8-3845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09:43:12.41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142 382 6259,'0'0'573,"0"0"-234,0 0-109,0 0 231,0 0-29,-22 0-202,-96 0 1744,117 0-1912,1 0 15,0 0 24,0 0-105,0 0 0,0-1 0,0 1-1,-1-1 1,1 1 0,0 0 0,0-1-1,0 1 1,0 0 0,0-1 0,0 1 0,0-1-1,0 1 1,0 0 0,0-1 0,0 1-1,0-1 1,0 1 0,1 0 0,-1-1 0,0 1-1,0 0 1,0-1 0,1 1 0,-1-1-1,0 1 1,0 0 0,1 0 0,-1-1 0,0 1-1,0 0 1,1 0 0,-1-1 0,0 1-1,1 0 1,-1 0 4,7-6 20,-1 1 0,1 0-1,0 0 1,0 1 0,0 0-1,1 0 1,0 0-20,15-7 121,147-79 944,78-25-1065,-187 91 21,0 2 0,2 3 0,0 3-1,1 2 1,0 3 0,11 2-21,22 8 18,-57 1-3107,-40 0 1793,-7 0-1591,-11 0-870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09:43:12.81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0 133 6371,'0'0'776,"0"0"-242,0 0-350,8-20 77,-8 20-261,6-18 186,1 2 0,1-1 0,9-15-186,-16 30 28,1-1 0,0 1 0,0 0 0,0 0 0,0 0 1,1 0-1,-1 1 0,0-1 0,1 1 0,-1-1 0,1 1 0,-1 0 0,1 0 0,0 0 0,0 0 0,2 0-28,2 0 57,1 0 0,-1 1 0,1 0-1,-1 0 1,2 0-57,8 1 105,-2-1-17,0 0 1,0 0-1,-1 2 1,1 0-1,-1 0 1,1 2-1,-1 0 1,0 0-1,0 1 1,-1 1-1,1 0 1,-1 1-89,1 2 79,0 0 0,-1 0 0,0 2 1,-1 0-1,0 0 0,-1 1 1,0 0-1,1 3-79,-5-6 42,-1 1 0,0 0 1,-1 0-1,0 0 0,0 1 1,-1-1-1,-1 1 0,1 0 1,-2 0-1,0 1 0,0-1 0,-1 2-42,1 8 77,-2-1 1,0 1-1,-1-1 0,-3 10-77,2-20 55,0 0 0,-1 0 1,0 0-1,-1 0 0,0 0 0,0-1 1,-1 1-1,0-1 0,-5 5-55,-20 25-193,-2-2 0,-2-1 0,-12 9 193,1-5-3463,-11 5 3463,35-33-2857,8-9-1350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09:43:18.59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86 0 12358,'0'0'416,"0"0"-400,-48 151 32,38-92-48,0 6 288,0 10-176,5-1 0,3 3-96,2-7-32,0-12-640,0-51-3874,0-7-3634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09:43:19.06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43 165 11973,'0'0'1473,"0"0"-432,0 0 127,0 0-496,0 0-640,-43-120-32,101 100 0,22 2 0,15 11 0,6 7-1104,-64 0-2498,-9 14-2064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09:43:20.11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28 1 9012,'0'0'1588,"0"0"-703,0 0-4,0 0-196,-5 22-386,-11 76-61,13-80-189,1 0 0,1 0 0,0 0 1,3 15-50,-2-29 0,1 0 0,-1 1 1,1-1-1,1 0 0,-1 1 1,0-1-1,1 0 0,0 0 0,0 0 1,0 0-1,1-1 0,-1 1 1,1-1-1,0 1 0,0-1 1,0 0-1,0 0 0,2 1 0,0-1-21,-1-1-1,1 1 0,0-1 1,0-1-1,0 1 0,0-1 1,0 0-1,1 0 0,-1 0 1,0-1-1,0 0 0,1 0 1,-1 0-1,0 0 0,0-1 0,1 0 1,-1 0-1,0-1 0,0 1 1,0-1-1,0 0 0,-1-1 1,1 1-1,1-1 22,1-4-76,0-1 0,0 1 0,0-1 0,-1 0 0,0-1 0,-1 1 0,0-1 0,1-3 76,7-18-390,9-30 390,-13 34 16,0 0 0,2 1 0,2-1-16,-11 26 383,-2 8-128,-1 39 151,0-9-187,2 0 0,2 15-219,-2-44-24,0 0-1,1 1 1,0-1-1,0-1 0,1 1 1,1 0-1,-1-1 1,1 1-1,0-1 1,1 0-1,0 0 1,1 0 24,5-1-2148,-3-7-3065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09:43:20.57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1 347 8420,'21'-2'-11,"-4"1"22,-10 1-6,1 1 0,-1-2-1,1 1 1,-1-1 0,1-1 0,-1 1-1,1-1 1,-1-1 0,0 1-1,0-1 1,0 0 0,-1-1 0,1 1-1,-1-2 1,1 1 0,-1 0 0,-1-1-1,2-1-4,3-4-64,-1 0 0,0-1 0,0 0-1,-1-1 1,0 0 0,-1 0 0,0-1 0,-1 0-1,-1 0 1,0 0 0,-1-1 0,0 1 0,-1-1-1,0 0 1,-2 0 0,1-10 64,-1 10-16,-4-18 111,3 31-59,0 0-1,-1 0 0,0 0 0,1-1 0,-1 1 1,0 0-1,1 0 0,-1 0 0,0 0 0,0 0 1,0 0-1,0 0 0,0 1 0,0-1 0,0 0 1,0 1-1,0-1 0,0 0 0,-1 1 0,1-1 1,0 1-1,-1-1-35,-4 0 371,1-1 0,0 1 0,-1 0 0,1 0 0,-1 1 1,0-1-1,1 1 0,-1 1 0,-4 0-371,7-1 91,0 1 1,0 0 0,0 0-1,0 0 1,1 0-1,-1 0 1,0 0-1,1 1 1,-1-1-1,1 1 1,0 0 0,-1 0-1,1 0 1,0 0-1,0 0 1,0 1-1,0-1 1,1 0-1,-1 1-91,-5 11 77,0 0 0,1 0 0,1 1 0,1 0 0,0 0 0,1 0-1,0 0 1,1 0 0,1 5-77,-1 24 224,2 0 0,4 30-224,-3-64 30,1 0 1,0-1-1,0 1 1,1-1-1,0 0 1,1 0-1,0 0 1,0 0-1,1 0 1,5 6-31,-8-11-107,2 0 0,-1 1 0,0-2 0,1 1 0,0 0 0,-1-1 0,1 1 0,1-1 0,-1 0 0,0-1 0,1 1 0,0-1 0,-1 0 0,1 0 0,0 0 0,0-1-1,0 1 1,0-1 0,0-1 0,1 1 0,0-1 107,9 0-5661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09:43:21.35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7571,'0'0'235,"0"24"227,0-3-337,0 43 534,6 33-659,-4-72 108,-1-3 11,1 0 0,1 0 0,1-1 0,1 1 0,1-1 0,5 12-119,-8-31 1203,1-9-767,0-14 27,1-9-169,17-97 60,-17 106-351,1 1-1,1-1 1,1 1 0,9-18-3,-15 34 1,1 0 0,0 0 0,0 0 0,0 0 0,0 1 0,1-1 0,0 1 0,-1 0 0,1 0-1,0 0 1,0 0 0,1 1 0,-1 0 0,0 0 0,1 0 0,0 0 0,-1 1 0,1-1 0,0 1 0,3 0-1,-1 0-4,1 0 1,0 1-1,0 0 0,-1 1 1,1-1-1,0 1 0,0 1 1,-1-1-1,1 1 0,-1 1 1,7 2 3,-12-4-50,0 0-1,1 1 1,-1-1 0,0 1 0,0-1 0,0 1 0,0 0 0,0 0-1,0 0 1,1 2 50,13 20-2508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09:43:22.74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106 10 3506,'0'0'1920,"0"0"-588,0 0-428,0 0 30,0 0 210,-18-1-186,-50-1-136,49-1 141,24 0-522,-5 3-330,77 3 436,46 9-547,-38-3 435,23-2-435,181-7 339,-285 0-303,0 0-1,0 1 1,0-1 0,0 1 0,0-1 0,0 1-1,0 1 1,0-1 0,1 1-36,10 11-852,-14-12 488,0 1 0,-1-1-1,1 1 1,0-1 0,-1 1 0,0-1-1,1 1 1,-1-1 0,0 1 0,1-1-1,-1 1 1,0 0 364,0 14-8559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09:43:26.11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79 7219,'0'0'1270,"0"0"-400,0 0-518,0 0-251,0 0 4,0 0 175,33-6 61,5-2-263,170-29 287,-77 24-511,0 5 0,67 8 146,-113 0-1952,-82-1-1628,-3-5-1369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09:17:48.34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203 49 3169,'0'0'1991,"0"0"-892,0 0-171,0 0 510,0 0 376,0 0-215,0 0-522,6 0-220,15-2-100,-20 2-707,-1-1 0,1 1 0,-1 0 0,0 0 0,1 0 0,-1-1 0,1 1 0,-1 0 0,0 0 0,1-1 0,-1 1-1,0 0 1,1-1 0,-1 1 0,0 0 0,0-1 0,1 1 0,-1 0 0,0-1 0,0 1 0,0-1 0,1 1 0,-1-1-1,0 1 1,0 0 0,0-1 0,0 1 0,0-1 0,0 1 0,0-1 0,0 1 0,0-1 0,0 1 0,0 0 0,0-1 0,-1 1-1,1-1 1,0 1 0,0-1 0,0 1 0,0 0 0,-1-1 0,1 1-50,-8-16-31,6 15 37,0-1-1,0 1 1,0-1 0,0 1 0,0 0-1,0 0 1,-1 0 0,1 0-1,0 0 1,-1 1 0,1-1-1,-1 1 1,1-1 0,-1 1 0,1 0-1,-1 0 1,1 0 0,-1 0-1,1 1 1,-1-1 0,1 1-1,-3 0-5,-8 5 11,0 1 0,0 1 0,0 0 0,1 0-1,0 1 1,1 1 0,-2 1-11,-8 7-12,13-12 24,-20 18-2,27-23-16,0 0 0,-1 1 1,1-1-1,0 1 0,0-1 1,0 1-1,0-1 0,0 1 1,0 0-1,0-1 0,0 1 0,1 0 1,-1 0-1,1-1 0,-1 2 6,11-2-538,8-1 146,-1-1 0,1-1 0,0 0 0,-1-1 1,1-1-1,-1-1 0,11-5 392,-14 5-384,-9 2 217,0 1-1,1-1 1,0 2-1,-1-1 1,1 1-1,0-1 1,0 2-1,4-1 168,-9 1-85,-1 118 563,0-117-480,0 1 1,0-1 0,0 1 0,0-1-1,1 0 1,-1 1 0,0-1-1,1 0 1,-1 0 0,1 1 0,0-1-1,-1 0 1,1 0 0,0 0 0,0 1-1,-1-1 1,1 0 0,0 0 0,0 0-1,0-1 1,0 1 0,1 1 1,1-1-3,0 1 1,0-1 0,1 1 0,-1-1-1,0 0 1,1 0 0,-1 0-1,0-1 1,3 1 2,9 0-91,0-1-1,0 0 0,0-1 1,0-1 91,-7 1-143,-6 1-100,1 0 0,-1 0-1,0-1 1,0 1 0,0-1-1,0 0 1,0 1 0,0-1 0,0 0-1,0 0 1,0 0 243,16-16-6067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09:43:26.53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8020,'0'0'1088,"0"0"-962,0 0-180,15 1 324,-6-1-190,-2-1-32,-1 1-1,1 0 1,0 1-1,-1 0 1,1 0-1,0 0 0,-1 1 1,1-1-1,-1 2 1,0-1-1,0 1 1,0 0-1,0 0 1,0 0-1,0 1-47,2 4 61,-1-1 0,0 1 0,0 1 0,-1-1 1,1 1-1,-2 0 0,0 1 0,0-1 0,0 1 0,-1 0 0,-1 0 0,0 0 0,0 1 1,0 2-62,-1-3 114,-1 0 1,1 0 0,-2 0 0,1 0-1,-2 0 1,1 1 0,-1-1 0,-1 0 0,0 0-1,0 0 1,-1-1 0,0 1 0,-1-1-1,0 1 1,0-1-115,-8 10 143,0 0 1,-1-1-1,-1-1 0,0 0 0,-2-1 0,1-1 0,-2 0 1,0-1-1,-6 3-143,22-17-12,-1 1 1,1 0-1,0 0 0,0 0 1,0 0-1,-1 0 1,1 0-1,0 0 1,1 0-1,-1 0 0,0 1 1,0-1-1,0 0 1,1 0-1,-1 1 0,0-1 1,1 1-1,0-1 1,-1 1 11,0 12-6063,1-8 95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09:43:31.46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1 184 7331,'0'0'1766,"0"0"-538,0 0-351,0 0-300,0 0-439,28-8 108,187-46 85,-166 42-407,92-26-569,26-16 645,-164 53-608,13-5-226,-11 0-4081,-5 2 59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09:43:31.91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40 7411,'0'0'1177,"0"0"-361,0 0-768,19-8 134,3-2 35,1 2 1,14-3-218,-33 10 34,0 0 1,0 1 0,0-1-1,0 1 1,0 0 0,0 0-1,0 1 1,-1-1 0,1 1-1,0 0 1,0 0 0,0 0-1,0 1 1,-1-1 0,1 1-1,-1 0 1,1 0 0,2 2-35,1 1 106,-1 1-1,1 0 1,-1 1 0,0-1 0,-1 1 0,4 5-106,-4-4 96,0 0 0,0 1 0,-1-1 0,-1 1 0,1 0 0,-1 0 0,-1 0 0,1 0 0,-2 0-1,1 4-95,0 8 272,-1 0 0,-1 0-1,-1 0 1,-1 2-272,1-14 102,-1 1 1,0-1-1,0 0 1,-1 0-1,-1 0 0,1-1 1,-1 1-1,-1-1 0,1 0 1,-2 0-1,-5 7-102,-10 10 214,-1 0-1,-21 16-213,-17 19-51,59-59-119,0 0-1,0 0 0,1-1 1,-1 1-1,0 0 1,1 0-1,-1 0 1,1 0-1,-1 1 0,1-1 1,-1 0-1,1 0 1,0 0-1,0 0 1,-1 1 170,1-1-3634,0-1-1833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09:43:32.94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22 1 8740,'0'0'1259,"0"0"-301,0 0-451,0 0-296,0 0-155,-7 0-35,-8 0 66,25 0 132,46 0 326,1426 0 1968,-1468 0-2499,1 0 0,-1 1 0,0 1 0,1 1-1,-1 0 1,0 0 0,0 2 0,-1-1 0,1 2 0,-1 0-1,1 1-13,2 2-247,18 9 484,-12-13-4527,-21-5-2340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09:43:33.43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 0 10757,'0'0'798,"-2"27"-590,0-8-195,0-9-6,1-1 0,0 1 0,0 0 0,1 0 1,0 0-1,1 0 0,0 0 0,1-1 0,0 1 0,0 0 0,1-1 0,0 1 0,1-1 0,0 0 0,1 0 0,-1-1 0,6 7-7,16 17 186,3-1-1,0-2 1,2-1-1,1-1 1,1-2-1,1-1 0,26 13-185,11 1 151,1-3 0,2-3-1,40 11-150,-64-28 49,-1-1-1,2-3 1,-1-3-1,27 2-48,2-5 67,0-4 0,48-5-67,-93 0 23,0-1 0,0-2 0,-1-1 0,0-1 0,0-2 0,27-13-23,39-24 59,46-32-59,49-24 14,-14 27-1393,150-39 1379,-242 86-2924,-85 29-432,-3 1-2530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09:43:33.86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12 9861,'0'0'1213,"0"0"-607,0 0-339,0 0 488,23-2 235,8-1-698,6-1 195,-1 2 1,34 2-488,-58 1 93,0 0 0,-1 1 0,1 0 1,-1 0-1,0 1 0,0 1 0,0 0 0,0 1 1,3 2-94,-9-5 33,-1 1 0,1-1 1,-1 1-1,0 1 1,0-1-1,0 0 1,0 1-1,-1 0 0,1 0 1,-1 0-1,0 0 1,0 1-1,-1-1 0,1 1 1,-1 0-1,0-1 1,0 1-1,-1 0 1,1 0-1,-1 0 0,0 0 1,-1 1-34,2 12 94,-1 1 0,-2-1 0,1 1 0,-2 0-1,-1-1 1,0 0 0,-1 1 0,-1-1 0,-1-1 0,-7 16-94,-81 178-571,75-180-2780,2-12-3956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09:43:52.37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30 5587,'0'0'1104,"0"0"-736,0 0-200,11 2 390,42 5-30,2-2 0,-1-2 1,52-5-529,37 1 413,64 11 152,109 2 4,461 12 606,-712-21-1168,195 0 110,19 1-45,84-1 18,-208-4-44,139-12 133,-278 12-150,-5 0-13,280-14 425,-50-2 87,-136 8-277,-28 4 110,0 4 1,17 5-362,25 4 226,-117-7-242,-1-1 0,1 0-1,0 0 1,-1 0-1,1 0 1,0-1 0,-1 1-1,1 0 1,0-1 0,-1 1-1,1-1 1,0 0-1,-1 1 1,1-1 0,-1 0-1,1 0 1,-1 0-1,0 0 1,2-1 16,-2 0-375,0 1 0,-1-1 0,1 1 0,0-1 0,-1 0 0,1 1-1,-1-1 1,1 0 0,-1 0 0,0 1 0,1-1 0,-1 0 0,0 0 0,0 0 375,0-13-8919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09:44:04.19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147 0 3137,'0'0'715,"0"0"70,0 0 317,0 0-67,0 0-59,-22 15-109,-70 44 46,79-51-585,-6 5 1131,19-12-1445,0-1 0,0 0 0,0 0 0,0 0 0,0 0 0,0 1 0,0-1 0,0 0 0,0 0 0,0 0 0,0 1 0,0-1 0,0 0 0,0 0 0,0 0 0,0 0 0,0 1 0,0-1 0,0 0 0,0 0 0,0 0 0,1 0 0,-1 0 0,0 1 0,0-1 0,0 0 0,0 0 0,0 0 0,1 0 0,-1 0 0,0 0 0,0 0-1,0 1 1,0-1 0,1 0 0,-1 0 0,0 0 0,0 0 0,0 0 0,0 0 0,1 0 0,-1 0 0,0 0 0,0 0 0,0 0 0,1 0-14,2 1-155,20 7 169,0-1 1,1-2-1,0 0 0,0-1 0,24 0-14,-42-4 1,202 14 107,-39-4-45,467 19 195,0-25-82,-541-4-172,1195-15 201,1076-72 546,-1845 66-675,214 11 21,-699 10-76,234 9 94,-217-5-666,0 3 0,-1 2 1,28 9 550,-57-8-1341,-19-2-669,-4 8-4081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09:44:05.15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1761,'0'0'3676,"0"0"-2534,0 0-886,31 8 115,2 1-252,5 2-5,0-3 0,0-1 1,1-1-1,8-2-114,1434 54 2127,-598-52-1286,508 6 477,-2 36-1052,-1272-42-263,510 35 11,-329-10 123,27 17-137,-307-45 4,33 5 51,0 2 0,-1 3 0,0 2 0,21 10-55,-65-23-42,-1 0-1,0 1 0,1 0 1,-1 0-1,0 0 0,0 0 1,-1 1-1,1 0 0,-1 0 1,0 0-1,0 1 0,2 1 43,-6-6-33,0 0-1,0 0 1,0 0 0,0 1-1,0-1 1,1 0 0,-1 0-1,0 0 1,0 0-1,0 0 1,0 0 0,0 1-1,0-1 1,1 0-1,-1 0 1,0 0 0,0 0-1,0 1 1,0-1-1,0 0 1,0 0 0,0 0-1,0 1 1,0-1-1,0 0 1,0 0 0,0 0-1,0 0 1,0 1 0,0-1-1,0 0 1,0 0-1,0 0 1,0 1 0,0-1-1,0 0 1,0 0-1,-1 0 1,1 0 0,0 1-1,0-1 1,0 0-1,0 0 1,0 0 0,0 0-1,-1 0 1,1 0-1,0 1 1,0-1 0,0 0-1,0 0 1,-1 0 0,1 0-1,0 0 1,0 0-1,0 0 1,0 0 0,-1 0-1,1 0 1,0 0-1,0 0 1,-1 0 33,-26 5-3247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09:44:08.52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41 257 4786,'0'0'1478,"0"0"128,0 0-469,0 0 77,0 0-94,0 0-546,-7 2-377,-20 7-178,21-7-161,9-2 125,0 0-1,0-1 0,0 1 0,0-1 0,0 0 0,0 0 1,0 0-1,0 0 0,0 0 0,-1-1 0,1 1 0,0-1 1,-1 0-1,1 0 18,32-32 118,-20 18-77,71-74 247,5-15-288,-89 102 12,4-3-25,-6 13-25,0 6 42,-3 92 59,-4 0 0,-21 101-63,27-196-4,1-6 10,-1-1 1,1 1-1,-1-1 1,1 1-1,-1-1 0,0 0 1,-1 1-1,1-1 1,0 0-1,-1 0 0,-1 3-6,-1-6-1472,0 0-3461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09:19:41.82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53 8740,'0'0'608,"0"0"-560,29 0-74,321-9 383,600-8 1479,-252 13-1490,-634 2-320,828-18 207,-702 20-167,498 6 16,-409 8 40,127 27-122,-317-28 40,514 59 1278,-548-68-1277,-2-1 147,0 2-1,31 9-187,-83-14 1,0 0 0,0 0 1,0 1-1,0-1 0,-1 1 0,1-1 1,0 1-1,0-1 0,0 1 0,0 0 1,-1-1-1,1 1 0,0 0 0,-1 0 1,1-1-1,0 1 0,-1 0 1,1 0-1,-1 0 0,1 0 0,-1 0 1,0 0-1,1 0 0,-1 0 0,0 0 1,0 0-2,1 28-2270,-1-21 297,0 8-5068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09:17:49.46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58 1 800,'0'0'1873,"0"0"-864,0 0-577,0 0 0,0 0 176,0 0 129,-38 140-33,28-111-160,3 3-448,4-1-32,3-24-64,0-5-1889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09:44:09.46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92 154 4850,'0'0'1726,"0"0"-373,0 0-147,0 0 240,0 0-600,-5-11-670,-15-37-144,20 46-31,0 0-1,0-1 1,0 1 0,0 0 0,0-1 0,1 1 0,-1 0 0,1-1 0,-1 1 0,1 0-1,0 0 1,0 0 0,0 0 0,0 0 0,0 0 0,1 0 0,-1 0 0,1 0-1,-1 0 1,2-1-1,3-2-20,-1-1 0,1 1-1,1 0 1,6-4 20,-8 6-15,1 0-1,0 1 1,-1 0 0,1 0 0,0 0 0,1 1 0,-1 0 0,0 0-1,0 0 1,1 1 15,10-1-50,0 1 0,-1 1 0,5 1 50,-18-1 6,0 0 0,0-1 0,0 2 0,0-1 0,0 0-1,0 0 1,0 1 0,0 0 0,-1-1 0,1 1 0,-1 0 0,1 0 0,-1 0 0,0 1-1,0-1 1,0 1 0,0-1 0,0 1 0,-1 0 0,1-1 0,-1 1 0,1 0-1,-1 0 1,0 0 0,0 0 0,-1 0 0,1 0 0,0 0 0,-1 1-6,2 11-1,0 0 1,-1 1-1,0-1 1,-2 1-1,0 6 1,0-15-6,-1 1 0,0-1 0,-1 1 1,1-1-1,-1 0 0,-1 0 0,1 0 0,-1 0 0,0-1 0,-1 1 0,1-1 0,-1 0 0,-1-1 0,1 1 1,-4 2 5,-16 13-69,0 0 1,-2-2 0,-1 0 68,-27 16-16,-25 10 16,79-44-14,0 0-1,0-1 1,-1 1 0,1 0 0,0 0 0,0-1-1,0 1 1,0 0 0,0 0 0,0 0 0,0 1-1,0-1 1,0 0 0,1 0 0,-1 0 0,0 0-1,1 1 1,-1-1 0,1 0 0,-1 1 0,1-1-1,-1 1 15,2-1-14,-1 0 0,0 0 0,0 0 0,0 0 0,1 0 0,-1 0 0,0-1 0,1 1-1,-1 0 1,1 0 0,-1 0 0,1 0 0,-1-1 0,1 1 0,0 0 0,-1 0 0,1-1 0,0 1-1,-1-1 1,1 1 0,0-1 0,0 1 0,0-1 0,0 1 0,0-1 0,-1 0 0,1 1-1,0-1 1,0 0 0,0 0 0,0 1 14,27 4 121,0 0 1,1-2-1,-1-1 0,1-2 1,16-1-122,0 0-417,-44 1-3092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09:44:10.48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78 50 7315,'0'0'539,"0"0"-397,0 0-68,0 0 33,0 0 32,17-8-70,52-25 30,-66 32-81,0-1 0,0 1 0,0 0 0,0 0 0,0 0 0,0 1 0,0-1 1,0 1-1,0 0 0,0-1 0,0 1 0,1 1 0,-1-1 0,0 1-18,-1-1 16,-1 0 0,1 1-1,-1 0 1,0-1 0,0 1 0,1 0 0,-1 0 0,0 0-1,0-1 1,0 1 0,0 1 0,0-1 0,0 0-1,0 0 1,0 0 0,-1 0 0,1 1 0,0-1-1,-1 0 1,1 2-16,1 4 77,0 1-1,-1 0 1,0-1 0,0 1-1,-1 0 1,0 0-1,-1 0 1,0 3-77,0 7 138,1-12-123,-1-1 0,0 1 0,-1-1 0,1 1 0,-1-1 0,0 1 0,-1-1 0,1 0 0,-1 0 0,0 0 0,0 0 0,0-1 0,-4 4-15,-10 11 29,0 0 0,-10 7-29,21-20 1,0-1 34,-24 22-73,28-25 70,0 0 0,-1-1 0,1 1 0,0-1 0,-1 0 0,1 1 0,-1-1 0,1 0 0,-1-1 0,1 1 0,-1 0 0,-2-1-32,5 0 569,0 0-148,0 0-381,14 0-170,35-3 175,-34 2-18,0 0-1,0 0 1,1 2 0,10 1-27,-24-1 5,0 0 1,0 0 0,1 0-1,-1 0 1,0 1 0,0-1-1,-1 1 1,1-1 0,0 1-1,0 0 1,-1-1 0,1 1-1,-1 0 1,1 0 0,-1 0-1,0 1 1,0-1 0,0 0-1,0 0 1,0 3-6,2 3 35,0-1-1,-1 1 0,0 1 1,0-1-1,-1 5-34,0-5 29,0-3 48,0 1-1,-1-1 0,0 0 1,1 0-1,-2 0 0,1 1 1,-1-1-1,0 0 0,0 0 0,-2 5-76,-1-6 154,-1 1 1,0-1-1,0-1 0,0 1 0,0-1 0,-1 0 0,1 0 0,-1 0 0,0-1 0,0 0 0,0 0-154,-16 5 553,0-2 1,-11 2-554,4-2-117,-19 3 511,14-5-5895,27-3-2580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09:44:10.95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 1 7203,'0'0'705,"0"0"-420,0 0 217,1 27-73,1 91-231,-4-89-48,0 0 1,-6 22-151,5-32 302,0 0 1,1 0-1,2 6-302,0-23 9,0-1 0,0 1 0,1-1 0,-1 0 0,1 1 0,-1-1 0,1 0 0,0 1 0,0-1 0,-1 0 0,1 0 0,0 1 0,0-1 1,0 0-1,0 0 0,0 0 0,1 0 0,-1 0 0,0-1 0,0 1 0,1 0 0,-1-1 0,0 1 0,1 0 0,-1-1 0,0 0 0,1 1 0,-1-1 0,1 0 0,-1 1 0,1-1-9,9 1 69,0 1-1,0-2 1,11 1-69,-18-1 2,6 0-35,-1 0-233,0 0 1,0 0-1,0-1 1,0 0-1,5-2 266,-12 2-141,1 0 1,-1 0-1,1 0 0,-1 0 0,0 0 1,1-1-1,-1 1 0,0-1 0,0 1 1,0-1-1,0 0 0,0 0 1,0 0-1,-1 0 0,1 0 0,0 0 1,-1 0-1,0-1 0,0 1 0,1-1 1,-1 0 140,5-16-5117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09:44:11.40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93 1 7876,'0'0'1904,"0"0"-1471,0 0-305,0 0 304,-47 142 128,31-81-272,6 2-240,0-7-16,5-4-32,0-11-144,5-37-2689,0-4-2978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09:44:13.42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171 16 6099,'0'0'1878,"0"0"-1219,0 0-387,0 0-34,11-1-169,14 1-73,-9 1 48,0-1 0,0 0 0,0-1 0,0-1 0,0-1 0,0 0 0,6-3-44,-75 6-3810,38 1 3715,-1 2 0,1 0 0,0 1 0,0 0 0,-10 5 95,-70 33 2315,94-41-2237,-1-1 51,-1 1 0,1 0 0,1 0 0,-1 0 0,0 1 0,0-1 0,0 0 0,0 1 0,1-1 0,-1 1 0,1-1 0,-1 1 0,1 0 0,0 0 0,0 0 0,-1-1-129,1 3 40,0 0 0,1 0 0,-1 1 0,0-1 0,1 0 0,0 0 0,0 0 0,0 0-40,0-2-17,2 8 42,-1 0-1,1 1 1,1-1-1,0 0 1,0 0-1,1 0 1,0-1 0,1 0-1,0 1 1,1-1-1,0-1 1,3 5-25,-2-4 27,0 1-1,-1 0 1,0 1-1,0 0 1,-1-1-1,-1 2 1,0-1-1,-1 0 1,0 1-1,0 3-26,-2-6 128,0 0 0,-1 0 0,0 1-1,0-1 1,-1 0 0,-1 0 0,-1 6-128,1-10 79,0 0 0,0 1 0,0-1 0,-1-1 0,0 1 0,0 0 0,0-1 0,-1 1 0,1-1 1,-1 0-1,0 0 0,-3 2-79,0 0 89,1-1 0,-1 0 1,0 0-1,-1-1 1,1 0-1,-1 0 0,1 0 1,-1-1-1,0-1 0,0 1 1,-1-1-1,1-1 1,0 1-1,-3-1-89,10-1-558,1-2-2872,2-5 1130,23-20-2070,-15 18 2051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09:44:18.33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0 366 2337,'0'0'3394,"0"0"-2359,0 0-1006,0 0-18,0 0 50,30 0 49,97-1-49,-12-2 596,-1-5-1,0-5 1,91-24-657,-61 1 578,-2-6 1,74-36-579,5-6 125,-221 84-128,8-3-117,-1 1 0,0-1 0,0 0 0,0-1 0,0 0 0,-1 0 0,1 0 0,-1-1 0,0 0 0,-1 0 0,4-4 120,-7 3-1926,-2-1-985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09:44:18.73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88 0 4850,'0'0'2143,"0"0"-692,3 0-1016,0 1-387,0 0 0,0 0 1,0 0-1,0 1 1,-1-1-1,1 1 0,-1-1 1,1 1-1,-1 0 0,1 0 1,-1 0-1,0 0 1,0 0-1,0 1 0,0-1 1,1 2-49,28 48 543,-29-48-494,10 19 57,-1 1 0,-1 0 0,-1 0 0,-1 1 0,-2 0 0,0 1 0,-2-1 0,0 1 1,-2 0-1,-1 0 0,-1 0 0,-1 0 0,-3 8-106,2-20 20,-2-1 0,0 1 0,-1 0 0,0-1 0,-1 0 0,0 0 1,-1-1-1,0 1 0,-1-2 0,-1 1 0,-1 1-20,-12 12 19,0-1 1,-2-1-1,-1-1 1,-7 5-20,25-21-86,5-5-7,1 0-1,0 0 0,0 0 1,0 0-1,0 0 0,-1 0 0,1 0 1,-1 0-1,1 0 0,0-1 1,-1 1-1,1 0 0,-1-1 0,0 0 1,1 1-1,-2-1 94,-2 0-4976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09:44:21.18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25 20 9861,'0'0'1125,"0"0"-863,0 23-187,1 52-42,-3 205 75,-21-72-2290,24-225 2145,2-1 1,0 1 0,1-1-1,1 1 1,1 0 36,35-92-89,-13 37 15,-20 52 42,10-30-66,2 0 0,6-4 98,-20 41 4,2 0-1,-1 0 1,2 1 0,0 0 0,0 1 0,1 0 0,0 0 0,1 1 0,0 1 0,3-2-4,-9 8-3,1 0 0,-1 0 0,1 1 1,0 0-1,0 0 0,0 0 0,1 1 0,-1 0 0,0 0 1,0 1-1,1-1 0,-1 1 0,0 1 0,1-1 0,0 1 3,-6 0 1,0-1 0,0 0 0,0 1 0,0-1 0,-1 0 0,1 1 0,0 0 0,0-1 0,0 1 0,0-1 0,-1 1 0,1 0 0,0 0 0,-1-1 0,1 1 0,0 0 0,-1 0 0,1 0 0,-1 0 0,1 0 0,-1-1 0,0 1 0,1 0 0,-1 0 0,0 0 0,0 0 0,1 0 0,-1 0 0,0 0 0,0 1-1,0 40 146,0-29-108,-1-9-29,1 1 1,-1-1-1,0 0 1,-1 0-1,1 1 0,0-1 1,-1 0-1,0 0 1,0-1-1,-1 1 1,1 0-1,-1-1 1,1 1-1,-1-1 0,0 0 1,0 0-1,-1 0 1,1 0-1,-1 0 1,1-1-1,-1 1 1,0-1-1,-1 0-9,-4 3 40,0-1 0,0 0 1,0 0-1,0-1 0,-1-1 0,1 1 0,-1-1 0,0-1 1,0 0-1,-2 0-40,11-1-320,25 0-4816,-8 0 1102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09:44:22.02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112 35 7603,'0'0'1260,"0"0"-252,0 0 238,0 0-125,0 0-337,-16 6-368,-53 20-205,67-24-212,1-1 1,-1 0 0,0 1-1,0-1 1,0 1-1,1 0 1,-1-1-1,1 1 1,-1 0 0,1 0-1,0 0 1,0 0-1,0 0 1,0 0-1,0 1 1,0-1-1,1 0 1,-1 0 0,1 1-1,-1-1 1,1 0-1,0 1 1,0-1-1,0 0 1,0 1 0,0-1-1,1 0 1,-1 1-1,1-1 1,-1 0 0,2 11-16,-3-11 13,2-1 0,-1 1 0,0 0 0,0-1 0,0 1 0,1 0 0,-1-1 0,1 1 0,0 0 0,-1-1 0,1 1 0,0-1 0,0 1 0,0-1 0,0 0 0,0 1 0,0-1 0,0 0 0,0 0 0,1 1 0,-1-1 0,0 0 0,1 0 0,-1-1 0,1 1 0,-1 0 0,1 0 0,-1-1 0,1 1 0,0-1 0,-1 1 0,1-1 3,8 2-25,0-1 0,0 0 1,-1 0-1,1-1 1,5-1 24,1 1-64,-12 0 41,0 0 1,-1-1-1,1 1 0,-1-1 1,1 1-1,0-1 0,-1 0 1,1 0-1,-1-1 1,0 1-1,1-1 0,-1 1 1,0-1-1,0 0 0,0-1 1,0 1-1,-1 0 0,1-1 1,0 1-1,-1-1 1,0 0-1,0 0 0,0 0 1,0 0-1,0 0 0,1-3 23,0-2 12,0-1 0,0 0 0,-1 1 0,-1-1 0,1 0 0,-1 0 0,-1 0-1,1 0 1,-2 0 0,0-5-12,1 12 6,0 1-1,-1-1 1,1 1-1,0-1 1,-1 1-1,1-1 1,-1 1-1,0-1 1,1 1-1,-1 0 1,0-1-1,0 1 1,0 0-1,0 0 1,0 0 0,0 0-1,0 0 1,-1 0-1,1 0 1,0 0-6,-5-4 4,6 5-60,0 0-134,2 0-66,17-1 90,-10 1 142,0 0-1,0 0 0,0 1 1,0 0-1,4 1 25,-9-1 0,-1 0 0,0 1 1,0-1-1,0 0 0,0 1 0,0 0 0,0 0 0,0 0 0,-1 0 0,1 0 0,-1 1 0,1-1 0,-1 1 0,0-1 0,0 1 0,0 0 0,0 0 0,3 7 11,1 1 0,-2-1 0,0 1-1,0 0 1,-1 0 0,0 1 0,-1-1 0,0 9-11,2 21 105,-3 33-105,0-5 20,1-2 126,-8 52-146,5-100 10,-2 1-1,-1-1 1,0 0 0,-2 0-1,0 0 1,-1-1-1,0 0 1,-4 5-10,6-18-157,3-9-196,1-15-232,1 14 621,0-36-226,-1-2 89,2 0 0,1 0-1,3 0 1,5-17 101,-3 27-21,2 1 0,1 0-1,1 1 1,2 0 0,16-28 21,-23 50-5,-1 0 0,1 0 0,0 0 0,1 1 1,0 0-1,0 1 0,1 0 0,0 0 0,0 0 0,1 1 1,-1 0-1,1 1 0,1 0 0,-1 0 0,1 1 1,0 0-1,0 1 0,0 0 0,0 0 0,9 0 5,2 0 6,0 2-1,0 0 0,0 1 1,1 1-1,-1 1-5,-20-2 17,0 0 1,0 0-1,0 0 1,0 0-1,0 1 1,0-1-1,0 0 1,0 0-1,0 1 1,0-1-1,0 1 1,0-1-1,0 1 1,0-1-1,0 1 1,0-1-1,0 1 1,-1 0-1,1 0 1,0-1-1,0 1 1,-1 0-1,1 0 1,-1 0-1,1 0 1,-1 0-1,1 0 1,-1 0-1,1 0 1,-1 0-1,0 0 1,1 0-1,-1 0 1,0 0-1,0 0 1,0 0-1,0 0 1,0 0-1,0 0 1,0 0-1,0 0 1,-1 0-1,1 0 1,0 0-1,-1 0 1,1 0-1,-1 0 0,1 0-17,-2 3 132,0 0 0,0 0-1,0-1 1,-1 1-1,0-1 1,1 0-1,-1 1 1,0-1-1,0-1 1,-1 1-1,0 0-131,-15 8 419,0 0 0,-1-1-1,-1-2 1,0 0-1,0-1 1,0-1-1,-1-1 1,0-1 0,0-1-1,-21 1-418,-27 2 166,69 6-5383,1-10 1237,0 2-3426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09:44:22.95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1 145 9268,'0'0'577,"0"0"-577,0 0-81,0 0 81,0 0 16,175-25 16,-80 9 145,8 0-177,-3 1 32,-10 1 16,-9 5 16,-19-2-128,-12 4-209,-17-2-2912,-15 0 80,-13-5 1056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09:17:50.10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0 145 7844,'0'0'1227,"0"0"-614,0 0-343,0 0 269,0 0-270,5-5-170,22-22 17,0 1 0,2 1 0,2 2 0,23-15-116,-52 38 16,-1 0 8,-1 0-56,0 0-35,0 0-85,2 0-1600,1 2-503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09:44:23.32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279 1 112,'0'0'7139,"0"0"-5637,0 0-1411,0 0 104,0 0 333,27 14 187,25 13 88,8 9-803,-54-32 82,-1 0 0,1 0 0,-1 0 1,0 1-1,0-1 0,0 2 0,-1-1 0,0 0 0,0 1 0,0-1 0,0 1 0,-1 0 1,0 1-1,-1-1 0,1 0 0,0 4-82,0 0 68,2 5 38,-1 0 0,-1 0 0,-1 1 1,0-1-1,-1 1 0,-1-1 0,0 1 0,-2-1 0,0 3-106,1-8 50,-2 0 0,0 0 0,0 0-1,0 0 1,-2-1 0,1 1 0,-1-1 0,0 0 0,-1-1-1,0 1 1,0-1 0,-1 0 0,0-1 0,0 0 0,-1 0-1,-3 2-49,-11 9 28,-2-1 0,0-1 0,-1-1 0,0-1 0,-11 3-28,10-5-102,0-1-1,-1-1 1,0-1 0,-14 2 102,25-8-1328,0-1-1,0-1 1,-7 0 1328,-17-1-6748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09:44:23.85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53 1 5218,'0'0'611,"0"0"118,0 0 191,0 0 86,0 0-59,-5 27-712,1-6-217,-24 161 92,23-148-75,0 2 139,2-1 0,1 1 0,2-1 0,2 19-174,10-54-1622,-4 0-622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09:44:24.24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 7 9492,'0'0'1553,"0"0"48,0 0-1233,0 0-48,0 0 48,0 0-368,0 0-240,-18-7-2625,18 34 1696,0 7-3281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09:44:24.90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31 6659,'0'0'1273,"0"0"-793,0 0 179,0 0 403,0 0-337,3 21-381,-1-7-312,5 25 12,-3 0 1,0 34-45,-2-18 53,-1-55-32,1 0 1,0 0 26,-2 0 16,0 0 2,0 0 172,6-4 418,17-47-418,-20 42-228,0 0 1,1 0 0,0 0 0,0 1 0,1-1 0,0 1 0,0 1 0,1-1-1,0 1 1,1-1 0,-1 2 0,1-1 0,2 0-11,-3 3-21,0 0 0,1 1 0,-1 0 0,1 0 0,-1 1 0,1 0 0,0 0 0,0 0 0,0 1 1,0 0-1,0 0 0,0 1 0,6 0 21,-12 0 0,1 1 0,-1-1 0,0 1 0,0-1 0,1 1 1,-1-1-1,0 1 0,0 0 0,0 0 0,0 0 0,0-1 0,0 1 0,0 0 1,0 0-1,0 0 0,0 1 0,-1-1 0,1 0 0,0 0 0,-1 0 0,1 0 0,-1 1 0,16 37 77,-8-19-68,-5-14-38,0 0 1,0 0 0,1-1-1,0 1 1,0-1-1,0 1 1,1-1 0,-1 0-1,1-1 1,0 1-1,1-1 29,-1-1-94,0 0 0,0-1 0,1 1 0,-1-1 1,1 0-1,-1-1 0,1 1 0,0-1 0,-1 0 0,1-1 0,0 0 0,0 1 0,0-2 94,0 2-160,1-1 0,0-1 0,-1 1 1,1-1-1,-1 0 0,1-1 0,-1 0 0,1 0 1,0 0 159,-3 0-55,0-1 1,-1 1-1,1-1 1,-1 0-1,1 0 1,-1 0-1,0 0 1,0-1-1,0 1 1,-1-1-1,1 0 1,-1 1-1,0-1 1,0-1 54,3-5 27,-1-1 0,0 0-1,-1-1 1,-1 1 0,1-1 0,-2 1 0,0-1 0,0 0 0,-1 1 0,0-1 0,-1 0 0,-2-5-27,3 15 49,0 1 1,-1 0-1,1-1 0,-1 1 1,0-1-1,1 1 1,-1 0-1,0 0 1,0-1-1,0 1 1,0 0-1,0 0 1,0 0-1,0 0 1,0 0-1,-1 0 1,1 1-1,0-1 1,-1 0-1,1 0 0,0 1 1,-1-1-1,1 1 1,-1-1-1,1 1 1,0 0-1,-1 0 1,1-1-1,-1 1 1,1 0-1,-1 0 1,1 1-1,-1-1 1,1 0-1,-1 0-49,2 13 504,0 375-272,0-385-227,0-1 0,0 1-1,0-1 1,0 1 0,-1-1 0,1 0-1,-1 1 1,1-1 0,-1 0-1,0 1 1,0-1 0,0 0 0,0 0-1,0 0 1,-1 0 0,1 0-1,-1 0 1,1 0 0,-1 0-1,1 0 1,-1-1 0,0 1 0,0-1-1,0 1 1,0-1 0,0 0-1,0 0 1,-1 0 0,1 0-1,0 0 1,0 0 0,-1-1 0,1 1-1,-1-1 1,1 1 0,0-1-1,-1 0 1,-2 0-5,4 0-49,1 0 5,0 0 0,0 0-1,0 0 1,0 0 0,0 0-1,-1 0 1,1 0 0,0 0-1,0 0 1,0 0 0,0 0-1,0 0 1,0 0 0,0-1-1,0 1 1,-1 0 0,1 0-1,0 0 1,0 0 0,0 0-1,0 0 1,0 0 0,0 0-1,0 0 1,0 0 0,0 0-1,0-1 1,0 1-1,0 0 1,-1 0 0,1 0-1,0 0 1,0 0 0,0 0-1,0 0 1,0 0 0,0-1-1,0 1 1,0 0 0,0 0-1,0 0 1,0 0 0,0 0-1,0 0 1,0 0 0,0-1-1,0 1 1,0 0 0,1 0-1,-1 0 1,0 0 0,0 0-1,0 0 1,0 0 0,0 0-1,0 0 45,0-12-3705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09:44:25.57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126 106 4402,'0'0'2692,"0"0"-2220,0 0-491,6-5 1602,-35 5 20,18 0-273,22 0-622,34-3-676,-42 2-23,-1 1 0,1-1 0,0 0 0,-1 1 0,1-1 0,0-1 1,-1 1-1,1 0 0,-1-1 0,1 1 0,-1-1 0,0 0 0,0 1 0,0-1 0,1-1-9,-2 0-7,0 1-1,0-1 0,0 1 1,0-1-1,-1 0 1,1 1-1,-1-1 1,0 0-1,0 1 0,0-1 1,0 0-1,0 1 1,-1-1-1,1 0 0,-1 1 1,1-1-1,-1 1 1,0-1-1,0 1 0,0-1 1,-1 1-1,1 0 1,0-1-1,-1 1 0,0 0 1,0-1 7,-3 1-12,1 1 1,0 0 0,-1 0-1,1 0 1,0 0 0,-1 1-1,1-1 1,-1 1 0,1 0-1,-1 1 1,1-1 0,-1 1-1,1 0 1,-1 0 0,1 0-1,0 1 1,0-1 0,-1 1-1,1 0 1,0 1 0,1-1-1,-1 0 1,0 1 0,1 0-1,-1 0 1,1 0 0,0 0-1,0 1 12,-4 4-19,1 1-1,1 0 0,-1 0 0,1 0 0,1 1 1,-1-1-1,2 1 0,-3 9 20,2-2-22,1 0-1,1 1 1,1-1-1,0 18 23,1-31-13,0 0 1,0 0-1,1 0 0,0-1 0,0 1 0,0 0 0,0 0 1,0 0-1,1-1 0,-1 1 0,1-1 0,0 1 0,0-1 1,0 0-1,1 1 0,1 1 13,1-1 47,0 0-1,0 0 1,0 0 0,0 0 0,1-1-1,-1 0 1,1 0 0,0 0 0,5 1-47,7 1-586,0 0 0,1-2 0,-1 0 0,1-1 0,-1 0 0,10-2 586,-21 0-4298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09:44:26.08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33 9893,'0'0'1307,"0"0"-795,0 0-101,0 0 392,0 0-261,1 22-436,3 171-18,-4-192-95,-1 0-1,1 0 0,0 0 1,0 0-1,0 0 0,0-1 0,0 1 1,1 0-1,-1 0 0,0 0 1,0 0-1,1 0 0,-1-1 1,0 1-1,1 0 0,-1 0 1,0 0-1,1-1 0,0 1 1,-1 0-1,1-1 0,-1 1 1,1 0-1,0-1 0,-1 1 1,1-1-1,0 1 0,0-1 1,-1 1-1,1-1 0,0 1 8,0-2-23,1 1 1,-1 0-1,0 0 0,0 0 0,0-1 0,1 1 1,-1-1-1,0 1 0,0-1 0,0 1 0,0-1 0,0 1 1,0-1-1,0 0 0,0 0 0,0 0 0,0 0 1,-1 1-1,1-1 0,0 0 0,0 0 0,-1 0 1,1-1-1,-1 1 0,1 0 23,8-16-71,-1 0 1,0-1-1,-2 0 0,5-18 71,-7 20-36,1 0 0,0 0 0,2 0-1,0 1 1,0 0 0,1 0 0,8-8 36,-15 21-43,1 1 1,0-1-1,0 1 1,0 0-1,0 0 0,0 0 1,1 0-1,-1 0 1,0 0-1,0 0 1,1 1-1,-1-1 1,2 1 42,-3-1-291,0 1 0,0 0 0,0 0 1,0 0-1,0 0 0,1 0 0,-1 0 1,0 0-1,0 0 0,0 1 0,0-1 1,0 0-1,0 1 0,0-1 0,0 1 1,0-1-1,1 1 291,-1 6-4261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09:44:26.54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121 0 8260,'0'0'3185,"0"0"-2160,0 0-737,0 0 1185,0 0-801,0 0-624,-28 169-32,21-94 48,2-3-32,0 0-16,2-4-16,1 0 0,-1-8-464,-2-3-2097,-2-17-561,2-40-1952</inkml:trace>
  <inkml:trace contextRef="#ctx0" brushRef="#br0" timeOffset="1">11 505 2161,'0'0'3025,"-10"-135"-1232,10 83 432,0 14-208,0 9-752,22 4-705,13 4-256,13 1-160,17 7-80,3 4-64,-43 9-5138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09:44:27.15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106 1 5971,'0'0'2745,"0"0"-747,0 0-240,0 0-146,0 0-425,0 0-384,0 0-69,0 0-289,-12 10-277,6-5-153,0 1-1,0 0 0,1 0 0,-1 0 0,1 1 1,1 0-1,-1 0 0,1 0 0,0 0 1,1 1-1,0 0 0,0-1 0,0 1 1,1 0-1,0 4-14,-2 17 8,1 0 0,1 1 0,2-1 0,1 0 0,4 21-8,-4-43-4,0-1-1,1 0 1,0 1 0,0-1 0,1 0 0,-1 0 0,1 0-1,1-1 1,-1 1 0,1-1 0,0 1 0,0-1 0,0-1-1,1 1 1,0 0 0,0-1 0,4 3 4,-2-3-38,1 1 1,0-1 0,0-1-1,1 1 1,-1-1-1,0-1 1,1 0-1,0 0 1,0-1-1,0 0 1,-1 0 0,8-1 37,-7 1-90,1-1 1,-1-1 0,0 0 0,-1 0 0,1 0 0,0-1 0,0-1 0,0 0 89,-6 2-18,1-1 1,0 0-1,-1-1 1,0 1-1,1-1 1,-1 1-1,0-1 1,0 0 0,-1 0-1,1 0 1,-1-1-1,1 1 1,-1-1-1,0 1 1,0-1-1,-1 0 1,1 1-1,0-4 18,1-1 14,-1 0-1,1 0 0,-2 0 0,1 0 0,-1-1 0,0 1 0,-1 0 1,0-1-1,-1-4-13,1 10 10,0 0 0,-1-1-1,0 1 1,1 0 0,-1 0 0,0 0 0,-1 0 0,1 0 0,0 0 0,-1 1-1,0-1 1,0 0 0,0 1 0,0-1 0,0 1 0,0-1 0,0 1 0,-1 0 0,1 0-1,-1 0 1,0 1 0,1-1 0,-1 0 0,0 1 0,-1-1-10,-5-1 51,0 1 0,-1 0 0,1 0 0,-1 0 0,1 1 0,-1 1 0,1-1 0,-9 2-51,11 0 5,0 0-1,0 0 1,1 0-1,-1 1 1,1 0-1,-1 0 1,1 1-1,0 0 1,0 0-1,0 0 1,0 1-1,0-1 1,1 2-5,-7 6-241,2 0 0,-1 1 0,2 1 0,0 0 0,0 0 1,1 1-1,-4 10 241,3-5-2236,0 1 0,-4 19 2236,5 2-7633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09:44:42.52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93 129 7812,'0'0'368,"0"0"710,0 0-67,0 0-99,0 0 171,0 0-112,-19 0-346,0 0-585,-25 0 71,33 0-255,20 0-272,33-4 440,-1-2-1,1-2 0,36-11-23,41-9 51,-22 14-26,1 4 0,24 4-25,197 5 76,-150 2-69,12-3 68,28-11-75,40-3 144,170 14-144,-334 6 21,-1 3 0,0 4 1,-1 4-1,9 6-21,176 33 9,-161-34-5,-37-8-12,1-4-1,40-2 9,146-5 62,-119-3 56,133-7 186,-98 7 337,-156-3 379,-14 4-4465,-2 0-4002,-1 1 3902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09:44:47.94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1670 1 160,'0'0'763,"0"0"-195,-27 0-253,-176 7 1593,69-1-285,1 6 1,-62 17-1624,100-15 141,57-9 18,-1 2-1,1 2 1,0 1 0,1 2 0,1 1-1,0 2 1,0 2 0,-23 15-159,-5 9 56,2 4 0,2 2 0,2 3 0,-39 44-56,74-69-4,2 1 0,1 1 0,1 1 0,2 1 0,0 0 0,2 1 0,1 1 0,-5 19 4,14-32-17,1 0 1,0 0-1,1 1 1,1-1-1,1 1 1,0-1-1,2 1 1,0-1-1,1 1 1,1 0 16,0-10-6,0 0 0,1 0 0,0 0 0,1 0 0,0 0 1,0-1-1,1 0 0,0 0 0,0-1 0,1 1 1,6 4 5,18 15-39,0 0 1,10 3 38,-26-19-6,73 50 27,2-5-1,2-3 1,3-4 0,1-5 0,3-3 0,1-5-1,2-5 1,1-4 0,1-4 0,98 7-21,-20-11 132,0-9 0,152-11-132,-296-3 10,0-1 0,0-2 0,0-2 0,-1-1 0,-1-2 0,1-2 0,-2-1 0,26-15-10,3-6 47,-2-3 0,-2-2-1,-1-3 1,6-10-47,-44 37 1,-1-2 1,-1 0 0,16-20-2,-29 31 4,0 0 1,-1-1 0,0 0-1,-1 1 1,1-2 0,-2 1 0,1 0-1,-1-1 1,-1 0 0,0 0-1,0 0 1,-1-1-5,3-32 623,-2-41-623,-3 70 57,0 0-1,-1-1 1,0 1 0,-1 0-1,-1 0 1,0 0-1,-5-9-56,-97-199 979,73 161-590,-3 1-1,-24-29-388,24 43 513,-2 2 0,-2 2 0,-22-17-513,48 47 113,-1 1-1,0 0 1,0 0-1,-1 2 1,-1 0 0,0 1-1,-12-4-112,-3 2 202,0 1-1,0 1 1,-28-3-202,-11 0 198,4 0 19,0 3 0,-51 0-217,116 8-47,-1 1 1,0-1-1,0 1 1,0 0-1,1-1 0,-1 1 1,0 0-1,1 1 0,-1-1 1,1 0-1,-1 1 1,1 0-1,-1-1 0,1 1 1,0 0-1,-1 1 47,-1 1-794,0 1-1,0 0 1,0 0-1,0 1 1,1-1 0,0 1-1,-1 0 795,2 1-3113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09:17:51.14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169 19 5074,'0'0'248,"0"0"-18,0 0 722,0 0 881,0 0-67,10-5 2919,-11 4-4642,0 0 0,0 0 0,0 0-1,-1 0 1,1 0 0,0 0 0,-1 0 0,1 0-1,-1 0 1,1 1 0,-1-1 0,1 1 0,-1-1-1,1 1 1,-1-1 0,1 1 0,-1 0 0,0 0-1,1 0 1,-2 0-43,-37 2-104,35-1 142,1 0-41,-1 0 1,0 0-1,1 1 1,-1 0 0,1 0-1,0 0 1,0 0-1,0 1 1,0-1-1,0 1 1,0 0 0,1 0-1,-1 1 1,1-1-1,0 1 1,0 0-1,0-1 1,1 1-1,-1 1 1,0 0 2,0 2-10,-1 0-1,1 0 1,0 0-1,1 0 1,-1 0 0,2 0-1,-1 1 1,1-1 0,0 0-1,0 1 1,1-1-1,0 6 11,1-12-14,-1 0 1,0 0-1,1-1 0,-1 1 0,1 0 0,-1 0 0,1-1 0,-1 1 0,1 0 0,-1-1 0,1 1 0,0-1 0,-1 1 1,1 0-1,0-1 0,0 0 0,-1 1 0,1-1 0,0 1 0,0-1 0,0 0 0,0 0 0,-1 1 0,1-1 0,0 0 1,0 0-1,0 0 0,1 0 14,30 1-797,-25-1 417,2 0-97,-1 0 0,0 0 0,0 0-1,1-1 1,-1 0 0,0-1 0,0 1-1,0-2 1,0 1 0,0-1 0,-1 0-1,1-1 1,-1 0 0,0 0 0,0 0 0,0-1-1,0-1 478,-7 6 366,0 0 618,0 0-58,0 0-379,0 4-404,0 3 14,0 1 0,0-1 0,1 0 0,0 1 0,0-1 0,0 0 0,2 4-157,-2-9-44,0 0 0,0 0 1,0-1-1,1 1 0,-1 0 1,0-1-1,1 1 0,-1-1 1,1 1-1,-1-1 0,1 0 1,-1 1-1,1-1 0,0 0 1,0 0-1,0 0 0,0 0 0,0-1 1,0 1-1,0-1 0,0 1 1,0-1-1,0 1 0,0-1 1,0 0-1,0 0 0,0 0 1,2-1 43,9 1-3605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09:44:54.04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29 1 656,'0'0'547,"0"0"-211,-4 24-160,-11 79 38,10-59 363,2 1 0,2 0 0,2 16-577,1 9 280,-2 47 681,13 85-961,-2-63 804,-5 2-804,1 36 319,3 77-76,-13 71-243,-7-182 24,2-59-37,4 13 13,4-78 0,0 122 23,6 0-1,8 21-22,-2-46 60,-5 85-60,0-7 36,3 275 392,-11-397-405,0-47-11,-2 0 0,-1 0 0,-1 0 1,-1-1-1,-3 6-12,0 3 64,1 0 0,-1 18-64,2 41 234,4 1 1,6 19-235,-2 6 588,-2-71-399,3 0-1,1 0 1,2 0 0,3 0 0,3 9-189,-8-41 158,-1-1 1,0 1-1,-1 0 0,-1 0 0,0 4-158,-1 1 1143,24-13-588,6-3-465,1-1 0,-1-1 0,0-2 1,18-1-91,12-1 146,-34 2-61,64 1 286,0-5 0,39-8-371,14-10 205,223-28 166,-352 49-811,-12 1-2366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09:45:45.40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352 0 8068,'0'0'1568,"-26"2"-26,-13 2-416,-35 7-1126,66-8 84,0-1 0,-1 1 0,1 0 0,0 1 0,1 0 0,-1 0 0,1 1 0,0 0 0,0 0 0,0 1 0,0 0 0,1 0 0,0 0 0,1 1-1,-2 2-83,1-2 62,-5 6-25,1 2 0,1-1 1,0 1-1,0 1 0,2 0 0,0 0 0,1 0 1,0 1-1,1 0 0,1 0 0,1 0 0,1 0 1,0 1-1,1-1 0,1 1 0,0 0 0,2-1 1,1 9-38,-2-23-3,0 1 0,0-1 0,0 0 1,0 0-1,0 0 0,1-1 1,-1 1-1,1 0 0,0-1 0,0 1 1,0 0-1,0-1 0,0 0 1,1 0-1,-1 0 0,1 0 0,-1 0 1,1 0-1,0 0 0,-1-1 1,1 0-1,0 1 0,0-1 0,0 0 1,1 0-1,-1-1 0,1 1 3,9 1-23,1 0 0,0-1 0,-1-1-1,1 0 1,12-2 23,-15 0 9,-1 0 0,1-1 0,-1 0 0,1-1 0,-1 0-1,0 0 1,0-1 0,-1-1 0,0 1 0,0-1 0,0-1 0,5-5-9,-5 4-3,0 0 1,0-1-1,-1 0 0,0 0 1,0-1-1,-1 0 0,-1-1 0,1 1 1,-2-1-1,0 0 0,1-2 3,2-28 60,-7 40-54,-1 0-1,0-1 1,0 1-1,0 0 1,0-1 0,0 1-1,0 0 1,0 0-1,0-1 1,-1 1-1,1 0 1,0 0 0,-1-1-1,1 1 1,-1 0-1,1 0 1,-1 0-1,0 0 1,0 0 0,1 0-1,-1 0 1,0 0-1,0 0 1,0 0-1,0 0 1,0 0 0,0 1-1,0-1 1,0 0-1,-1 1-5,-4-2 6,0 0-1,0 1 0,0 0 0,-1 0 1,1 0-1,0 1 0,-1 0 1,1 1-1,0-1 0,0 1 1,-1 0-1,1 1 0,0-1 0,-4 3-5,2-1 34,0 1 0,1 0 0,-1 1 0,1-1-1,0 1 1,0 1 0,1-1 0,0 1 0,0 0-1,-2 3-33,-1 3-178,0 0 0,1 0-1,0 1 1,1 1-1,0-1 1,1 1 0,1 0-1,0 0 1,1 1-1,0-1 1,2 1-1,-2 8 179,2 19-5733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09:44:59.41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101 6 5250,'0'0'1412,"0"0"-268,0 0-181,0 0-66,0 0 253,0 0-350,0-6-525,12 364 474,0 503-388,-18-771-298,-3-1 1,-15 56-64,7-55 75,5 1 0,1 50-75,9 116 118,-4 125 98,4 50 0,7-310-198,2 47 92,-6-101-92,1-25 28,-3 1 0,-1-1 0,-2 0 0,-3 4-46,-4 31 78,3 0-1,4 0 0,3 0 0,4 3-77,-4 131 265,-5-131 45,0 44 290,4-72-57,2-28-1236,-1 0-3367,1-25-1273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09:45:00.95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97 0 2753,'0'0'1457,"0"0"-766,0 0-448,0 0-139,-4 20 93,-11 63 19,11-54-90,2 1-1,1-1 1,1 0-1,1 6-125,1 22 256,-2-3-65,-1 15 156,3-1 0,3 1 1,6 25-348,2-1 57,-5 1 1,-4 0 0,-4 2-58,1 25 29,1-55-21,2 87 107,-9 27-115,0-135 49,-2 0 0,-4 8-49,2-10 159,2 1 0,0 15-159,3 262 359,5-186-315,1-98 17,1-1 0,6 22-61,-3-21 55,-2 0 0,0 22-55,1 561 174,-7-555-159,-3-1 1,-12 61-16,-36 122 584,40-191-164,8-25-65,1 0 1,2 1 0,1 0-1,4 30-355,-2 5 253,11 147 2125,-9-176-2373,-3 39-32,0-76-1035,0-1-2118,0 0-1500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09:45:01.80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89 1 976,'0'0'1655,"0"0"-81,0 0-62,0 0-599,0 0-302,-10 0 258,0 0-548,0 0 486,0 0 1,-1 0 0,1 1 0,0 0 0,-4 1-808,14-2 25,0 1 0,0-1 1,-1 0-1,1 0 0,0 0 1,0 0-1,0 1 0,-1-1 1,1 0-1,0 0 0,0 1 1,0-1-1,0 0 1,0 0-1,-1 0 0,1 1 1,0-1-1,0 0 0,0 1 1,0-1-1,0 0 0,0 0 1,0 1-1,0-1 0,0 0 1,0 1-1,0-1 0,0 0 1,0 0-1,0 1 0,0-1 1,0 0-1,0 0 0,1 1 1,-1-1-1,0 0 0,0 0 1,0 1-1,0-1 1,0 0-1,1 0 0,-1 0 1,0 1-1,0-1 0,1 0 1,-1 0-1,0 0 0,0 0 1,0 1-1,1-1 0,-1 0 1,0 0-1,0 0 0,1 0 1,-1 0-1,0 0 0,1 0 1,-1 0-1,0 0 0,0 0 1,1 0-1,-1 0-25,12 4 8,0-1-1,1 0 1,-1-1-1,0 0 1,13-1-8,69-1 107,-42-2-70,827 2 790,-861 2-798,-1-1 1,0 2-1,0 0 1,0 1 0,6 3-30,0 0 156,0-2 1,10 1-157,32-5-109,-65-1-3143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09:45:09.07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58 292 4482,'0'0'1310,"0"0"-646,0 0 57,0 0 679,0 0-266,0 0-205,0 0-316,0 0-199,-9 8-78,-30 24-136,30-25-77,9-7-243,3-3 5,164-209 451,-137 174-292,2 1 0,1 2-44,-32 34-4,0 0 0,-1 0 0,1 0 0,0 0 0,0 0 0,-1 0 0,1 1-1,0-1 1,0 0 0,0 1 0,0-1 0,0 0 0,0 1 0,0-1 0,0 1 0,0 0 0,0-1 0,1 1 0,-1 0 0,0 0-1,0 0 1,0 0 0,0 0 0,0 0 0,1 0 0,-1 0 0,0 0 0,0 0 0,0 1 0,0-1 0,0 0 0,0 1-1,0-1 1,0 1 0,0-1 0,0 1 0,0-1 0,0 1 0,0 0 0,0 0 0,0-1 0,0 1 0,-1 0 0,1 0 0,0 0-1,-1 0 1,1 0 0,0 1 4,3 4 12,-1 1 1,0 0-1,0 0 0,-1 1 0,1-1 0,0 5-12,3 29 37,-1 1-1,-1 0 1,-3 0-1,-3 33-36,1 0 78,0-27-28,4 1 0,1-1 0,4 14-50,-7-57 55,2 12 848,-1-12-5249,0-5-3735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09:45:10.78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47 132 3265,'0'0'2324,"0"0"-867,0 0-598,0 0-19,0 0-45,0 0 3,-7-3-416,-21-9-305,27 11-72,0 0 1,0 0-1,0 0 0,0 0 1,0 0-1,0 0 1,1-1-1,-1 1 0,0 0 1,1 0-1,-1-1 1,1 1-1,0 0 0,-1-1 1,1 1-1,0 0 1,0-1-1,0 1 0,0-1 1,0 0-6,3-24-49,-2 23 43,1 1 0,0-1 0,-1 1 1,1 0-1,0 0 0,1 0 0,-1 0 1,0 0-1,0 0 0,1 1 1,-1-1-1,1 1 0,-1 0 0,1-1 1,0 1-1,1 0 6,51-15-43,-44 13 36,18-2 15,-1 1 0,0 1 0,1 2 1,20 1-9,-45 0-6,-3 0 12,1 1 0,0 0 1,-1-1-1,1 1 0,-1 0 0,1 0 1,-1 0-1,1 0 0,-1 0 0,0 0 1,0 1-1,1-1 0,-1 0 0,0 1 0,0-1 1,0 1-1,0-1 0,-1 1 0,1-1 1,0 1-1,-1 0 0,1-1 0,-1 1 1,1 0-1,-1-1 0,0 2-6,11 50 196,-11-51-194,3 36 150,-2 0 0,-2 35-152,-1-63 17,1 0 0,-2-1 0,1 1 0,-1 0 0,-1-1 0,0 1 0,0-1 0,0 0 0,-1 0 0,-1-1 0,-3 5-17,-15 19 52,-1-2 0,-9 7-52,31-33 5,-38 37 43,-12 8-48,53-49-7,0 0-1,0 1 0,0-1 1,0 0-1,0 0 0,0 1 1,0-1-1,0 0 0,0 0 1,1 0-1,-1 1 0,0-1 1,0 0-1,0 0 0,0 0 1,1 1-1,-1-1 0,0 0 1,0 0-1,0 0 0,1 0 1,-1 0-1,0 0 0,0 1 1,0-1-1,1 0 0,-1 0 1,0 0-1,0 0 0,1 0 1,-1 0-1,0 0 0,0 0 1,1 0-1,-1 0 0,0 0 1,0 0-1,1 0 0,-1 0 8,14 2 43,67 5 857,0-3 0,20-4-900,-49 0 70,-51 0-3428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09:45:20.30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58 0 352,'0'0'1118,"0"0"-443,0 0-21,0 0 258,0 0 411,0 0-384,0 0-224,-9 14-61,-28 45-369,36-58-287,-1 1-1,1-1 0,0 1 0,0 0 1,0 0-1,0-1 0,1 1 0,-1 0 1,0 0-1,1 0 0,-1 0 0,1 0 0,0 0 1,-1 0-1,1 0 0,0 0 0,0 0 1,1 0-1,-1 0 0,0 1 3,2 5-323,-2-7 290,0-1 0,0 0 0,1 1 0,-1-1 0,0 0 1,1 1-1,-1-1 0,0 0 0,1 1 0,-1-1 0,0 0 1,1 1-1,-1-1 0,1 0 0,-1 0 0,0 0 0,1 0 1,-1 1-1,1-1 0,-1 0 0,1 0 0,-1 0 0,0 0 1,1 0-1,-1 0 0,1 0 0,-1 0 0,1 0 0,-1 0 33,19 0-1527,-14-1-121,-3 1-641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09:45:20.80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1217,'6'38'384,"-1"-8"1330,-4-14 7470,19-38-10787,-15 14 119,0 1-1349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09:45:23.37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38 1246 3025,'0'0'1484,"0"0"-849,0 0 106,0 0 324,0 0 34,0 0-405,-6 3-238,1 0-295,4-2-47,-1 0 0,0 0-1,0 0 1,0 0 0,1 0 0,-1 0-1,0-1 1,0 1 0,0 0-1,0-1 1,0 0 0,-2 1-114,4-10 339,3 1-295,0 1 0,0 0 0,1 0 0,0 0 0,0 1 0,0-1 0,1 1 0,0 0 0,0 0 0,6-4-44,2-4 27,149-164 478,8 7 1,98-70-506,-42 73 252,-125 97-136,-34 25-54,3 3 0,1 4 1,2 2-1,2 4 0,1 3 0,1 3 1,2 4-1,0 3 0,41-3-62,-97 19 40,-11 1 31,1 1 0,0 1 1,10 0-72,-23 1-409,-14 1-2859,-16 3 170,-33 2-970,42-6 2019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09:17:51.58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1713,'0'0'5541,"0"0"-4447,17 9-1025,52 33 1,-66-40-67,0 1 0,0-1 0,-1 1 0,1 0 0,-1 0 0,1 0 0,-1 0 0,0 0 0,0 0 0,0 1 0,0-1 0,-1 1 0,1-1 0,-1 1 0,0-1 0,0 1 0,-1 0 0,1 0 0,-1 0 1,1-1-1,-1 1 0,0 0 0,-1 0 0,1 0 0,-1 2-3,0 10 52,2 16 45,-2-1 0,-2 1 1,0-1-1,-6 17-97,2-16 252,0 0 0,2 0 0,2 1 0,1 0-1,2 9-251,0-40 2,0 0-1,0 0 0,1 0 0,-1 0 1,1 0-1,-1 0 0,1 0 1,0-1-1,0 1 0,0 0 0,0 0 1,0-1-1,0 1 0,0-1 1,1 1-1,-1-1 0,0 1 0,1-1 1,-1 0-1,1 0 0,0 0 0,-1 0 1,1 0-1,0 0 0,0 0 1,-1 0-1,1-1 0,0 1 0,0-1 1,0 1-1,0-1-1,8 2-2,1-1-1,-1 0 1,0 0-1,1-1 1,2-1 2,-1 1-14,-5 0-126,0 0 1,0 0 0,0-1 0,0 0-1,5-1 140,32-19-3289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09:45:23.73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41 1857,'0'0'3746,"0"0"-2695,0 0-600,0 0 458,29-7 353,96-21-397,-118 26-815,0 1 0,0 0 1,0 0-1,0 1 0,0 0 1,0 0-1,0 1 1,0-1-1,0 2 0,0-1 1,-1 1-1,1 0 0,0 0 1,-1 1-1,0 0 0,1 0 1,-1 0-1,0 1 0,-1 0 1,1 0-1,-1 1 1,1-1-1,-1 1 0,0 1-50,3 1 94,1 2-9,0 0 0,-1 0 0,0 1 0,0 0 0,-1 0 0,0 1 0,-1 0 0,0 0 0,-1 1 0,0-1 0,-1 1 0,1 2-85,-3-5 60,0-1 0,-1 0 0,1 1 0,-1-1 0,-1 1 0,0-1 0,0 1 0,-1-1 0,0 1 0,0-1 0,-1 1 0,0-1 0,0 0-1,-1 0 1,0 0 0,-1 0 0,1 0 0,-4 3-60,-8 8 55,-1 1-1,-1-2 1,0 0-1,-2-1 1,0-1 0,0-1-1,-2 0 1,0-2-1,0 0 1,-1-1-1,-4 0-54,24-12-7,1 1-1,-1 0 0,1-1 0,-1 1 1,1 0-1,0 0 0,-1 0 0,1 0 1,0 0-1,0 0 0,0 0 0,-1 0 1,1 0-1,0 1 0,0-1 8,0 10-6863,1-7 1173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09:45:30.31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111 31 6723,'0'0'2228,"0"0"-1420,0 0-645,0 0 80,2 20 194,3 20-310,-1-1 0,-3 1 0,-1-1 0,-2 1 0,-3 7-127,-4-9 36,-1-1 0,-3 0-1,-1 0 1,-1-1 0,-6 7-36,18-38-13,2-3 3,1 0-1,-1 0 1,0 0-1,0 0 1,0 0 0,0 0-1,-1 0 1,1 0-1,0 0 1,-1-1-1,1 1 1,-1-1-1,0 1 1,1-1 0,-1 1-1,0-1 1,0 0-1,0 0 1,0 0-1,0 0 11,2-8-389,0-36 258,2 1-1,3 0 1,1 0-1,2 0 1,3-5 131,-5 24-35,2 0 0,0 0 0,2 1 0,0 1 1,1-1-1,2 2 0,0-1 0,1 2 0,1 0 0,2-2 35,-10 15-7,-1 0 0,0 0 0,1 1 0,0 0 0,0 0 0,1 0 0,-1 1 0,1 0 0,0 1-1,0 0 1,0 0 0,1 1 0,-1 0 0,1 0 0,-1 1 0,1 0 0,0 0 0,-1 1 0,1 0 0,6 2 7,-12-2 4,1 0 0,-1 1 1,1 0-1,0 0 0,-1 0 1,1 0-1,-1 1 0,0-1 1,1 1-1,-1 0 0,0 0 1,0 0-1,0 0 0,0 1 1,-1-1-1,1 1 0,-1-1 1,1 1-1,-1 0 0,0 0 1,0 0-1,0 1 0,0-1 1,-1 0-1,1 1-4,0 0 27,-1 0 0,0 0 0,0 1 0,0-1 0,0 0 0,0 0 0,-1 1 0,0-1 0,0 0 0,0 0 0,0 1 0,-1-1 0,1 0 0,-1 0 0,0 1 0,-1-1 0,1 0 0,-1 0-1,0 0 1,0-1 0,0 1 0,-1 1-27,-4 3 73,-1 0 0,0-1 0,0 0 0,0 0 0,-1-1 0,0 0 0,0-1 0,-1 0 0,0-1 0,1 1 0,-1-2 0,-1 1-73,3-2-817,1 0 1,0 0 0,0-1-1,0 0 1,-6 0 816,27-1-2300,3 0-648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09:45:30.98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1 132 5827,'0'0'2956,"0"0"-1350,0 0-737,0 0-87,0 0-286,2 3-328,0 1-174,0-1 0,1 0 0,0-1 0,-1 1 0,1 0 0,0-1 0,0 0 0,1 1 0,-1-1 0,0 0-1,1-1 1,-1 1 0,1-1 0,0 1 0,-1-1 0,1 0 0,0 0 0,1-1 6,12 3-27,1-2 0,-1 0 0,13-2 27,-9 1-2,-15 0-25,1-1 1,-1 1-1,0-1 0,0-1 0,0 1 0,0-1 0,0 0 0,0 0 0,0-1 0,-1 0 1,1 0-1,-1 0 0,1-1 27,-3 1-49,1 1 1,-1-1 0,0 0 0,0 0-1,0 0 1,0-1 0,-1 1-1,1-1 1,-1 1 0,0-1 0,0 0-1,0 0 1,-1 1 0,1-1-1,-1-1 1,0 1 0,0 0-1,0 0 1,-1-3 48,1 4 7,-1 0 1,0-1-1,0 1 1,0 0-1,0-1 0,-1 1 1,1 0-1,-1 0 0,0 0 1,0 0-1,0 0 0,0 0 1,-2-3-8,1 4 35,0 0 1,0 0 0,0 0 0,0 0 0,0 1 0,-1-1 0,1 1 0,-1-1 0,1 1-1,-1 0 1,1 0 0,-1 0 0,0 0 0,0 1 0,1-1 0,-2 0-36,-11-1 432,0 0 0,0 1 1,0 1-1,-5 0-432,5 0 258,5 2-227,12 2-149,-1-3 88,4 5 18,0-1 1,0-1-1,0 1 0,1-1 1,0 0-1,0 0 0,0 0 1,0-1-1,0 0 0,1 0 1,-1 0-1,4-1 12,15 9-9,-2 0-3,13 5 23,-1 1 1,0 2-1,6 7-11,-30-18 6,-1 0 0,1 0 0,-2 1 0,1 1 0,-1-1 0,-1 2 0,0-1 0,0 1 0,-1 0 0,0 1 0,3 8-6,-3-1 18,0 0 0,-1 1 0,-1 0 0,-1 0 0,-1 0 1,0 14-19,0 34 84,-4 24-84,1-26 15,-1-7 53,-3-1 0,-3 9-68,6-53-48,1-29-6,-2-146-293,2-127 249,1 275 82,0-1 0,0 1 0,2-1 0,0 1 0,0-1 0,1 1 0,0 0 0,2 1 1,-1-1-1,1 1 0,5-6 16,-7 11-13,1 1 1,0 0 0,0 0-1,0 1 1,1-1-1,-1 1 1,1 0 0,1 1-1,-1 0 1,0 0 0,1 0-1,0 1 1,0-1 0,0 2-1,1-1 1,-1 1-1,0 0 1,1 1 0,0-1-1,-1 2 1,2-1 12,4 0-15,-1 1 0,1 0 0,0 1-1,0 1 16,-8-2 14,0 2-1,-1-1 1,1 0-1,0 1 1,-1 0-1,1 0 1,-1 0-1,0 1 1,1 0 0,-1-1-1,1 3-13,2 0 68,-1 0 1,1 1-1,-2-1 0,1 1 1,-1 1-1,1-1 0,-2 1 1,1 0-1,-1 0 0,0 0 1,0 0-1,-1 1 0,0-1 1,-1 1-1,1 0 0,-1 0 1,-1 0-1,1 8-68,-2-14 66,-1 0 1,1 0 0,-1 0-1,0 0 1,1 0-1,-1 0 1,0 0-1,0 0 1,-1 0-1,1 0 1,0 0 0,-1-1-1,1 1 1,-1 0-1,1-1 1,-1 1-1,0-1 1,1 0-1,-1 0 1,0 1 0,-1-1-67,-48 24 247,43-22-201,-26 9-167,-1-1-1,0-2 1,0-2-1,-1-1 0,0-2 1,0-1-1,-31-2 122,39-1-3078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09:45:32.25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4242,'0'0'646,"0"0"-484,20 30-66,-3-4-47,49 76 516,-3 7-565,21 49 1286,-7 2 0,-8 5 0,21 84-1286,-12 5 1331,39 245-1331,-107-447-68,2 6-342,-3 1 1,-3 0-1,-2 9 410,-4-66-1886,0-2-790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09:45:33.73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64 53 768,'0'0'6982,"0"0"-5504,0 0-1222,0 0-178,0 0-89,-10-9 27,-30-26-35,30 27-133,9 10 232,0 0-1,1 1 0,-1-1 0,1 1 0,0-1 1,0 0-1,0 1 0,0-1 0,0 1 0,0-1-79,1 4 3597,-3 125-3822,4 151 359,-2-280-205,0 0 1,1 0-1,-1 0 0,1 0 0,0 0 0,-1 0 0,1-1 0,0 1 0,0 0 0,0 0 1,0-1-1,1 1 0,-1 0 0,0-1 0,1 1 0,-1-1 0,1 0 0,-1 1 1,1-1-1,0 0 0,-1 0 0,1 0 0,0 0 0,0 0 0,0-1 0,0 1 0,0 0 1,0-1-1,0 0 0,0 1 0,0-1 0,0 0 0,0 0 0,0 0 0,0 0 1,0 0-1,0-1 0,0 1 0,0-1 0,0 1 0,0-1 0,-1 0 0,1 1 1,1-2 70,-2 2-214,0-1 1,0 0-1,0 0 1,0 0-1,0 0 1,0 0-1,-1 0 1,1 0 0,0 0-1,-1 0 1,1 0-1,0 0 1,-1 0-1,1-1 1,-1 1 0,0 0-1,1-1 214,7-32-4130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09:45:34.19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12 1008,'0'0'9477,"0"0"-8981,0 0 336,0 0-832,0 0-512,0 0-432,3-12 367,12 42-3136,-3-3-737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09:45:34.73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6931,'0'0'1449,"3"20"-1028,-3-19-417,7 48 177,-2 1 0,-2 10-181,-4-39 69,0-15-62,1 0 1,0 1 0,0-1-1,0 0 1,1 0 0,1 5-8,-1-9-4,0-1 0,0 0 0,0 0 0,0 0 0,0 0 0,1 0 0,-1 0 0,0 0 0,0 0 0,1-1 0,-1 1 0,1 0 0,-1-1 0,0 1 0,1-1 0,-1 0 1,1 1-1,-1-1 0,1 0 0,-1 0 0,1 0 0,-1 0 0,1 0 0,0 0 0,0-1 4,3 1-154,1 0 0,-1-1 0,0 0 0,1 0 0,-1 0 0,0 0 0,1-2 154,2-1-302,0-1-1,-1 0 1,0-1-1,0 1 1,-1-1-1,0-1 1,0 1-1,1-3 303,1 1-169,-1-1 0,1 1 0,1 1 0,-1 0 0,10-6 169,-16 12 46,0 0 0,0 0 1,0 0-1,0 0 1,1 1-1,-1-1 1,0 1-1,1-1 1,-1 1-1,0 0 1,0 0-1,1 0 1,-1 0-1,0 0 0,1 1 1,-1-1-1,0 1 1,0 0-1,2 0-46,6 3 164,-1 0 0,0 1-1,0 0 1,1 2-164,26 13 245,-18-16-204,-1 1 1,2-2 0,-1 0-1,0-2 1,0 0 0,1-1-1,14-1-41,-19 0 45,-6 1-32,0-1 1,0 0 0,-1-1-1,1 0 1,0 0-1,-1-1 1,1 0-1,-1 0 1,0-1 0,0 0-1,0 0 1,6-5-14,-10 7 8,0 0 1,0-1 0,0 1-1,-1-1 1,1 0-1,-1 0 1,1 0-1,-1 0 1,0 0-1,0 0 1,-1 0 0,1-1-1,-1 1 1,1-1-1,-1 1 1,0-1-1,0 0 1,-1 1 0,1-1-1,-1 0 1,0 0-1,0 1 1,0-1-1,0 0 1,-1 0 0,0 1-1,1-1 1,-2-2-9,1 4 29,0 1 1,0-1 0,0 1 0,0 0 0,0-1-1,0 1 1,0 0 0,0 0 0,0 0-1,-1 0 1,1 0 0,0 0 0,-1 0-1,1 0 1,-1 0 0,1 1 0,-1-1 0,1 1-1,-1-1 1,1 1 0,-2-1-30,-36-3 2720,38 10-2389,1 34-321,2-1 0,1 1-1,5 15-9,-3-20 80,-1-1-1,-1 1 0,-3 24-79,0-55 9,0 0 0,0 0 1,-1 0-1,1 0 0,-1 0 0,0-1 1,0 1-1,-1 0 0,1 0 0,-1-1 1,0 1-1,1-1 0,-2 0 0,1 1 0,0-1 1,-1 0-1,1 0 0,-1 0 0,-2 1-9,1-1 10,0 0 0,-1-1 0,1 1 0,-1-1 0,1 1 0,-1-1 0,0-1 0,0 1 0,0-1 0,0 0 0,0 0 0,0 0 0,-1-1 0,-4 0-10,9 0-72,1 0-1,-1 0 1,0 0 0,0-1 0,0 1 0,0 0 0,1-1 0,-1 1 0,0 0 0,0-1-1,1 1 1,-1-1 0,0 1 0,1-1 0,-1 0 0,0 1 0,1-1 0,-1 1 0,1-1-1,-1 0 1,1 0 0,0 1 0,-1-1 0,1 0 0,0 0 0,-1 0 0,1 1 0,0-1 0,0 0-1,0 0 1,-1 0 0,1 0 0,0 1 0,0-1 0,0 0 72,3-36-5651,3 18 2511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09:45:35.22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33 145 6803,'0'0'1163,"0"0"-533,0 0-214,0 0 563,0 0-10,-5-2-534,-17-6-369,17 7-242,5 1-29,4 0 87,171 0 164,-173 0-38,-1 0 0,1 0-1,0 0 1,-1 0 0,1-1 0,0 1 0,-1 0 0,1-1 0,-1 1 0,1-1 0,0 1 0,-1-1 0,0 0 0,1 0 0,-1 0 0,1 1-1,-1-1 1,0-1 0,1 1 0,-1 0 0,0 0 0,0 0 0,0-1 0,0 1 0,0 0 0,0-1 0,-1 1 0,1-1 0,0 1 0,-1-1-1,1-1-7,1-4 61,-1 0-1,-1 0 0,1 0 1,-1 0-1,0-1 1,-1-4-61,0 8 16,1 2-11,0 0 0,0 0 0,-1 1 0,1-1 0,0 0 0,-1 1 0,0-1 0,1 0 0,-1 1-1,0-1 1,0 1 0,0-1 0,0 1 0,0-1 0,0 1 0,-1 0 0,1 0 0,0-1 0,-1 1 0,0 0-5,-1-1 23,0 0 1,-1 1-1,1-1 1,0 1 0,-1 0-1,1 0 1,0 0-1,-1 0 1,1 1-1,-4-1-23,2 1 27,1 0-1,0 0 1,0 0-1,-1 0 1,1 1-1,0 0 1,0 0-1,0 0 1,0 0-1,0 0 1,0 1-1,0 0 1,0 0-1,0 0 1,1 0-1,-1 1 1,1-1-1,0 1 1,-1 0-27,-3 6-2,1 1-1,0-1 1,0 1 0,1 0 0,0 0 0,1 1 0,0-1 0,-2 11 2,2-1-7,1 0 0,1 1-1,0-1 1,2 13 7,0-30-3,0 1 0,0 0 0,1 0 0,-1-1 0,1 1 0,0 0-1,0 0 1,0-1 0,1 1 0,-1-1 0,1 1 0,0-1 0,0 0 0,0 0-1,0 0 1,1 0 0,-1 0 0,1 0 3,2 1-2,0 0 0,0-1 0,0 1 0,0-1 0,0 0 0,1-1 0,0 1 0,-1-1-1,1 0 1,5 1 2,8 0-153,0 0 0,0-1 0,1-1 0,-1-1 0,1 0 0,15-4 153,-16 1-284,0-2 1,0 0-1,0-1 0,-1-1 0,0-1 0,0 0 0,-1-1 0,0-1 0,0-1 1,-2-1-1,1 0 0,-1 0 0,-1-2 0,0 0 0,-1 0 0,-1-2 1,0 1-1,-1-1 0,0-1 0,7-17 284,-14 27 3451,-1 9-1473,-3 22-1041,-4 38-1322,-1 48 409,8-109-113,0 0 1,0 0-1,0-1 0,0 1 0,0-1 0,0 0 0,0 0 0,1 0 0,-1 0 0,0-1 0,0 1 0,1-1 89,3-2-3,0-1 0,0 0 0,-1 0 0,1 0-1,-1-1 1,0 0 0,0 0 0,-1 0 0,0-1 0,1-1 3,16-14-51,-5 7-278,0 0 0,1 2 0,1 0 0,0 1 0,0 1 0,1 1 0,12-4 329,-24 11-3415,-7 2-547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09:45:36.16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154 1 96,'0'0'1422,"0"0"-824,0 0 34,0 0 1422,0 0-346,0 0-452,-5 0-277,-121 2 3855,104-2-5532,22 0 748,0 0 1,0 0-6,28 0-1859,-28 0 401,3 0-780,-1 0-2071,-2 0 2906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09:45:36.58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229 1 256,'0'0'2561,"0"0"3178,0 0-2812,0 0-2410,0 0-309,1 23 70,-1 40 410,-2 0 0,-7 40-688,-34 213 1278,3 222-1278,40-522-143,0-10-164,0 0 0,0 0-1,-1 1 1,0-1-1,0 0 1,-1 4 307,2-10-28,0 0 0,0 0 0,0 0 0,0 0 0,0-1 0,0 1 0,0 0 0,0 0 1,0 0-1,0 0 0,0 0 0,0 0 0,0-1 0,-1 1 0,1 0 0,0 0 0,0 0 1,0 0-1,0 0 0,0 0 0,0 0 0,0-1 0,0 1 0,0 0 0,0 0 0,-1 0 0,1 0 1,0 0-1,0 0 0,0 0 0,0 0 0,0 0 0,0 0 0,-1 0 0,1 0 0,0 0 0,0 0 1,0 0-1,0 0 0,0 0 0,0 0 0,-1 0 0,1 0 0,0 0 0,0 0 0,0 0 0,0 0 1,0 0-1,0 0 0,-1 0 0,1 0 0,0 0 0,0 0 0,0 0 0,0 0 0,0 0 0,0 1 1,0-1-1,0 0 0,-1 0 0,1 0 0,0 0 0,0 0 0,0 0 0,0 0 0,0 1 0,0-1 1,0 0-1,0 0 0,0 0 28,-3-6-361,0-1 1,0 1-1,0-1 1,1 1-1,0-1 1,1 0-1,-1 0 1,1 0 0,0-7 360,-2-13-806,2 24 745,-72-391-1228,69 377 1445,-2-4 754,1 1 0,1-1 1,1 0-1,0 0 1,2 0-1,0-1 0,3-16-910,-1 36 52,-1 0-1,1 0 0,-1 1 0,1-1 1,0 0-1,0 1 0,0-1 0,0 0 1,0 1-1,0-1 0,0 1 0,1 0 1,-1-1-1,0 1 0,1 0 0,-1 0 1,1 0-1,-1 0 0,1 0 0,0 0 1,-1 1-1,1-1 0,0 0 0,0 1-51,7-3 66,1 0 0,0 1-1,-1 1 1,3-1-66,-4 1 55,39-3 134,1 2 1,0 2-1,13 3-189,-47-2-118,0 0-1,0 2 1,0 0 0,0 0 0,0 1-1,0 1 1,-1 0 0,0 1-1,0 1 1,0 0 0,-1 0 0,0 1-1,-1 1 1,0 0 0,4 4 118,-13-11-331,-1 0 0,1 0 0,0 0 1,-1 0-1,0 0 0,1 0 0,-1 0 0,0 0 0,0 0 1,0 1-1,0-1 0,-1 0 0,1 2 331,1 23-5440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09:17:52.00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241 18 7748,'0'0'1184,"0"0"-392,0 0-338,0 0 66,-24-3 46,-76-11-230,97 14-308,-1 0-1,1 0 1,-1 0 0,1 0-1,-1 0 1,1 1 0,-1-1 0,1 1-1,-1 0 1,1 0 0,-3 2-28,4-2 13,0 0 0,0 1 0,0-1 1,0 1-1,1 0 0,-1-1 0,1 1 1,-1 0-1,1 0 0,-1 1-13,-4 4 17,1 1-12,0-1 0,0 0 1,0 1-1,1 0 0,0 0 1,0 0-1,1 1 0,0-1 1,1 1-1,0 0 0,0 0 1,0 0-1,2 0 0,-1 0 1,1 0-1,0 0 0,1 0 1,0 3-6,0-11-12,-1 0 0,1 0 1,0 1-1,-1-1 0,1 0 1,0 0-1,0 0 0,0 0 1,-1 0-1,1 0 0,0 0 0,1 0 1,-1 0-1,0 0 0,0-1 1,0 1-1,0 0 0,1-1 1,-1 1-1,0-1 0,0 1 1,1-1-1,-1 0 0,1 1 1,-1-1-1,0 0 0,1 0 1,0 0 11,49 1-1103,-38-2 342,55-1-1106,-67 2 1939,-1 0 208,0 0 349,0 0 135,0 22 185,0-20-956,0-1 0,0 1 0,-1-1-1,1 1 1,0-1 0,0 1 0,0-1 0,0 1 0,1-1-1,-1 1 1,0-1 0,1 1 0,-1-1 0,1 1-1,-1-1 1,1 0 0,-1 1 0,1-1 0,0 0 0,0 1-1,0-1 1,0 0 0,0 0 0,0 0 0,0 0 0,1 1 7,20 6-1092,-4-6-2221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09:45:41.94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174 35 10229,'0'0'859,"0"0"-662,0 0-159,0 0 92,18-5 238,-14 3-344,23-5 132,0 0-1,0 2 1,0 1-1,22 0-155,-49 4-60,0 0 0,0 0 0,0 0 0,-1 0 0,1 0-1,0 0 1,0 0 0,0 1 0,0-1 0,0 0 0,0 0 0,-1 0 0,1 0 0,0 0 0,0 0-1,0 1 1,0-1 0,0 0 0,0 0 0,0 0 0,0 0 0,0 1 0,0-1 0,0 0-1,0 0 1,0 0 0,0 0 0,0 1 0,0-1 0,0 0 0,0 0 0,0 0 0,0 0 0,0 1-1,0-1 1,0 0 0,0 0 0,0 0 0,0 0 0,0 1 0,0-1 0,0 0 0,0 0 0,1 0-1,-1 0 1,0 0 0,0 0 0,0 1 0,0-1 0,0 0 0,1 0 0,-1 0 0,0 0-1,0 0 1,0 0 0,0 0 0,0 0 0,1 0 0,-1 0 0,0 0 0,0 0 60,-14 10-912,-7 0 401,-1-1 0,0-1-1,0-1 1,0-1 0,-13 1 511,16-4 545,-1 2 0,1 0 0,1 1 0,-1 0 0,1 2 0,0 0 0,1 1-1,-1 1-544,16-8 69,0 1 0,0-1-1,0 1 1,1-1 0,-1 1-1,1-1 1,-1 1-1,1 0 1,0 0 0,0 0-1,0 0 1,1 0-1,-1 0 1,0 0 0,1 0-1,0 0 1,0 0 0,0 0-1,0 0 1,0 0-1,1 0-68,0 6 17,0 0 0,0-1 0,1 1 0,0-1 0,1 1-1,2 5-16,3 2 84,1-2 0,1 1-1,0-2 1,1 1 0,8 7-84,-3-3 135,-1 0 0,8 14-135,-19-26 44,0 1 0,-1 0-1,1 0 1,-1 0 0,-1 0-1,1 0 1,-1 1 0,-1-1 0,1 1-1,-1 1-43,-1-2 127,1-1 1,-1 1-1,0 0 0,-1 0 0,1-1 0,-2 4-127,2-8 62,-1 1 0,0-1 1,0 0-1,0 1 0,0-1 1,0 0-1,-1 0 0,1 0 0,-1 0 1,1 0-1,-1 0 0,1-1 0,-1 1 1,0-1-1,0 1 0,0-1 1,0 1-1,-1-1-62,-7 4 92,0 0 1,-1 0-1,0-1 0,0-1 1,0 0-1,-1 0 1,1-1-1,-1-1 1,1 0-1,-1 0 0,-9-2-92,19-20-1294,2 13 770,-1 3-4,1 0 0,0 1 0,1-1 0,-1 0 0,1 1 0,-1-1 0,2 1 0,0-4 528,11-10-3567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09:45:42.36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0 156 10773,'0'0'1825,"0"0"-1265,0 0-440,0 0 195,0 0 66,11-7-202,14-8 311,2 2 1,-1 1-1,2 1 0,18-5-490,234-58 1041,-268 71-1512,0 1 0,0 1 0,0 0 0,8 1 471,-20 0-5234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09:45:52.46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432 0 5250,'0'0'243,"0"0"-69,0 0-20,0 0 231,0 0 73,0 0 4,0 0 312,11 27-185,35 89-279,-42-103-267,-1 1 1,0 0 0,0 0 0,-2 0-1,0 0 1,0 0 0,-2 7-44,1 6 17,1 191 377,-1-215-348,0 0-1,0 0 1,-1 0-1,1 0 0,0 0 1,-1 0-1,0 0 1,0 0-1,0 0 1,0 0-1,0 0 0,-1-1 1,1 1-1,-1-1 1,1 1-1,-1-1 0,0 1 1,0-1-1,0 0 1,-1 0-1,1 0 1,0 0-1,-1 0 0,1-1 1,-1 1-1,1-1 1,-1 0-1,0 1 0,0-1 1,0 0-1,0-1-45,-10 3 443,-1 0 0,0-1-1,0-1 1,0 0 0,0-1-1,-3-1-442,-2 1 234,7-1-158,0-1 0,0 0 0,0 0 0,1-1 0,-1-1 0,1 0 0,0-1 0,0 0 0,0 0 0,1-1 0,0 0-1,0-1 1,-6-5-76,-22-20 129,2-1 0,-24-27-129,40 38 84,18 21-122,0-1 1,1 1-1,-1-1 1,1 1-1,-1-1 1,1 0-1,0 0 0,0 0 1,0 0-1,0 0 1,0 0-1,0-1 38,1 2-135,0 1 1,1-1-1,-1 0 0,0 1 0,1-1 1,-1 1-1,0-1 0,1 1 1,-1-1-1,1 1 0,-1 0 0,1-1 1,-1 1-1,1-1 0,-1 1 0,1 0 1,0-1-1,-1 1 0,1 0 1,-1 0-1,1 0 0,0-1 0,-1 1 1,1 0-1,-1 0 0,1 0 0,0 0 1,-1 0-1,1 0 0,0 0 1,-1 0-1,1 0 0,0 1 0,-1-1 1,1 0-1,0 0 135,14 0-4960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09:46:08.06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70 160 1105,'0'0'389,"0"0"-152,0 0 129,0 0 378,0 0-47,0 0-268,-8 7-1776,10-8 1279,0-1-1,0 1 1,0-1 0,0 1 0,0-1 0,0 0-1,0 0 1,0 0 0,-1 0 0,1 0-1,-1 0 1,1 0 0,-1 0 0,0-1 0,0 1-1,1-2 69,16-44 8,-17 42-10,8-40 1198,-8 14 3368,-1 31-3209,0 1-151,0 0-103,0 0-140,0 0-123,0 0-38,0 1-248,-12 226 312,0-19-813,12 102 163,1-2 229,-20 92-443,-11 8 696,17 45-696,13 584 259,-14-760-243,1-2 0,13 343 280,0-618-279,0 1 22,0 0 1,0 0-1,0 0 1,0-1-1,0 1 1,0 0-1,0 0 0,0 0 1,0 0-1,0 0 1,0 0-1,-1-1 1,1 1-1,0 0 1,-1 0-1,1 0 0,0-1 1,-1 1-1,1 0 1,-1 0-1,1-1 1,-1 1-1,0 0 0,1-1 1,-1 1-40,0-1 19,1 0-97,0 0-597,0 0-3866,0-10 564,0-11-44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09:46:26.73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1 315 3906,'0'0'998,"0"0"-756,0 0-188,0 0 151,0 0 169,0 0-62,3 0 104,12 3 187,-11-2 35,-4-1-76,0 0-39,0 0 75,0 0-99,0 0-86,0 0-404,1 0 0,-1 0 0,0 1 0,0-1-1,1 0 1,-1 0 0,0 0 0,1 0-1,-1 0 1,0 0 0,1 0 0,-1 0-1,0 0 1,0 0 0,1 0 0,-1 0 0,0 0-1,1 0 1,-1 0 0,0 0 0,0-1-1,1 1 1,-1 0 0,0 0 0,0 0 0,1 0-1,-1-1 1,0 1 0,0 0 0,1 0-1,-1 0 1,0-1 0,0 1 0,0 0-1,0 0 1,1-1 0,-1 1 0,0 0-9,11-10-32,1-7 81,14-18 7,-2 0-1,-1-2 1,-2 0 0,15-37-56,-32 50 21,-4 22-22,0 0 0,0 0-1,0-1 1,0 1 0,1 0 0,-1 0 0,1 0 0,-1 0-1,1 0 1,0 1 0,0-1 0,-1 0 0,2 0 0,-1 0-1,0 1 1,0-1 0,0 0 0,2 0 1,-3 0 175,4-5 484,-2 7-33,-1 6 318,7 287 120,-8-291-1590,0-2 545,-1 0 0,1 1 0,0-1 0,0 1 0,0-1 0,0 1-1,0-1 1,0 1 0,0-1 0,0 0 0,0 1 0,1-1 0,-1 1 0,0-1 0,0 1 0,0-1 0,0 0 0,1 1 0,-1-1-1,0 1 1,0-1 0,1 0 0,-1 1 0,0-1 0,1 0 0,-1 1 0,0-1 0,1 0-19,7 2-7965,-8-2 2357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09:46:32.98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0 159 6883,'0'0'643,"0"0"-440,0 0-88,0 0 111,0 0-42,0 0-106,0 0-52,15-20 1,47-64-8,-60 80-15,1 1 0,0-1 1,0 1-1,0 0 0,0-1 0,1 1 1,-1 1-1,1-1 0,0 0 0,-1 1 1,1 0-1,1 0 0,-1 0 0,0 0 0,0 1 1,1 0-1,-1 0 0,0 0 0,1 0 1,-1 1-1,5-1-4,5 0 7,5-2 55,1 1 0,-1 1 0,1 1-1,-1 1 1,14 2-62,-32-2 10,1-1-1,-1 1 1,0-1 0,0 1-1,0 0 1,1 0-1,-1 0 1,0 0-1,0 0 1,0 0-1,0 0 1,-1 0 0,1 0-1,0 0 1,0 0-1,-1 1 1,1-1-1,-1 0 1,1 0 0,-1 1-1,1-1 1,-1 1-1,0-1 1,0 0-1,1 1 1,-1-1-10,2 42 207,-2-36-158,0 0-23,1 6 2,-1-1 1,0 1-1,-1-1 1,0 1-1,-1-1 1,0 1-1,-1-1 1,0 0-1,-1 0 1,-1-1-1,0 1 1,0-1-29,-7 8 21,0-1 0,-1 0 0,-1-1 0,0 0 0,-2-2 0,1 1 0,-2-2 0,0 0 0,-1-1 1,-12 6-22,-74 59 77,103-78 39,1 0-1,0 0 1,-1 0 0,1 0-1,0 0 1,-1 1 0,1-1-1,0 0 1,-1 0 0,1 0-1,0 0 1,-1 1 0,1-1-1,0 0 1,0 0 0,-1 1 0,1-1-1,0 0 1,0 0 0,0 1-1,-1-1 1,1 0 0,0 1-1,0-1 1,0 0 0,0 1-1,0-1 1,0 0 0,0 1-1,-1-1 1,1 0 0,0 1 0,0-1-1,0 0 1,0 1 0,1-1-1,-1 1 1,0-1 0,0 0-1,0 1 1,0-1 0,0 0-1,0 1 1,0-1 0,1 0-1,-1 0 1,0 1 0,0-1-116,23 5 1159,39-7-2012,-58 1 1205,54-4-152,1 0 309,10 3-509,-60 1 424,-2 0-1333,-5 1-3093,-2 2-5039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09:47:08.07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0 274 11813,'0'0'1329,"0"0"-913,0 0-416,0 0-144,0 0 64,0 0 80,151-21 96,-41-6-64,3-2 32,-8-3-32,-10 3-32,-12 4 32,-8 0-16,-5 1-16,-10-1-1536,-12-2-2450,-48 18-1537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09:47:08.52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7395,'0'0'1185,"0"0"-1057,0 0-128,0 0 560,150 24-224,-115 15 1,0 6-97,-7 7-80,-6 2-32,-14 5-48,-8 1-16,0 8 112,-28 0 32,-14-3-16,-6 1-160,-5-3-32,33-50-1777,-5 1-3121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09:47:08.95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48 10133,'0'0'160,"0"0"480,0 0-640,0 0 0,0 0 80,130 43 752,-17-43-239,7-18 111,-2 2-528,-5 0 16,-11 7-48,-4-5-48,-10 8-16,-8 1-80,-12-2-96,-11 7-2929,-57 0 288,0 0-3682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09:47:09.50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99 0 8084,'0'0'512,"0"0"-352,23 10 117,-9-4-179,1 0 31,-1 0-1,-1 1 0,1 0 0,-1 1 0,0 1 0,-1 0 0,1 0 0,-2 1 1,0 1-1,8 9-128,6 11 333,-2 1 0,-1 1 0,9 17-333,-23-34 28,-1-1-1,0 1 1,-1 1 0,-1-1 0,0 1-1,-2 0 1,1 0 0,-2 0-1,0 5-27,-1-6 39,-1 1-1,-1 0 0,0 0 0,-3 10-38,2-18 19,-1 0 0,1-1-1,-2 1 1,1-1-1,-1 1 1,0-1-1,-1-1 1,0 1-1,-3 3-18,-22 27-106,-2-1 0,-1-1-1,-2-2 1,-2-2 0,0-1-1,-3-2 1,-15 8 106,39-26-477,13-9 253,0 1 0,-1-1 0,1 0 0,-1 0 0,0 0 0,1-1 0,-1 1 0,0-1 1,0 0-1,0 0 0,0 0 0,0 0 0,0-1 0,-4 0 224,-5 0-3159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09:17:52.61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139 1 4450,'0'0'2244,"0"0"-964,0 0-68,0 0-108,0 0-376,0 0-263,11 2-369,-6-2-86,0 0 0,0 0 0,0 0 0,0 1 0,0 0 0,0 0 0,0 0 0,0 1 0,-1 0 0,1 0 0,0 0 0,3 2-10,-6-2 2,0 0 0,1 0 0,-1 1 0,0-1 0,0 0 0,0 1 0,-1 0 0,1-1 0,-1 1 0,1 0 0,-1 0 0,0 0 0,0 0 1,0 0-1,0 0 0,-1 0 0,1 0 0,-1 0 0,0 0 0,0 0 0,0 0 0,0 0-2,-1 8 72,0-1 1,0 0-1,-1 0 1,-2 6-73,2-6-3,0 1 1,0-1 0,1 1-1,-1 5 3,3-11-10,-1 13 69,-1 0 0,-2 18-59,1-28 44,0-1 0,0 1 1,-1-1-1,1 1 0,-2-1 0,1 0 1,-1 0-1,-1 2-44,-13 16-230,0-1 1,-1-1-1,-1 0 1,-1-1 0,-1-2-1,-1 0 1,-8 4 229,18-19-3738,3-4-2636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09:46:48.12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106 7 1713,'0'0'2889,"0"0"-2024,0 0-46,0 0 32,0 0-534,0 0-192,3-7 410,-3 7-387,0 0 1,0 0-1,0 1 0,0-1 0,0 0 1,0 0-1,0 0 0,0 0 0,0 0 1,0 0-1,1 0 0,-1 0 0,0 0 1,0 0-1,0 0 0,0 0 0,0 0 1,0 0-1,0 0 0,0 0 1,0 0-1,0 0 0,0 0 0,1 0 1,-1 0-1,0 0 0,0 0 0,0 0 1,0 0-1,0 0 0,0 0 0,0 0 1,0 0-1,0 0 0,0 0 0,0 0-148,0 10 74,-1-1 0,0 1 0,-1 0 0,0-1 0,-1 1 0,1-1 0,-4 5-74,-31 65 139,23-52-164,1 0 1,-3 11 24,13-29 1,0 0 1,1 0-1,0 0 1,1 0 0,-1 1-1,2-1 1,-1 1-1,1-1 1,2 6-2,-2-14 4,1 0-1,-1 0 0,1 0 1,0 0-1,-1 0 1,1 0-1,0 0 0,0 0 1,-1-1-1,1 1 0,0 0 1,0-1-1,0 1 1,0 0-1,0-1 0,0 1 1,0-1-1,1 0 1,-1 1-1,0-1 0,0 0 1,0 0-1,1 1-3,30 4 151,-31-5-140,42 2 374,35-2-385,-22-1 125,-54 0-164,0 1 0,1 0 0,-1-1 0,0 1 0,1-1 0,-1 0 0,0 0 0,0 0 0,0 0 0,0 0 0,0 0 0,0-1 0,0 1 0,0-1 0,1-1 39,5-7-3397,-6-1-4093,-2 8 5292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09:46:48.50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21 35 6067,'0'0'915,"0"0"-470,0 0 390,0 0 505,0 0-641,0 0-427,-1-3 3020,-4-13-3679,4 14 3,-3-6-1954,0 4-2282,-1 3-1516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09:46:55.15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91 0 4386,'0'0'1982,"0"0"-1187,0 0-258,0 0 479,0 0-24,0 0-522,0 0-267,0 0-70,0 0-2,0 4 42,0 3-141,1 11 24,-1 1 0,-1 0 0,-1 0 0,-1-1 0,0 1 0,-4 8-56,-19 40 191,16-43 52,0 1-1,2-1 1,1 2-1,1-1 1,-1 15-243,6-39 6,1 1 0,0-1 0,0 1 1,-1-1-1,1 1 0,1 0 0,-1-1 0,0 1 1,0-1-1,0 1 0,1 0 0,-1-1 1,1 1-1,-1-1 0,1 1 0,0-1 0,0 0 1,-1 1-1,1-1 0,0 0 0,0 1 0,1-1-6,1 1 11,0-1-1,0 1 0,0-1 0,0 0 1,0 0-1,0 0 0,1 0 0,-1-1 1,3 1-11,-1 0 30,33 3 151,0-1 1,0-2-1,25-3-181,7 0 133,-69 2-175,0 0 0,0 0 0,0 0-1,0 0 1,0 0 0,0 0 0,0 0 0,0-1-1,0 1 1,0 0 0,0-1 0,0 1 0,-1-1 0,1 1-1,0-1 1,0 1 0,0-1 0,-1 1 0,1-1-1,0 0 1,0 0 0,-1 1 0,1-1 0,-1 0-1,1 0 1,-1 0 0,1 0 0,-1 0 0,1 1-1,-1-2 43,4-32-9101,-4 34 8799,0-13-2459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09:46:55.60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 1 6243,'0'0'1726,"0"0"-982,0 0-175,0 0 332,0 0-314,0 15-309,0 297 1728,-3-168-1253,-1-41-1500,4-35-2962,0-68-952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09:46:58.60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1 332 48,'0'0'358,"0"0"623,0 0 2335,0 0-866,0 0-1349,0 0-359,0 0 299,0 0-124,0 0-439,0 0-278,0 0-37,0 0 109,0 0-8,0 0-93,0 0 26,0 0-26,0 0-11,0 0-11,0 0-45,0 0-8,0 0 73,0 0 103,0 0 29,0 0-47,0 0-9,0 0-2,0 0-94,0 0-45,0 0-40,0 0-5,0 0-62,0 0-26,0 0-6,0-2-18,1-10 50,0-1 0,1 1 1,0-1-1,1 1 0,0 0 0,1 0 1,0 0-1,2-1 3,14-28 13,15-25-13,1 0 6,-30 57-5,-4 6 1,0 1 1,-1-1 0,1 1-1,-1-1 1,0 0 0,1 1-1,-1-1 1,-1 0-1,1 0 1,0 0 0,-1 0-1,1 0-2,-1 2 51,0 1-27,0 0-13,0 0-22,0 0-10,0 0-6,2 19 59,16 367 128,-13-339-66,-2-27-1672,-1-2-3424,-2-16 1201,0-2 1741,0-4 393,0-17 906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09:47:21.03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1 161 7219,'0'0'822,"0"0"-406,0 0-221,0 0 160,0 0 146,0 0-253,0 0-234,5-4-62,6-3 110,1 1 1,-1 1 0,1 0-1,1 0 1,-1 1-1,0 0 1,2 1-63,102-18 1016,-78 15-616,155-18 1241,57 5-1641,25-2 112,-247 18-1222,1-1 0,5-3 1110,-25 1-4090,-8 0-2721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09:47:21.44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 0 9700,'0'0'1542,"0"0"-709,0 0-513,0 0-64,0 0 0,7 2-56,4 0-108,-1 1-1,0 0 0,0 1 0,0 0 0,0 1 0,0 0 1,-1 1-1,2 1-91,76 58 335,-78-58-322,2 2 4,-1 0 0,0 0 0,0 1 1,-1 0-1,0 1 0,-1 0 0,2 3-17,-6-6 30,0 0 1,0 1-1,0 0 0,-1-1 1,-1 1-1,1 0 0,-1 1 1,-1-1-1,0 0 0,0 0 1,-1 1-31,0-9 1,1 19 290,-1 1-1,-3 18-290,2-31 50,0-1 1,-1 0-1,0 0 0,-1 1 1,0-1-1,0-1 0,0 1 1,-1 0-1,-2 3-50,-9 11 127,0-1 0,-2-1 1,0-1-1,-1 0 0,-14 11-127,-11 3 119,-1-1 1,-8 2-120,50-32-34,0 0 0,0 1 0,0-1 0,0 0 0,0 1 0,0-1 0,1 1 0,-1 0 0,1 0 0,-1 0 0,1 0 0,0 0 0,0 0 0,0 0 0,0 0 0,0 0 0,0 1 34,-2 16-4761,3-9-1263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09:47:22.09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64 7491,'0'0'529,"0"0"-513,0 0 48,0 0 208,0 0-272,0 0-48,0 0 48,87-36 64,-41 22-64,-29 5-1137,-4 5-4129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09:46:41.52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83 3650,'0'0'218,"0"0"-148,22-13-38,70-40-3,-57 37-5,-20 16 33,-4 1 52,-11-1-57,1 1 1,0-1 0,0 0 0,0 1 0,0-1 0,-1 1-1,1-1 1,0 1 0,0-1 0,-1 1 0,1-1-1,0 1 1,-1 0 0,1-1 0,-1 1 0,1 0 0,-1 0-1,1-1 1,-1 1 0,1 0 0,-1 0 0,0 0 0,1 0-1,-1 0 1,0-1 0,0 1 0,0 0 0,0 0 0,0 0-1,0 0 1,0 0 0,0 0-53,1 37 503,-2-29-293,2 1-84,-2 0 1,1 1-1,-1-1 0,-1 0 0,-1 2-126,2-6 54,-1-1-1,0 0 1,-1 0-1,1 0 1,-1 0-1,0 0 1,-1-1-1,1 1 1,-1-1-1,0 1-53,-10 10 270,0-1-1,-1 0 1,0-1-1,-2 0-269,72-13 3,-23 1 15,53-1 78,-84 0-90,0 1-1,-1-1 0,1 0 0,0 1 1,-1-1-1,1 0 0,-1 1 1,1-1-1,0 1 0,-1-1 0,1 1 1,-1-1-1,1 1 0,-1-1 0,0 1 1,1 0-1,-1-1 0,1 1 0,-1-1 1,0 1-1,0 0 0,1-1 0,-1 1 1,0 0-1,0 0 0,0-1 0,0 1 1,0 0-1,0 0 0,0-1 0,0 1-5,1 30 294,-1-25-201,0 12-8,1-9 90,0-1-1,-1 1 0,-1-1 1,1 1-1,-1-1 1,0 1-1,-1-1 0,0 0 1,-1 1-1,0-1 0,0 0 1,0-1-1,-1 1 1,-3 4-175,4-6 213,-1-1 0,0 1 0,0-1 0,-1 0 0,0 0 1,0 0-1,0-1 0,0 0 0,0 0 0,-1 0 1,0-1-1,0 1 0,0-1 0,0-1 0,0 1 1,-1-1-1,1 0 0,-1-1 0,1 1 0,-1-1 0,0-1 1,-1 1-214,7-1 229,-24 0 913,-15-3-705,40 3-437,0-1 27,0 0 19,0 1-9,0 0-37,0 0 0,-2 0-48,2 0-262,0 0-1202,0 0-2149,0 0-2355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09:46:43.85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12 169 1265,'0'0'4783,"0"0"-2675,0 0-812,0 0-26,0 0-232,-12 3-720,32-23-273,6 1-11,0-1 0,-1 0 0,-2-2 0,0-1 1,19-25-35,-41 54 3810,0 30-3861,-1 332 72,0-368-8,0 0 6,0 0 10,0 0 3,0 0-2,0 0-17,0 7-2916,0-2-2160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09:17:40.14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325 39 6003,'0'0'861,"0"0"25,0 0 160,0 0 115,-26-6-92,-87-17-255,91 19-409,0 1 1,0 1-1,0 1 0,-22 2-405,3 1 359,40-2-358,1 0 1,-1 0 0,1 0 0,0 0 0,-1 0-1,1 0 1,-1 0 0,1 0 0,-1 0-1,1 1 1,-1-1 0,1 0 0,-1 0 0,1 0-1,0 1 1,-1-1 0,1 0 0,0 1 0,-1-1-1,1 0 1,0 1 0,-1-1 0,1 1-1,0-1 1,0 0 0,-1 1 0,1-1 0,0 1-1,0-1 1,0 1 0,0-1 0,-1 1 0,1-1-1,0 1-1,0 19-5,1-11 8,-1 0-4,-1 3 10,1 0 0,0 0 0,1 0-1,1 0 1,0 0 0,0-1 0,1 1 0,4 7-9,15 30 11,-11-29-21,-2 0 0,-1 1 0,0 0-1,-1 5 11,-7-25-187,1 0-1,-1 0 0,0 0 0,0 0 1,0 0-1,0 0 0,0 0 0,0 0 1,0 0-1,0 0 0,0 0 0,-1 0 1,1 0-1,0 0 0,-1 0 1,1 0-1,0 0 0,-1 0 0,0 0 188,-4-1-3563,-2-11 2124,2-11-685,4 7 852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09:47:28.06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98 195 2353,'0'0'1801,"0"0"-705,0 0-413,0 0 345,0 0-164,0 0-347,0 0 113,-12 3 221,1-1-467,-1 1 259,1 0 0,-1-1 0,0-1 0,0 0 0,-3 0-643,14-1 206,1 0-110,3 0-110,58 0 93,-1-3 0,19-4-79,151-15 170,1-1-71,188-24-8,-408 47-144,0-1 0,0-1 0,0 0 0,0-1 0,7-2 53,-15 4-260,0 0 0,0-1 0,0 1 0,0-1 0,0 0 0,-1 1 0,1-1 0,0-1 0,-1 1 0,0 0 0,1-1 0,-1 1 0,0-1 0,0 1 0,-1-1 0,1 0 0,0 0 0,-1 0 0,0 0 0,1 0 0,-1-1 260,4-23-2394,-4 10-1170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09:47:28.47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30 1 5571,'0'0'1731,"0"0"-859,0 0-418,0 0-307,0 0-67,6 1 269,13 7-88,-1 0 1,0 0-1,-1 2 0,0 0 0,-1 1 1,0 1-1,-1 0 0,0 1 0,-1 1 1,0 0-1,-1 1 0,-1 0 0,8 13-261,-16-18 82,1 0 0,-2 1 0,1 0 0,-1-1 0,-1 1 0,0 0 0,-1 0 0,0 0 0,0 1 0,-1-1 0,-1 0 0,0 0 0,0 0 0,-1 0 0,0 0 0,-1 0 0,-1-1 0,1 1 0,-2-1 0,1 0 0,-2 0 0,-1 4-82,-37 45 256,-3-2 0,-10 7-256,-15 18-424,57-67-3066,3-6-5543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09:47:32.19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1 275 7555,'0'0'1764,"0"0"-497,0 0-808,0 0-123,14-4-16,166-45 261,-2-9-1,58-32-580,-160 53-133,-34 9-3106,-36 19-793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09:47:32.63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23 25 6499,'0'0'1742,"0"0"-691,0 0-584,0 0-208,0 0-88,0 0 135,13-5 479,-10 4-739,3-2 26,-1 0 0,1 0 1,0 1-1,1 0 0,-1 1 0,0-1 0,0 1 0,1 0 0,-1 1 0,1-1 1,-1 1-1,1 1 0,-1-1 0,0 1 0,1 0 0,-1 1 0,2 0-72,8 4 96,0 1 0,0 1 0,-1 0 0,-1 1 0,1 1-1,-1 0 1,3 4-96,-11-9 22,0 1 0,0-1-1,-1 1 1,0 1-1,0-1 1,0 1 0,-1-1-1,0 1 1,0 1-1,-1-1 1,0 0-1,0 1 1,-1 0 0,0-1-1,0 1 1,0 5-22,-1-4 29,0 0 1,0 1-1,-1-1 1,0 0-1,-1 1 1,0-1-1,0 0 1,-1 0-1,0 0 1,-1 0 0,0 0-1,-1 0 1,1-1-1,-2 1 1,1-1-1,-6 6-29,-14 15 12,-2-2 0,-1-2 0,0 0 0,-2-2 0,-1-1 0,-1-1-12,-68 54-2812,86-64-373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9T03:10:47.41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55 0 384,'0'0'5835,"0"0"-4077,0 0-1094,0 0-191,0 0-228,0 0-117,0 0 59,0 0 221,0 0 286,0 0 45,0 0-118,0 6 76,-1 12-678,-1 1 1,-1 0 0,-1-1 0,-1 1 0,-1 1-20,0 1 2,1 0 0,1 1-1,1-1 1,1 2-2,-4 69 12,0-18 11,4 1 1,6 55-24,-1-110 8,1-1 1,0 1-1,1-1 0,2 0 1,2 6-9,45 92 26,-30-69-30,-22-41-135,4 5-408,-1-9-4551,-4-3-179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9T03:10:47.41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1185,'0'0'4514,"0"0"-2588,0 0-856,0 0-523,0 0-353,0 0-66,4 0 5330,-3-1-5457,0 1 0,0 0 0,-1 1-1,1-1 1,0 0 0,0 0 0,0 0 0,0 1-1,0-1 1,0 0 0,0 1 0,0-1-1,0 1 1,0-1 0,-1 1 0,1-1-1,0 1 1,0 0-1,35 56 96,-9-11-69,-15-30-9,-2 1 1,1 0-1,-2 0 1,-1 1-1,0 0 1,-1 1-1,-1 0 1,0 0-1,-2 0 1,0 1-1,-1-1 1,-1 1-1,-1 0-18,-1 297 141,-1-297-228,-1 0 1,0-1-1,-2 0 0,0 0 0,-1 0 0,-1 0 0,-1-1 0,0 0 0,-1 0 0,-4 5 87,11-22-152,1-1 0,0 0 1,0 0-1,0 1 0,0-1 1,0 0-1,-1 0 0,1 1 1,0-1-1,0 0 0,0 0 1,-1 0-1,1 1 0,0-1 1,0 0-1,-1 0 0,1 0 1,0 0-1,-1 0 0,1 1 1,0-1-1,0 0 0,-1 0 0,1 0 1,0 0-1,-1 0 0,1 0 1,0 0-1,-1 0 0,1 0 1,0 0-1,0 0 0,-1 0 152,-2-1-2851,-1 1-2490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09:47:59.82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83 1 16,'0'0'8623,"2"20"-6292,-1-2-2209,4 40 442,-3 19-564,-3 11 434,-4 1-1,-14 70-433,9-96-80,0 6-869,-4-2 1,-5 13 948,19-80-231,0 0 0,0 1 0,0-1 0,0 1 1,-1-1-1,1 0 0,0 1 0,0-1 0,0 0 0,0 1 0,-1-1 0,1 0 0,0 1 0,0-1 0,-1 0 0,1 1 0,0-1 0,-1 0 1,1 0-1,0 1 0,-1-1 0,1 0 0,0 0 0,-1 0 0,1 1 0,0-1 0,-1 0 0,1 0 0,-1 0 0,1 0 0,0 0 0,-1 0 0,1 0 1,-1 0 230,-4 0-2695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09:48:00.47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 1 8708,'0'0'592,"0"0"-450,0 24-30,0-1-2,-1 0 115,1-1 1,1 1 0,2 0 0,0 0 0,1-1-1,2 5-225,6 17 857,3 0 1,12 26-858,-22-56 57,2-1 1,0 0 0,0-1 0,2 1-1,-1-2 1,1 1 0,1-1 0,0-1-1,0 1 1,6 2-58,-10-9-2,0 0 1,0 0-1,1-1 1,-1 0-1,1-1 0,-1 1 1,1-1-1,0 0 1,0-1-1,0 0 0,0 0 1,0 0-1,1-1 0,-1 0 1,2-1 1,1 0-2,0 0 1,0-1 0,0 0 0,0-1-1,-1 0 1,0-1 0,1 1-1,-1-2 1,0 1 0,4-5 1,26-18 53,-2-3 1,-1 0-1,25-30-53,-28 25-3068,25-35 3068,-40 37-3834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09:48:04.06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20 2 7107,'0'0'1622,"0"0"-189,0 0-377,0 0-172,0 0-172,0 0-395,-5 0-210,-9-1-132,15 0-103,33 1-122,-11 0 290,75 0-26,595 12 119,-281 6-154,161 10 185,-23 25-1246,-525-48-2979,-24-1-2600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09:48:04.64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23 5779,'0'0'0,"0"0"0,215 0 112,-75-6 160,31-1 128,24 2 656,26 3-527,22 0-177,0 2-192,-10 0-32,-15 0-112,-30 0 112,-27 0-80,-31 4 16,-25 1-64,-105-3-2897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09:17:40.61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124 0 1313,'0'0'781,"0"0"-164,0 0-46,0 0 328,9 21-62,27 67-204,-35-86-606,0 1 0,0 0 0,0-1 0,-1 1 0,1 0 0,-1 0 0,0 0 0,0-1 0,0 1 0,0 0 0,0 0 0,0 0 0,-1-1 0,1 1 0,-1 0 0,0 0 0,0-1 0,0 1 0,0-1 0,0 1 0,-1-1 0,1 1 0,-1-1 0,0 0 0,1 1 0,-3 0-27,-3 6 66,-45 53 534,36-45-213,1 1 0,0 0 0,2 1 0,-8 15-387,18-28 151,0 0 0,1 1 0,0-1 1,1 1-1,0-1 0,-1 5-151,2-8 26,-1-1-1,1 1 0,0 0 0,0-1 0,0 1 1,0 0-1,0-1 0,1 1 0,-1-1 1,1 1-1,0 0 0,0-1 0,0 1 1,0-1-1,0 0 0,0 1 0,1 0-25,4 1 5,-1-1 0,1-1 0,-1 1 0,1-1 0,0 0 0,0 0-1,0-1 1,0 1 0,0-1 0,0-1 0,0 1 0,5-1-5,15 1 7,0 0 0,0-2-1,1-1 1,-1-1 0,0-1 0,8-3-7,-17 2-692,0 0 1,0-1-1,0-1 0,0-1 0,8-5 692,12-15-4719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09:48:17.68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43 141 624,'0'0'4952,"0"0"-3765,0 0-1000,0 0-102,0 0 134,0 0 275,0 0-6,-7 0-115,-22 0-285,22 0-112,7 0-56,109-5 884,21-6-804,52-3 608,-62 7-253,78-1 279,-105 4-403,11-5-231,22-1 183,-68 5 148,33-9-331,-44 6 218,0 2 1,40 1-219,-35 5 73,1 1 128,-1-2 0,26-6-201,-43 4 304,33 1-304,-40 2 138,-1-1 0,0-2 0,21-4-138,9 5 291,-56 1-150,-1 0-86,1 1 0,0-1 0,-1 0 0,1 1 0,0-1 0,0 0 0,0 1 0,0-1 0,0 1 0,0-1 0,-1 1 0,1 0 0,0-1 0,0 1 0,0 0 0,0 0-55,10 0-3435,-4 0-725,1 0-1886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09:48:20.34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60 5827,'0'0'461,"0"0"-429,0 0 0,0 0 40,4 0 131,164-9 3080,-137 7-3239,280-2 970,-183 5-764,105 5-85,-93-1 4,373 16 525,-456-16-530,-1 2 1,27 8-165,-34-5 36,1-3 0,0-1 0,17-2-36,1010-4 27,-901 5 7,-81-1 89,0-4 0,52-7-123,-57-8 204,-1-3 0,16-8-204,-1 0 64,-43 15-17,0 3 0,0 2 0,51 3-47,13-1 35,187-2 56,-52 3-22,-21 0 1178,-178 4-1029,-60-1 6,-1 0-42,0 0-78,0 0 0,0 0-14,0 0-34,0 0-5,0 0 5,0 0-19,0 0-5,0 0-2,0 0-12,0 0 4,0 0 15,0 0-13,0 0 3,0 0-3,0 0 13,0 0-15,0 0-6,0 0 0,0 0 0,0 0 0,0 0-6,0 0-26,0 0-34,0 0-191,3-1-1903,3 2 826,-3-2-2500,0-3-2116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09:48:23.41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 39 4978,'0'0'1676,"0"0"-454,0 0-561,0 0-210,0 0 8,-9 0-96,125 0 198,31 2 1151,138-18-1712,-116 1 911,45 5-911,172 11 372,-155 1-166,1381 0 2075,-1179 2-1788,-353-4-437,682 14 304,-266 1-240,-283-14 2676,-213-1-2673,0 0-67,0 0 5,0 0-34,0-1-11,0 0 0,0 0 0,0 1 3,0 0 0,0 0-33,1 0 19,1 0-5,-2 0-13,8-2 472,-3 0-2256,0 2-3532,0 0-2458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09:48:31.52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8 6803,'0'0'1003,"0"0"-587,0 0-346,0 0-20,21-2 129,304-3 296,-276 5-352,31-1 342,0 4 1,21 6-466,89 8 747,1-7 0,25-10-747,44 3 566,-117 2 62,-2 6 0,60 15-628,-67-1 369,232 34-15,-162-43 262,118-7-616,-268-9 26,99-1 60,17-8-86,-64 4 81,31 5-81,-54 1 15,144-3 183,6-10-198,-154 10 769,-61 2-3870,-16 0-1930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09:48:34.26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63 6723,'0'0'763,"0"0"-595,0 0-130,0 0 42,7 1 45,72 4 326,-1-3-1,6-4-450,166-13 1191,-87 3-661,-12-2 35,-71 5 172,52 1-737,-81 8 140,49 0 449,0 3 0,38 10-589,-35-3 226,83-2-226,-97-6 33,170-2 82,-237-1-107,1-1 0,0-1 0,11-4-8,-11 2 13,-1 1 1,1 2-1,13-1-13,135-1 50,84 2 20,-24 20-35,217-9 391,-338-9 55,-104-1-399,0 0 0,-1 1 0,1-2 0,-1 1 0,1-1 0,4-2-82,-5 2 76,1 0 0,-1 1 0,1-1-1,0 1 1,-1 0 0,6 0-76,-10 1-164,0 0 0,-1 0 0,1 0 0,0 0-1,0-1 1,0 1 0,0 0 0,-1-1 0,1 1 0,0-1 0,0 1 0,-1-1 0,1 1 0,0-1 0,-1 1 0,1-1 0,-1 0-1,1 1 1,0-1 0,-1 0 0,1 1 0,-1-1 0,0 0 0,1 0 0,-1 0 0,0 0 164,0-5-4293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09:48:44.44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1 152 4530,'0'0'1446,"0"0"-1000,0 0-468,0 0-15,0 0-43,0 0-67,10 2 136,44 3 530,-1-2 0,3-2-519,-19 4 179,-37-5-296,0 0-91,0 0 77,0 0 101,0 0 41,0 0 13,0 0 56,0 0 110,0 0 98,0 0 264,0 0 248,0 0 91,0 0-53,0 0-150,0 0-79,0 0-190,0 0-243,0 0-131,0 0-82,0 0 10,0 0-8,0 0-21,0 0 6,0 0 2,12 2-283,248 10 327,2 1 229,290-20 1221,-230 4-985,160-10 223,248-12 260,-61 10 62,-503 8-847,-56 3 34,59-11-193,-132 10 8,401-46 83,-158 22 82,-87 14 27,76 10-200,-206 8 23,1 2 1,17 7-24,3-1 17,59 5 714,110-5-731,-188-11 666,-31 0-6433,-34 0 821,0-2 347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09:49:35.24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1 184 8820,'0'0'550,"0"0"-206,26 0-171,384 0 814,89 2 517,379 4 204,-776-5-1612,-100-1-37,-24-9 1187,-17-4-1171,-1 3 0,1 1 0,-1 2 0,-1 2 0,-8 1-75,-211-1-272,172 6 68,-105 6-852,-45 14 1056,-141 6 34,152-26 1481,262-3-1514,1-1-1,-1-2 1,18-6-1,7 0 28,661-111 348,-605 108-165,14 4-211,-168 13 7,1 1 1,-1 2 0,1 2 0,1 1-1,-19 8-7,-10 2-44,-296 68-347,277-72 345,-1-3 1,-1-5-1,-25-2 46,21-5 83,90 0-83,0-1 1,0 1 0,0 0-1,1 0 1,-1 0 0,0 0-1,0 0 1,0 0-1,0 0 1,0 0 0,0 0-1,0-1 1,0 1 0,0 0-1,0 0 1,0 0 0,0 0-1,0 0 1,0 0 0,0 0-1,0 0 1,0 0 0,0-1-1,0 1 1,0 0-1,-1 0 1,1 0 0,0 0-1,0 0 1,0 0 0,0 0-1,0 0 1,0 0 0,0 0-1,0-1 1,0 1 0,0 0-1,0 0 1,0 0-1,-1 0 1,1 0 0,0 0-1,0 0 1,0 0 0,0 0-1,0 0 1,0 0 0,0 0-1,0 0 1,0 0 0,-1 0-1,1 0 1,0 0 0,0 0-1,0 0 1,0 0-1,0 0 1,0 0 0,0 0-1,0 0 1,-1 0 0,1 0-1,1-1 1,0-1 0,0 1 0,0-1 1,0 1-1,0 0 0,1-1 0,-1 1 1,0 0-1,1 0 0,-1 0 0,0 0 0,1 0 1,1-1-2,28-12 10,1 0-1,0 2 1,32-6-10,-52 14 11,112-29 83,1 5 0,2 6-1,0 5 1,1 6 0,63 5-94,-190 6 1,-1 0 0,1-1 1,0 1-1,0 0 0,0 0 0,0 0 0,0 0 0,-1 1 0,1-1 0,0 0 0,0 0 0,0 0 1,0 1-1,0-1 0,-1 0 0,1 1 0,0-1 0,0 1 0,-1-1 0,1 1 0,0-1 1,-1 1-1,1-1 0,0 1 0,-1 0 0,1-1 0,-1 1 0,1 0 0,-1 0 0,0-1 0,1 1 1,-1 0-1,0 0 0,1 0 0,-1-1 0,0 1 0,0 0 0,0 0 0,1 0 0,-1 0 0,0 0-1,-1 2 5,0 1-1,1-1 0,-1 0 0,0 0 1,-1 0-1,1 0 0,0 0 0,-1 0 1,0-1-1,1 1 0,-1 0 0,-2 1-4,-7 8 9,-1 1-1,-1-1 0,0-1 1,-10 6-9,-67 44 1,81-55-1,-65 40 21,-1-4 0,-2-3 0,-1-3 0,-2-4-1,-1-4 1,-31 5-21,86-26 83,32-8-44,44-14-118,25-15-396,27-19 475,-74 36-349,43-23-3229,-14 5-4767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09:49:38.97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38 136 6291,'0'0'1038,"0"0"-318,0 0-13,0 0 115,0 0 23,-8-8-556,-21-25-257,29 32-32,0 1 1,0-1-1,0 1 1,0-1 0,0 1-1,-1-1 1,1 1-1,0-1 1,0 1 0,0-1-1,1 1 1,-1-1 0,0 1-1,0-1 1,0 1-1,0-1 1,0 1 0,1-1-1,-1 1 1,0-1-1,0 1 1,1-1 0,-1 1-1,0-1 1,0 1-1,1 0 1,-1-1 0,1 1-1,-1 0 1,0-1 0,1 1-1,-1 0 1,1 0-1,-1-1 1,1 1 0,-1 0-1,1 0 1,-1 0-1,1 0 1,-1-1 0,1 1-1,25-7 34,-22 6-27,70-11 177,1 2 0,40 2-184,12-2 56,103-4 136,115 12-192,-31 1 67,-109-12-13,-164 14-49,-1 2 0,31 6-5,-28-4 103,0-3 0,36-2-103,-36-1 273,0 3 1,36 5-274,86 13 433,0-6 1,101-8-434,-25-5 495,253-3-177,30-7 184,-349 0-144,56-1 84,-225 9-613,19 2 529,-25-1-450,1 0 1,-1 0 0,1 0-1,-1 0 1,1 0 0,0 0-1,-1 0 1,1 1-1,-1-1 1,1 0 0,-1 0-1,1 1 1,0-1 0,-1 0-1,1 0 1,-1 1 0,0-1-1,1 1 1,-1-1-1,1 0 1,-1 1 0,1-1-1,-1 1 1,0-1 0,1 1-1,-1-1 1,0 1 0,0-1-1,1 1 1,-1 0-1,0-1 1,0 1 91,0 3-4151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09:49:46.39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94 9588,'0'0'1993,"0"0"-1216,0 0-665,0 0-30,32-9 297,-29 8-363,53-16 330,1 2 0,1 3 0,48-3-346,108 3 1006,171 14-1006,-96 22 102,-62-3-68,-206-19-9,-48-1 28,23-1-48,-115-5-13,-53-12 8,-42-3-96,110 17 112,51 3 490,-1-3 1,-38-7-507,168 7 273,-63 3-272,3-1-201,1 1 0,-1 0-1,1 2 1,0 0 0,-1 0-1,0 2 1,13 4 200,-28-8-205,0 0 0,0 1 1,0-1-1,0 1 0,0-1 1,0 1-1,0 0 0,0-1 1,0 1-1,0 0 0,-1-1 1,1 1-1,0 0 0,0 0 1,-1 0-1,1 0 0,-1 0 1,1 0 204,1 14-5977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09:49:47.35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1427 140 3265,'-94'-23'2588,"-1"3"0,-86-5-2588,98 19 406,-1 4-1,-61 8-405,104-2 69,0 1-1,0 3 1,1 1-1,0 2 1,1 2-1,-21 10-68,26-7 114,0 1 0,1 1 0,1 2 0,1 2 0,1 1 0,-5 5-114,16-10 52,1 0 1,0 1-1,2 1 1,0 0-1,1 1 0,2 1 1,0 0-1,1 1 0,-5 13-52,4 3 13,2-1 0,1 1 0,2 1 0,2 0-1,1 0 1,3 0 0,1 0 0,2 1 0,1-1-1,4 13-12,-2-28 0,1 0 1,1 0-1,2 0 0,0-1 0,2 0 0,0-1 0,1 0 0,2-1 0,7 10 0,-1-6-8,1 0 0,1-1 0,1-1-1,2-1 1,0-1 0,1-1 0,4 1 8,12 5 5,1-1 0,1-3 0,1-1 0,1-2 0,0-2 0,2-2 0,0-2 1,1-2-1,48 5-5,0-5 70,1-5 0,0-3 0,81-9-70,-113 0 44,0-4 0,0-2 0,-1-3 0,0-3 0,-2-3 1,7-5-45,-31 9 45,0-1 0,-1-3 0,-1 0 0,-1-3 0,-1-1 1,-1-1-1,20-21-45,-32 25 136,0-1 1,-1-2 0,-1 0 0,-1-1-1,-2 0 1,0-1 0,-2-1 0,-1-1-1,-1 0 1,6-22-137,-7 8 203,-1-1 0,-3 0 0,-1 0 0,-2-1 0,-2 1 0,-2-1 0,-2 0 0,-2 1 0,-2-1 0,-5-15-203,2 25 40,-1 0 0,-2 1-1,-1 0 1,-2 1 0,-1 0-1,-1 2 1,-6-6-40,7 12 0,-1 1-1,0 1 1,-2 1 0,-1 0-1,-1 2 1,0 0 0,-1 1-1,-1 1 1,-3 0 0,12 9-13,-1 0 1,0 1-1,-1 0 0,0 2 0,0 0 1,0 0-1,0 2 0,-1 0 0,-13-1 13,23 4-88,0-1-1,0 1 1,0 0-1,1 0 1,-1 1-1,0 0 0,0 1 1,0-1-1,0 1 1,1 0-1,-2 2 89,5-3-221,0 1-1,0 0 0,1 0 0,-1 0 0,1 0 1,0 0-1,0 0 0,0 1 0,0-1 1,0 1-1,0-1 0,0 1 0,1 0 1,-1 0-1,1 0 0,0 0 0,0 0 1,0 0-1,0 0 0,1 0 0,-1 0 1,1 0-1,0 1 0,0 1 222,-1 45-6667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09:19:38.33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17 17 3025,'0'0'1566,"0"0"-640,0 0-67,0 0 214,0 0-57,0 0-181,0 0 230,0 0-281,0 0-162,0 0 7,0 0-146,0 0 91,-3-4-142,-5-5-303,3 5-16,4 7 251,6 8-327,-1 0 0,2 0 0,0 0 0,0 0 0,1-1 0,0 0 0,0-1 1,1 1-1,1-1-37,12 16 151,18 22-25,2-2 0,2-2 0,22 15-126,147 108 28,-161-130-20,-8-6 9,-2 1 1,0 2-1,-3 2 0,22 25-17,-60-59 0,1 0-45,0 0 0,0 0 0,0 0 1,0 0-1,0 0 0,0 0 0,-1 0 0,1 1 1,0-1-1,-1 0 0,1 0 0,-1 1 0,0-1 1,1 1-1,-1 0 45,0-1-1091,0-1-585,-1-4-738,0 1 1837,0 0 1,0 0 0,0 0-1,0 0 1,-1 0 0,1 0 0,-1 0-1,0 1 1,-1-2 576,-2-2-467,0 1-1,-1 0 1,1 0 0,-1 0 0,-1 1-1,-1-2 468,-24-12-1107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09:50:03.40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6 8468,'0'0'904,"0"0"-215,0 0-513,0 0-131,0 0 59,12 0-37,150-3 319,10 1 279,101 13-665,45 17 149,78-13-149,-269-14 12,37 0 0,127-16-12,-279 12-835,-12 1-2580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09:50:30.52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78 6899,'0'0'1206,"0"0"-827,0 0-198,0 0 241,0 0-59,0 0-19,13-4 606,2-2-603,0 1 0,0 1 0,1 1 1,-1 0-1,1 1 0,10 0-347,21 1 725,0 3 0,0 2 0,42 8-725,-28-1 362,0-3 1,0-2 0,2-3-363,186-5 973,-87 0-527,-117 2-374,-1-1-1,0-2 0,0-2 1,27-7-72,-25 2 51,1 3 1,0 1 0,14 2-52,-17 0 89,39-9-89,-35 4 63,19 1-63,99 1 152,70 8-152,-191 3 15,1 1 1,39 12-16,-38-8 99,98 10 507,-40-5-123,82 0-483,-133-11 53,77 6 43,-89 5 422,-41-14-517,1 0 1,-1 1-1,0-1 1,1 0-1,-1 0 0,1 1 1,-1-1-1,0 1 1,1 0-1,-1-1 1,0 1-1,0 0 0,0-1 1,1 1-1,-1 0 1,0 0-1,0 0 0,0 0 1,0 0-1,0 0 1,-1 1-1,1-1 1,0 0-1,0 1-1,0 1-108,0 1 0,0-1 0,-1 1 1,1-1-1,-1 1 0,0 0 0,0-1 0,0 1 108,0 1-310,-4 10-3071,-12 2-4844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09:50:48.75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222 9 3410,'0'0'514,"0"0"-271,0 0-109,0 0 258,0 0 221,-3-1-114,2 0-397,-1 0-1,0 0 1,0 0-1,-1 0 1,1 0-1,0 1 0,0-1 1,0 1-1,0-1 1,-1 1-1,1 0 1,0 0-1,0 0 0,0 0 1,-1 1-1,1-1 1,0 1-1,0-1 1,0 1-1,0 0 1,0-1-1,-1 1 0,2 0 1,-1 0-1,0 1 1,0-1-1,0 0 1,0 1-1,0 0-101,-10 8 54,0 0 0,1 2 0,1-1 0,-2 3-54,-6 7 183,-62 53 2322,80-74-2493,0 0 1,0 1 0,-1-1 0,1 0-1,0 1 1,0-1 0,0 0 0,0 1 0,0-1-1,-1 0 1,1 1 0,0-1 0,0 1-1,0-1 1,0 0 0,0 1 0,0-1-1,0 0 1,0 1 0,0-1 0,1 1-1,-1-1 1,0 0 0,0 1 0,0-1 0,0 0-1,0 1 1,1-1 0,-1 0 0,0 1-1,0-1 1,1 0 0,-1 0 0,0 1-1,0-1 1,1 0 0,-1 0 0,0 1-1,1-1 1,-1 0 0,0 0 0,1 0 0,-1 0-1,0 1 1,1-1 0,-1 0 0,0 0-1,1 0 1,-1 0 0,1 0 0,-1 0-13,45 10 26,0-3 1,0-1 0,0-2 0,2-3-27,4 2 50,551 15 641,-1-24 279,-455 3-849,502-1 1653,-627 5-1593,0 1-1,12 3-180,-12-2 221,0-1 0,12 1-221,-30-2 1187,-1 0-1285,-1-1-3960,-1 0-1067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09:50:53.15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6899,'0'0'499,"0"0"-331,0 0 88,0 0 131,0 0 157,19 2-93,139 15 888,97 9 1563,-5 1-1407,386 11-190,-222-18-836,-166-20 129,-179-4-438,21-7-160,-24 3 147,33 0-147,-21 7 19,442-2 714,-493 5-618,-1 1 0,0 2-1,2 1-114,43 7 182,-47-4-191,-20-7-5900,-19-2-3100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09:50:54.02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447 57 5955,'0'0'805,"0"0"-124,0 0-33,0 0 240,0 0-39,0 0-174,-9-9-134,-29-24-124,36 31-356,-1 0 1,0 1 0,0-1-1,1 1 1,-1 0 0,0 0-1,0 0 1,0 0 0,0 0-1,-1 0 1,1 1 0,0 0-1,0 0 1,0 0 0,0 0-1,-1 0 1,-1 1-62,-8-1 238,-21 0 338,15-1-274,-1 1 0,0 1 0,-16 3-302,29-2 18,0-1 0,0 1 0,1 1 0,-1-1 0,1 1 1,0 0-1,0 0 0,0 1 0,0 0 0,1 0 0,-1 0 0,-4 6-18,-2 2 7,2 1 0,-1 1 0,2 0 0,-1 0 0,2 1 0,0 0 0,1 1 0,1-1 0,0 1 0,1 1 0,0-1 0,2 1 0,-2 10-7,-1 33 36,2 0-1,2 1 1,4 12-36,-1 5 10,0-44-11,1-1 1,2 1-1,1-1 0,8 24 1,-6-33 0,0 0-1,2-1 1,0 0 0,1-1-1,2 0 1,10 16 0,-15-29 2,1 1 0,0-1 0,0 0 0,1 0-1,0-1 1,0 0 0,1-1 0,0 0 0,0-1 0,1 0 0,0 0 0,0-1 0,0-1 0,0 0 0,11 2-2,11 1 11,1-1 1,-1-3-1,1 0 0,34-3-11,-63 0 5,0 0-1,0-1 0,0 1 0,0-1 0,0 0 0,0-1 0,0 1 0,0-1 0,0 0 0,-1 0 1,1 0-1,-1-1 0,1 0 0,-1 0 0,0 0-4,2-2 6,-1 0 0,0-1 0,0 0-1,0 0 1,-1 0 0,1 0 0,-2-1 0,1 0 0,1-4-6,3-9 16,-2 0 0,0 0 0,-1-1 0,-1 0 0,-1 0 0,0-20-16,0-11 17,-2 0-1,-2 0 1,-3 0-1,-2 0 0,-2 1 1,-11-38-17,2 33 124,-3 0-1,-16-31-123,23 60 61,0 2-1,-2-1 1,-1 2 0,-1 0-1,-1 1 1,-5-3-61,18 20 90,0 1-1,-1 0 1,1 0 0,-1 0-1,0 1 1,0 0 0,0 0 0,-1 1-1,1-1 1,-1 1 0,0 1 0,0-1-1,0 1 1,0 1 0,-1-1-1,1 1 1,0 0 0,-1 1 0,-1 0-90,8 16-980,1 12-1071,0-7-2501,0-3-4700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09:50:56.06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9 164 416,'0'0'5859,"0"0"-3786,0 0-1283,0 0-324,0 0 25,0 0 80,-6 0-31,3 0-489,6 1 375,220 10 3437,48-11-3863,-127-1 309,68-6 271,1-11-580,-49 5 111,-25 3-82,10 1 39,0-6 1,48-16-69,-88 11 22,1 5 1,2 4-23,222-5 60,-266 14-56,1007-6 13,-663 10 81,-380-1-28,29 6-70,24 1-153,-77-9-1920,-8-3-5440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09:51:04.58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30 55 6867,'0'0'1115,"0"0"-352,0 0-317,0 0 221,0 0 365,0 0-213,-6 0-344,-18 2 1499,107-2-1975,440-13 213,9-7-202,-297 19 3427,-202 1-2508,-11-2-3354,-3-6-2252,3-4-4645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09:51:05.52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0 102 6387,'0'0'1337,"0"0"-727,0 0-113,0 0 82,6 0-112,115 1 214,162-3 137,-201-3-530,42-11-288,3 0 101,523-21 149,-485 31-209,-35-5 118,-5 1-518,-40 11-3693,-85-1-3752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09:51:35.26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125 0 1329,'0'0'1131,"0"0"-467,0 0 147,0 0 1411,0 0-1418,0 0-183,0 0-103,-21 0-1,-61 0-98,64 1-368,15 1-72,8 0-52,21 7 78,0-1 0,0-2 0,1 0-1,0-2 1,3 0-5,12 2 0,55 6 79,85-1-79,100-11 42,-126-1 32,-50 2-44,43-1 111,53-9-141,-146 1 109,-55 8-7,-1 0 186,0 0 208,0 0 104,0 0-55,0 0-38,0 0-25,0 0 23,0 0-49,0 0-32,0 0-37,0 0-158,0 0-10,0 0-48,0 0-67,0 0-3,0 0-66,0 0-19,0 0 3,0 0 13,0 0 8,0 0-3,0 0 62,0 0 45,0 0 85,0 0 14,0 0-134,0 0-2,0 0 2,0 0-52,0 0 7,0 0-22,0 0-2,0 0-13,0 0 5,0 0-32,0 0 13,0 0 19,0 0 3,0 0-30,0 0 30,0 0-3,0 0-8,0 0 13,0 0-15,0 0 2,0 0 24,0 0-22,0 0 4,0 0-1,0 0-8,0 0 6,0 0 5,0 0 24,0 0-85,0 0-11,6 0-683,29-6-2771,-24 3 1033,-1 2 0,1-1 0,10 1 2461,-8 1-3783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09:51:36.75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5699,'0'0'2980,"27"4"-2415,378 55-573,1642 153 566,-1002-137-454,-355-28-16,436 42 723,-543-24 168,-428-46-237,-58-5-367,1-5-1,12-4-374,267-5 502,-364-1-387,1 0 0,-1-2 1,0 1-1,0-2 0,13-4-115,-8 3 310,19-2 119,-31 7-381,1-1-1,-1 0 1,0 0-1,1 0 1,-1-1 0,1-1-48,-7 3 8,0 1 1,0-1 0,-1 0-1,1 0 1,0 0-1,0 0 1,0 1 0,0-1-1,0 0 1,0 0-1,0 0 1,0 0 0,0 1-1,0-1 1,0 0 0,0 0-1,0 0 1,0 1-1,0-1 1,0 0 0,0 0-1,0 0 1,0 1-1,0-1 1,0 0 0,0 0-1,0 0 1,0 1 0,0-1-1,0 0 1,0 0-1,0 0 1,1 1 0,-1-1-1,0 0 1,0 0-1,0 0 1,0 0 0,0 0-1,1 0 1,-1 1-1,0-1 1,0 0 0,0 0-1,0 0 1,1 0 0,-1 0-1,0 0 1,0 0-1,0 0 1,1 0 0,-1 0-1,0 0 1,0 0-1,0 0 1,1 0 0,-1 0-1,0 0 1,0 0 0,0 0-1,1 0 1,-1 0-1,0 0 1,0 0 0,0 0-1,1 0 1,-1 0-1,0-1 1,0 1 0,0 0-9,0 6-2265,0 1-1326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09:19:38.77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0 636 64,'0'0'8788,"0"0"-7235,0 0-881,0 0-576,0 0 96,0 0-96,25-81 1521,38 18-577,12-9-655,15 0-257,13-5 32,2 2 128,3 8-288,-5 10 0,-3 12 80,-10 18-80,-72 27-1969,-18 0-8900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09:51:42.46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4002,'0'0'2505,"0"0"-1593,0 0-736,0 0-71,0 0 223,0 0 168,0 0-131,0 0-87,0 0 7,0 0 172,0 0 63,0 0-155,0 0-79,0 0-1,0 0-2,0 0-32,0 0-38,0 0 33,0 0-20,0 0-114,0 0-29,0 0-43,0 0-16,0 0 19,0 0 8,0 0 2,0 0-24,0 0 9,0 0-9,0 0 19,0 0-21,0 0-1,0 0-2,0 0 14,0 0-9,0 0 22,0 0-6,0 0 11,0 0-51,0 0 9,0 0 13,0 0-3,0 0 18,0 0 1,0 0-16,0 0 15,0 0 4,0 0-9,0 0 14,0 0 13,0 0-27,0 0 22,0 0-33,0 0 4,0 0 39,0 0-40,0 0-10,0 0 8,0 0-6,0 0 6,0 0-3,0 0 13,0 0-10,0 0 13,0 0-8,0 0-19,0 0-18,0 0 18,0 0 6,0 0-30,0 0 30,0 0 2,0 0 9,0 0 10,0 0 24,0 0-32,0 0-30,0 0 30,0 0-8,0 0 6,0 0 4,0 0 6,0 0-18,0 0-1,0 0 19,0 0-5,0 0-3,0 0 0,0 0-3,0 0-7,0 0 4,0 0 1,0 0 26,0 0-5,0 0-5,0 0 18,0 0-34,0 0-11,0 0-8,0 0-21,0 0 31,0 0 1,0 0 0,0 0 7,0 0-4,0 0 4,0 0-12,0 0-28,0 0-28,0 0-46,0 9-72,0-7 156,0 0 0,1 0 0,-1 0 0,1 0 0,-1 0 0,1-1 0,0 1 0,0 0 0,0 0 0,0-1 0,0 1 0,0-1 1,0 1-1,0-1 0,1 1 0,-1-1 4,27 23 10,-17-15-8,29 22 17,2-2 0,0-2 0,2-2 1,35 15-20,193 71-36,-185-77 48,-38-17-15,0-2-1,1-3 1,1-1 0,0-3-1,0-2 1,0-2-1,30-3 4,7 1 11,-10 0 20,8-5-31,-61 2 3,-1-2 1,1-1-1,-1-1 1,-1-1-1,16-6-3,33-19 22,-1-3-1,-1-3 1,1-5-22,16-9 55,42-14-55,-49 35 51,-79 30-116,0-1 0,0 0 1,0 0-1,0 0 0,0 0 1,0 0-1,-1 0 0,1 0 1,0 0-1,0 0 0,-1 0 1,1 0-1,-1-1 0,1 1 1,-1 0-1,1 0 0,-1-1 1,0 1-1,0 0 0,0 0 1,0-1-1,0 1 0,0 0 1,0-1-1,0 1 0,0 0 1,0 0-1,-1-1 65,1-3-711,-1 0 1,0 0-1,0 0 0,0 0 1,0 0-1,-2-2 711,-12-11-6598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09:51:42.82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15 5891,'0'0'234,"0"0"-92,0 0 18,0 0 336,29-4 283,-29 4-779,60-6 731,4 2-731,-54 4 75,0 0 0,0 1-1,-1 0 1,1 0 0,-1 1 0,1 1-1,-1-1 1,1 1 0,3 3-75,9 2 149,-7-3-26,-1 0-1,0 1 1,-1 1 0,1 0 0,-1 1-1,-1 0 1,6 5-123,-13-9 99,0 0-1,-1 1 1,1 0-1,-1-1 1,0 2-1,0-1 1,0 0 0,-1 1-1,0 0 1,0-1-1,0 1 1,-1 0-1,0 1 1,0-1-1,0 0 1,-1 1 0,0-1-1,0 2-98,0 4 135,-1 0 0,0 0 0,-1 0 0,0 0 0,-1 0 0,0 0 0,-1 0 0,0-1 0,-1 1 0,0-1 0,-1 0 0,0 0 0,-1 0 0,0-1 0,-1 0 0,0 0-1,-3 3-134,-17 22-206,-1-1 0,-2-2 0,-1-1 0,-26 20 206,52-49-3823,0-2-3183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09:51:58.55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492 1 848,'0'0'5619,"0"0"-3992,0 0-930,0 0-300,0 0 41,0 0 39,-18 6-79,5-1-330,7-4-52,0 1 1,1 0-1,-1 0 0,0 1 0,1-1 0,-1 1 1,1 0-1,0 1 0,0-1 0,0 1 0,1 0 1,-1 0-1,1 0 0,0 1 0,0 0 0,0 0 1,1 0-1,0 0 0,0 1-16,-21 55 60,3 0-1,3 2 1,-8 52-60,-4 10 101,-72 332 413,57-240-262,10-28 4,8 1 0,1 132-256,13 386 818,13-703-809,2 40 60,2 0-1,2-1 0,1 0 1,3 0-1,8 21-68,24 63 176,15 19-176,69 150 66,13-6 1,147 226-67,-237-435 37,16 26 41,27 28-78,-78-117 112,1-1 0,1-1 0,4 4-112,-4-3 980,-4-5-2991,-11-14 1623,-1 1 0,1-1 0,-1 0 0,1 0-1,-1 1 1,0-1 0,1 0 0,-1 0 0,0 0 0,1 1 0,-1-1 0,0 0-1,0 0 1,0 0 0,0 0 0,0 0 0,0 1 0,0-1 0,0 0-1,0 0 1,0 0 0,0 0 0,0 0 0,-1 1 388,1-20-4018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09:51:52.38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1 170 816,'0'0'8487,"0"0"-5851,22-9-2513,-6 3-134,25-10 50,1 2 0,0 1 0,6 1-39,114-13 424,47 2-424,-122 14 64,-76 8-188,34-6-590,-44 7 475,1 0-1,-1 0 0,0-1 0,0 1 1,0-1-1,0 1 0,0-1 1,0 1-1,1-1 0,-1 0 0,-1 1 1,1-1-1,0 0 0,0 0 0,0 0 1,0 0-1,0 1 0,-1-1 1,1 0-1,0-1 0,-1 1 0,1 0 1,-1 0-1,1 0 0,-1 0 0,0 0 1,0 0-1,1-1 0,-1 0 240,0-8-3217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09:51:52.73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18 3458,'0'0'960,"0"0"182,0 0 176,24-3-230,80-10-61,-97 12-858,0 1 1,0 0-1,0 0 0,0 0 0,0 1 0,0 0 0,0 0 0,0 1 0,0 0 0,-1 0 0,5 2-169,-6-1 117,-1 0-1,1-1 1,-1 1 0,0 1 0,0-1-1,0 1 1,0-1 0,0 1 0,-1 0-1,1 1 1,-1-1 0,1 2-117,1 5 136,0 0 1,-1 0-1,0 1 1,-1-1-1,0 1 1,0 0 0,-1 0-1,-1 0 1,0 0-1,-1 0 1,0 1-137,0 5 52,0 0 1,-2 1-1,0-1 1,-1 0-1,0 0 0,-2 0 1,0-1-1,-1 1 1,-5 8-53,-81 158-635,44-91-3650,34-66-2318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09:51:53.33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164 0 352,'0'0'4973,"0"0"-2724,0 0-1112,0 0-598,0 0 5,-19 17-115,3-4-351,8-7-53,1 0 0,-1 0 0,1 1 0,0 0 1,1 0-1,0 0 0,0 1 0,0 0 0,1 0 1,1 1-1,-1-1 0,1 1 0,1 0 0,-1 0 0,1 1 1,-1 8-26,-12 96 1023,0 110-1023,13 116 1196,3-226-838,1 51 181,7 0 0,11 39-539,66 261 305,-61-368-262,4 0 0,5-1 0,30 57-43,-50-125 34,1 0 0,2-1 0,4 5-34,-15-25-22,-1-1 1,1 1-1,0-1 0,1 0 0,0-1 1,-1 1-1,2-1 0,-1 0 1,1-1-1,-1 0 0,1 0 0,0 0 1,1-1-1,-1 0 0,2 0 22,9 0-1439,-17-3 1261,-1 0 0,0 0 0,1 0 0,-1 0 0,1 0 0,-1-1 0,1 1 0,-1 0 0,1 0 0,-1 0 0,0 0 0,1 0 0,-1-1 0,1 1 0,-1 0 0,0 0 0,1-1 0,-1 1 0,0 0 0,1-1 0,-1 1-1,0 0 1,1-1 0,-1 1 178,2-21-7224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09:52:03.99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309 1552 5987,'0'0'1475,"0"0"-45,0 0-491,0 0-400,-3 3-630,11-3 92,21-7 20,56-17 58,-36 10-17,53-15-90,2 5 0,49-3 28,-150 27-382,6-2 115,-7-1-3795,-2-1-1597</inkml:trace>
  <inkml:trace contextRef="#ctx0" brushRef="#br0" timeOffset="1">820 1060 3442,'0'0'314,"23"0"473,-5-2-564,-11 1-142,1 0 0,0 0 1,-1 1-1,1 0 0,0 0 1,0 1-1,-1 0 0,1 0 1,-1 1-1,1 0 0,-1 0 1,1 1-1,-1 0 0,0 0 1,0 0-1,-1 1 0,1 0 1,-1 1-82,7 6 181,0 1 0,-1 0 0,-1 1 0,0 0 0,-1 1 0,0 0 0,-1 1 0,-1 0 0,0 0 0,-1 1 0,0 0 0,-2 0 0,0 0 0,-1 1 0,0 0 0,-1 0 0,-1 0 0,-1 0 1,0 0-1,-2 0 0,0 0 0,-2 15-181,0-20 87,0-1 1,-1 1 0,0-1 0,0 0-1,-1 0 1,-1 0 0,0 0 0,0-1-1,-1 0 1,0 0 0,-5 3-88,-19 21 22,-1-1 0,-15 10-22,36-34 4,3-1-251,-8 8-27,2-12-2654,7-4-1423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8T18:48:09.47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8 734 2193,'0'0'8345,"0"0"-5960,0 0-1110,0 0-53,0 0-677,-2 3-495,-3 3-352,5-8-26,13-21-290,-6 8 410,89-182-1092,59-182 1300,-132 320-170,-11 20 170,-1 10-159,-8 36 85,-2 21 45,-1 449 477,0-52-2809,0-383-1809,3-30-1502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8T18:48:10.39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37 261 400,'0'0'9047,"0"0"-5984,0 0-1993,0 0-622,-8-28-456,-2-7-18,1 0 1,0-11 25,9 43-3,0 0 0,-1 0 1,1 0-1,0 0 0,0 0 0,1 0 0,-1 1 0,1-1 1,-1 0-1,1 0 0,0 0 0,0 1 0,0-1 0,0 0 1,1 1-1,-1-1 0,1 1 0,-1-1 0,1 1 1,0 0-1,0 0 0,0 0 0,0 0 0,1 0 0,-1 0 1,0 0-1,1 1 0,0-1 3,5-4-6,0 1-14,1 0 1,-1 0 0,1 1-1,0 0 1,0 1 0,0 0 0,0 0-1,0 1 1,1 0 0,-1 1-1,1 0 1,-1 0 0,1 1-1,-1 1 1,1-1 0,0 1 0,4 2 19,-13-3-10,1 1 0,0 0 1,-1 0-1,1 0 0,-1 0 1,1 0-1,-1 0 0,1 1 1,-1-1-1,0 0 1,1 1-1,-1-1 0,0 1 1,0-1-1,0 1 0,0-1 1,0 1-1,-1 0 1,1 0-1,0-1 0,-1 1 1,1 0-1,-1 0 0,0 1 10,5 51 3,-5-45-9,-1 177-74,-1-153 60,-1 1-1,-3-1 0,0 0 0,-7 16 21,-32 80-8,18-57 51,2 6-43,21-61 552,4-16-533,5-1-265,38-2 175,-1-2 1,0-1-1,0-3 0,-1-1 1,0-2-1,-1-2 0,0-2 1,29-15 70,-54 24-307,70-34-1031,-16 1-3434,-33 17-1764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8T18:48:11.50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89 72 448,'0'0'2116,"0"0"4876,0 0-3881,0 0-1606,0 0-254,0 0-403,-14 0-239,-45 0-302,59 0-316,-1 0 1,1 0 0,-1 0 0,0 0 0,1 0-1,-1 0 1,0 0 0,1 0 0,-1 0 0,0-1-1,1 1 1,-1 0 0,1-1 0,-1 1 0,1 0-1,-1-1 1,1 1 0,-1 0 0,1-1 0,-1 1-1,1-1 1,-1 1 0,1-1 0,0 1 0,-1-1-1,1 0 1,0 1 0,-1-1 0,1 1 0,0-1-1,0 0 1,0 1 0,-1-1 0,1 1 0,0-1-1,0 0 1,0 1 0,0-1 0,0 0-1,0 1 1,0-1 0,1 0 0,-1 1 0,0-1-1,0 0 1,0 1 0,1-1 0,-1 1 0,0-1-1,0 1 1,1-1 0,-1 0 0,1 1 0,-1-1 8,3-2 1,-1 1 0,0-1 1,1 1-1,0-1 1,-1 1-1,1 0 0,0 0 1,0 0-1,1 0 1,-1 1-1,0-1 0,0 1 1,1 0-1,1-1-1,52-10 37,-17 9-28,-1 2 0,15 2-9,4 0 8,-46-1 10,0 1-1,1 0 0,-1 0 1,0 2-1,10 2-17,-19-4-36,0-1-1,0 1 1,0 0 0,0 1 0,0-1 0,-1 0-1,1 1 1,0 0 0,-1 0 0,1-1-1,-1 1 1,0 1 0,1-1 0,-1 0 0,0 0-1,-1 1 1,1 0 0,0-1 0,-1 1-1,1 0 1,-1-1 0,0 1 0,0 0 0,0 0-1,1 3 37,-1 5-46,0 0-1,-1-1 1,0 1 0,0 0-1,-1-1 1,-1 1-1,0-1 1,0 1 0,-1-1-1,0 0 1,-1 0-1,0 0 1,-1 0-1,0-1 1,0 0 0,-1 0-1,0 0 1,-1-1-1,0 1 1,-2 0 46,4-3-14,0-1 1,0 1-1,0 0 0,1 0 1,0 0-1,0 1 0,1 0 1,0-1-1,0 1 1,1 0-1,-1 0 0,1 1 1,1-1-1,0 0 0,0 1 1,0-1-1,1 1 0,0 2 14,1 2-12,0 0-1,1 0 0,0-1 1,1 1-1,3 8 13,-2-7 5,0 0-1,-1 0 1,-1 0-1,1 10-4,-3-9 8,1 12 28,0-1 0,-3 10-36,1-27 6,0-1 1,0 0-1,-1 1 0,0-1 1,0 0-1,0 0 1,-1 0-1,0 0 1,-1-1-1,-1 3-6,-5 5 12,-1 0 0,0-1 0,-1 0 0,0-1 0,-1-1 0,-1 0-1,1 0 1,-2-1 0,1-1 0,-1 0 0,-1-2 0,0 1 0,-5 0-12,-23-1-616,17-6-2625,24-1 2373,-3-2-4262,5-9-86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09:20:09.24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1 368 8820,'0'0'1369,"0"0"381,0 0-411,0 0-725,0 0-489,-1-5-173,1 4 45,0 0-1,0-1 0,0 1 1,0 0-1,1-1 1,-1 1-1,0 0 1,1 0-1,-1-1 1,1 1-1,-1 0 0,1 0 1,-1 0-1,1 0 1,0-1-1,0 1 1,-1 0-1,1 0 1,0 0-1,0 1 0,0-1 1,0 0-1,0 0 1,1 0 3,36-17 17,-26 14-5,143-50 349,137-26-361,-121 35 74,-87 22-44,6 0 89,16-11-119,-98 31-328,-1 1 1,0-1-1,0-1 0,-1 0 0,1 1 0,-1-2 1,0 1-1,4-4 328,-6-1-4117,-4 0-1480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09:19:49.04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10149,'28'25'13,"84"71"36,249 215 1311,481 528 6,-717-708-1245,6-6 0,105 76-121,-194-171-2156,27 13 2156,-62-39-685,-3-2-2148,-8-5-385,-17-12-237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8T18:48:12.67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139 1 12774,'0'0'1526,"0"0"-262,0 0-444,0 0-284,0 0-203,0 0-165,-17 22-29,-53 77-64,62-86-72,1 0 0,1 1 1,0-1-1,1 1 0,0 1 1,1-1-1,1 0 0,0 1 1,1 0-1,1 0 0,0-1 1,1 1-1,0 0 0,2 0-3,-2 16-6,-1 6 8,0-16 9,1 0 1,3 18-12,-3-33 2,1-1 1,0 1 0,1 0 0,0 0 0,0-1 0,0 1-1,0-1 1,1 0 0,0 0 0,0 0 0,0 0-1,1 0-2,3 4 10,1-1-1,0-1 1,0 1-1,0-2 0,1 1 1,0-1-1,0 0 1,1-1-1,0 0 0,0 0 1,0-1-1,0-1 0,1 0 1,1 0-10,19 3 19,0-2 0,0-1 0,1-2 1,10-1-20,-32-1-5,0 1 1,0-1-1,-1-1 1,1 0 0,0 0-1,-1-1 1,0-1 0,0 1-1,0-1 1,0-1 0,0 1-1,-1-2 1,0 1 0,0-1-1,0 0 1,-1-1 0,0 0-1,0 0 1,0-1 4,6-5-274,-1-1 1,0-1-1,-1 0 0,0-1 1,-1 0-1,-1 0 1,-1-1-1,0 0 0,-1 0 1,-1-1 273,-1-2-1113,0 1-1,-1-1 1,-2 0 0,0 0-1,0-19 1114,-2 26-529,0 7 353,0 1-1,0-1 1,0 1-1,-1-1 1,1 1 0,-1 0-1,-1-1 1,0-1 176,1 5 40,0 0 0,0 1-1,0-1 1,0 1 0,-1-1 0,1 1 0,0-1 0,-1 1-1,1 0 1,-1 0 0,0 0 0,1 0 0,-1 0 0,0 0 0,1 0-1,-1 0 1,0 1 0,0-1 0,0 1 0,0-1 0,0 1-1,0 0 1,0 0 0,0 0 0,-1 0-40,-1 0 215,1 0 1,0 0-1,-1 0 1,1 1-1,0-1 1,-1 1-1,1 0 1,0 0-1,0 0 1,0 0-1,0 1 1,0-1-1,0 1 1,0 0-1,0-1 1,1 1-1,-1 1 1,1-1-1,-1 0 1,1 1-1,0-1 1,0 1-1,-2 2-215,-3 7 275,0 1-1,0 0 1,2 0-1,-1 1 1,1 1-275,-3 7 405,-25 68-84,5 1 0,3 2 1,4 0-1,4 1 0,5 1 0,3 0 1,5 56-322,4-68-416,0 29-887,0-38-5438,0-72-1658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8T18:48:18.43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6979,'0'0'1201,"1"41"-908,5 284-95,-5 293 2848,-1-597-2902,2 0-1,0 0 0,1 1 0,1-1 1,1-1-1,7 20-143,-9-33-1,-1 0 0,1-1-1,0 0 1,1 1 0,-1-1 0,1 0 0,0-1 0,1 1 0,-1-1 0,1 0 0,0 0-1,1 0 1,-1-1 0,1 1 0,0-2 0,0 1 0,0 0 0,0-1 0,1 0 0,-1-1 0,1 0-1,5 2 2,3-1-6,-1-1 0,0-1-1,1 0 1,-1 0-1,15-3 7,-24 2-7,1-1 0,-1 0 0,1 0 0,-1 0 0,0-1 0,0 0 0,0 0 0,0 0 0,0-1 0,0 1 0,0-1 0,-1 0 0,0-1 0,1 1 0,-1-1 0,2-3 7,2-2-17,-1-1 1,-1-1-1,0 1 0,0-1 0,-1 0 0,0 0 0,-1-1 0,0 1 0,-1-1 0,1-7 17,1-12-416,-2-1-1,-1 1 0,-2-16 417,1 33-384,-2-1 0,0 0-1,-1 0 1,0 0 0,-1 1 0,-2-6 384,2 13-446,0 0 0,0 0 0,0 1 0,0 0 0,-1-1 0,0 1 1,-1 1-1,1-1 0,-1 1 0,0-1 0,-1 1 0,1 1 0,-1-1 0,-4-2 446,-33-18-2441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8T18:48:18.78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11253,'0'0'0,"0"0"-272,0 0 144,0 0 128,0 0 576,252 34 673,-127-27-1153,4-7 0,-7 0 32,-10 0 0,-15 0-128,-16-16-64,-19 3-2753,-62 10-913,0 3-2785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8T18:50:02.37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8244,'0'0'2758,"0"0"-2179,0 0-648,0 0-32,32 12 186,102 35 120,-117-41-138,1-2 0,0 0 0,0 0 0,0-2 0,14 0-67,8 2 108,-15-2-71,-17-2 11,0 1-1,0 0 1,0 0 0,-1 1-1,1 0 1,4 2-48,-11-3-66,-1 0 0,1 0 0,0 0 0,-1 0 0,1 1 0,-1-1 0,1 0 0,-1 0 1,0 1-1,0-1 0,1 0 0,-1 1 0,0-1 0,0 0 0,0 1 0,0-1 0,0 0 0,-1 0 0,1 1 0,0-1 66,-1 2-330,1 10-2151,0 1-2030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8T18:50:02.68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11717,'0'0'0,"0"0"-512,0 0 448,0 0 64,0 0 240,185 19-144,-136-19 32,0 0 48,-11 0-176,-31 0-1456,-7 0-2914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09:52:24.64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0 115 1985,'0'0'6595,"0"0"-4896,31-3-1563,532-25-5,660 25 6,-43 1 747,-3-24 598,-820 12-1203,776-21 653,-909 32-851,387 3-29,-610 0-52,14-1 9,1 2-1,0 0 1,-1 1-1,0 1 1,14 3-9,-28-6 0,0 1-1,0-1 1,0 0 0,0 1-1,0-1 1,0 0 0,0 1-1,-1-1 1,1 1 0,0-1-1,0 1 1,0 0 0,-1-1 0,1 1-1,0 0 1,-1-1 0,1 1-1,-1 0 1,1 0 0,0 0-1,-1 0 1,0-1 0,1 1-1,-1 1 1,0-1-71,0 0 0,0-1 0,-1 1 0,1 0 0,-1 0 0,1-1 0,0 1-1,-1 0 1,1-1 0,-1 1 0,0 0 0,1-1 0,-1 1 0,1-1-1,-1 1 1,0-1 0,1 1 0,-1-1 0,0 1 0,0-1 0,1 0 0,-1 0-1,0 1 1,0-1 0,0 0 0,0 0 0,1 0 0,-1 0 0,0 0 71,-35 9-4298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09:52:23.92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1 348 9973,'35'-13'0,"0"2"0,1 2 0,1 1 0,0 1 0,0 2 0,24 1 0,365 0 80,-274 4-59,364 12 19,-23 1-29,-263-12 36,484-2 4,4-32 326,350-89 1404,-302 28-1363,-4 37-342,-699 55-208,20-1 183,-7 3-2939,-75 0-4969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09:52:26.05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23 318 5010,'0'0'2287,"0"0"-996,0 0-261,0 0 248,0 0-158,0 0-453,-4 13-419,-15 40-218,20-53-30,-1 0 0,0-1 1,0 1-1,0 0 0,1 0 1,-1 0-1,0 0 1,0 0-1,1 0 0,-1 0 1,0 0-1,0 0 0,0 0 1,1 0-1,-1 0 0,0 0 1,0 0-1,1 0 1,-1 0-1,0 1 0,0-1 1,0 0-1,1 0 0,-1 0 1,0 0-1,0 0 1,0 0-1,0 1 0,1-1 1,-1 0-1,0 0 0,0 0 1,0 0-1,0 1 0,0-1 1,0 0-1,1 0 1,-1 0-1,0 1 0,0-1 1,0 0-1,0 0 0,0 1 1,0-1-1,0 0 0,0 0 1,0 0-1,0 1 1,0-1-1,0 0 0,0 0 1,0 1-1,0-1 0,0 0 1,0 0-1,0 0 1,-1 1-1,1-1 0,0 0 1,0 0-1,0 0 0,0 1 1,0-1-1,0 0 0,-1 0 0,14-8 49,3-9 39,-1 0 1,-1-1-1,-1-1 1,0 0 0,-1-1-1,6-16-88,13-18 42,-16 29-21,-4 5-8,1 0 0,1 0 0,1 2 0,0 0 0,2 0 0,6-5-13,-19 21-3,0-1 0,0 1 0,1 0 0,-1 0 0,0 0 0,1 1 0,-1-1 0,1 1 0,0 0 0,-1 0 0,1 0 0,0 0-1,0 1 1,0-1 0,-1 1 0,1 0 0,0 0 0,0 1 0,0-1 0,3 2 3,-2-1 2,1 1-1,-1 0 0,0 0 1,0 0-1,0 0 1,0 1-1,-1 0 0,1 0 1,-1 1-1,0-1 0,0 1 1,0 0-1,2 3-1,28 36 32,-3 1-1,-1 2 0,-2 1 0,-3 1 1,-2 1-1,-1 1 0,-3 3-31,-15-41-388,0 0 0,-1 0 0,1 9 388,-3 4-5311,-1-25-1583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09:52:26.45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41 10373,'0'0'2017,"0"0"-1841,0 0-176,0 0-64,0 0 64,0 0 336,163-41 144,-66 41-32,9 0-240,-4 0-32,-6 0-160,-14 0 0,-9 0 33,-10 0-49,-16 0 0,-47 0-3282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09:52:28.85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34 7668,'0'0'1952,"0"0"-1090,0 0-518,0 0-64,0 0-109,7 0-171,447 2 279,-444-2-275,5 0-91,15 0-268,1-1 0,0-1 0,-1-2 0,0-1 0,7-3 355,-36 8-122,-1 0 1,1 0 0,-1 0-1,0 0 1,1 0-1,-1 0 1,1 0 0,-1-1-1,0 1 1,1 0-1,-1 0 1,0 0 0,1-1-1,-1 1 1,0 0 0,1 0-1,-1-1 1,0 1-1,0 0 1,1-1 0,-1 1-1,0 0 1,0-1-1,0 1 1,1-1 0,-1 1-1,0 0 1,0-1 121,0-8-4938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09:19:49.51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168 1864 10485,'-150'22'96,"132"-22"1361,18-4-1457,33-39-337,54-29 337,51-34 224,48-30-111,42-22 79,27-15 96,9-10-272,-6-6-16,-13 8 160,-6 12-160,-4 20 112,-9 21-112,-16 19-1953,-27 24-3858,-160 85 2114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09:52:29.21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138 16 6739,'0'0'2022,"0"0"-1245,0 0-639,15-4 271,-14 3-403,5-1 32,-1 0 0,0 1 0,1-1 0,-1 1 0,1 0 0,0 0 0,-1 1 0,1 0 0,0 0 0,-1 0 0,1 1 0,0 0 0,-1 0 0,1 0 0,-1 1 0,1-1 0,-1 1 1,0 1-1,1-1 0,-1 1 0,-1 0 0,5 2-38,7 8 112,-1 0 0,0 1 0,-1 0 0,0 1 0,-1 1 0,4 7-112,-11-13 39,0 0-1,0 0 1,-1 1-1,0 0 1,-1 0-1,0 0 1,0 0 0,-2 1-1,1 0 1,-2-1-1,1 9-38,-1-11 55,0 0 1,-1 1-1,0-1 0,-1 1 1,0-1-1,-1 0 0,0 1 0,0-1 1,-1 0-1,0 0 0,0-1 1,-1 1-1,0-1 0,-1 1 0,0-1 1,0-1-1,-1 1 0,-4 4-55,-35 34 170,-2-2 0,-2-2-1,-2-3 1,-2-1 0,-16 6-170,25-18-331,27-21-1699,11-5-1938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09:52:34.40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92 7828,'30'-6'34,"-13"3"-24,33-6 49,2 2 0,-1 3 0,20 1-59,580 6 1287,169 0-554,-136-33-576,-117 1-88,417 23 42,-660 6-24,42 10-461,37 20 374,-367-24-2614,-34-2-3434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09:52:35.19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1 316 6387,'0'0'1473,"0"0"-1028,36-7-170,521-80 1646,277 34-856,-345 28-932,1570-60 101,-1802 79-192,785-42 149,-1003 45-162,-39 2 1615,1 0-4478,-1 1-5194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09:52:36.76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0 230 5683,'0'0'5858,"0"0"-5858,0 0-112,0 0 112,211-67 192,-84 33-96,14 0 32,-1 5-48,-5 4-16,-17 5-64,-20 2-32,-83 15-3665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09:52:37.10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7732,'0'0'512,"0"0"-195,23 1 190,-7-1-381,-7-1-70,0 1 1,0 0-1,0 1 0,0 0 1,0 0-1,0 1 0,0 0 1,-1 1-1,1 0 0,-1 0 1,0 1-1,0 0 0,0 0 1,0 1-1,-1 0 0,7 5-56,-3 1 69,0 0-1,-1 0 0,0 1 1,-1 0-1,-1 0 0,0 1 1,0 0-1,-1 1 0,-1-1 1,0 1-1,-1 1 0,-1-1 1,0 1-1,-1 0 0,-1-1 1,0 2-1,0-1 0,-2 12-68,-1-16 45,-1-1 0,1 0-1,-2 1 1,0-1 0,0 0-1,0-1 1,-2 1 0,1-1-1,-1 1 1,0-1 0,-1 0-1,0-1 1,-4 4-45,1 0 27,-1-2 0,0 1-1,0-1 1,-1-1 0,-1 0 0,0 0-1,0-1 1,0-1 0,-8 3-27,10-6-1966,10-4-2821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09:52:37.45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0 769 7251,'0'0'4546,"0"0"-3358,9-23-1143,39-85 182,51-84-227,125-184-118,-221 371 124,2-4-14,1 0 0,0 0 0,0 1 0,1 0 0,2-2 8,-8 9-4,0 0 1,-1 0-1,1 1 1,0-1-1,0 0 0,0 0 1,0 1-1,0-1 1,0 0-1,0 1 1,0-1-1,0 1 0,0-1 1,0 1-1,0 0 1,0 0-1,0-1 0,0 1 1,0 0-1,1 0 1,-1 0-1,0 0 1,0 0-1,0 0 0,0 0 1,0 1-1,0-1 1,1 0-1,-1 1 1,0-1-1,0 0 0,0 1 1,0-1-1,0 1 1,0 0-1,0-1 0,0 1 1,-1 0-1,1 0 1,0 0-1,0-1 1,-1 1-1,1 0 0,0 0 1,-1 0-1,1 0 1,-1 0-1,1 0 0,-1 0 1,1 1 3,10 25 188,-2 0 0,0 1 0,-2 0 1,-1 0-1,-1 0 0,-2 3-188,5 15 26,6 50 82,1 53-108,-12-42-6292,-3-100 124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09:52:37.84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77 10837,'0'0'448,"0"0"-288,0 0 1377,163-68-657,-75 64-527,-1-1-225,-1 5-80,-14 0-48,-57 0-561,-10 0-4577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09:52:43.10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86 27 2817,'0'0'5659,"0"0"-3485,0 0-1301,0 0 44,0 0 121,0 0-478,0 0-432,0 8-71,1 47-7,0 1 171,-4 29-221,1-68 20,0 0-1,-1 1 1,-1-1-1,0 0 1,-1-1-1,-1 1 1,-2 1-20,7-16-35,0 0 0,0 0 0,-1-1 0,1 1 1,0 0-1,-1-1 0,1 1 0,-1-1 0,0 1 0,1-1 0,-1 0 1,0 0-1,-1 1 35,3-2-11,-1 0-1,1 0 1,-1 1 0,1-1 0,-1 0 0,0 0 0,1 0-1,-1 0 1,1 0 0,-1 0 0,0 0 0,1 0-1,-1 0 1,1 0 0,-1 0 0,0 0 0,1 0-1,-1 0 1,1-1 0,-1 1 0,1 0 0,-1 0 0,0-1-1,1 1 1,-1 0 0,1-1 0,0 1 0,-1 0-1,1-1 1,-1 1 0,1-1 0,-1 1 0,1-1 0,0 1-1,-1-1 1,1 1 0,0-1 0,0 1 0,-1-1-1,1 0 1,0 1 0,0-1 0,0 1 0,0-1-1,0 0 1,0 1 0,0-1 0,0 0 11,-4-32-68,1 1 0,2-1-1,2-27 69,0 2-6,-1 52 0,0 0-1,1-1 1,-1 1-1,1 0 1,1 0-1,-1-1 1,1 1 0,0 0-1,0 1 1,0-1-1,1 0 1,0 1-1,1-1 1,-1 1-1,1 0 1,0 0 0,0 0-1,0 1 1,1-1-1,-1 1 1,1 0-1,0 0 1,1 1-1,0-1 7,4-1-17,0 1 0,0 0-1,0 0 1,1 2-1,-1-1 1,0 1 0,1 1-1,0-1 1,-1 2-1,1 0 1,0 0 0,1 1 17,-4-1-45,-7 0 28,0 1 1,0-1-1,0 0 0,0 1 1,0-1-1,0 1 1,0-1-1,-1 1 0,1-1 1,0 1-1,0 0 0,-1 0 1,1-1-1,0 1 1,-1 0-1,1 0 0,0 0 1,-1-1-1,1 1 0,-1 0 1,0 0-1,1 0 1,-1 0-1,0 0 0,1 0 1,-1 0-1,0 0 0,0 0 1,0 0-1,0 0 1,0 0-1,0 1 17,0 43-669,0-33 600,0 19 48,-1-13 2,1 1-1,0-1 1,2 0-1,0 1 1,1-1-1,1 0 1,3 8 19,-3-13 7,0 0 0,-1 0 0,0 0 0,-1 0 0,-1 0 0,0 1 0,0-1 1,-1 0-1,-2 7-7,1-16 19,0 0 0,0-1 0,-1 1 1,1-1-1,-1 1 0,0-1 0,0 1 1,-1-1-1,1 0 0,-1 0 0,1 0 1,-1 0-1,0-1 0,0 1 0,0-1 1,0 0-1,-1 1 0,1-1 0,-1-1 1,1 1-1,-3 0-19,-11 6 500,-1-1 0,0-1 1,-16 4-501,4-4 439,19-4-525,1 0 0,0 1 0,1-1 1,-6 4 85,14-6-2751,1 0-3324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09:52:43.88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564 26 2337,'0'0'4194,"0"0"-2367,0 0-1015,-27-4 143,-89-12 304,99 13-1115,-1 1 0,0 1-1,1 1 1,-1 1 0,0 0 0,1 1 0,-1 1-1,1 1 1,0 0 0,0 2 0,1-1 0,-1 2-1,1 0 1,0 1 0,1 1 0,0 0 0,0 1-1,1 1 1,1 0 0,-1 1 0,-4 6-144,12-11 10,0 0 0,0 0 0,1 1 0,0-1 0,0 1 0,1 0 0,0 0 1,0 1-1,1-1 0,0 1 0,1 0 0,0 0 0,0 0 0,1 0 0,0 0 0,0 0 0,1 0 0,0 1-10,1-6 2,-1 1 0,0-1 0,1 1 0,0-1 0,0 0-1,0 0 1,0 1 0,1-1 0,0 0 0,0 0 0,0 0-1,0-1 1,1 1 0,-1 0 0,3 1-2,0 1 2,1 0 0,0-1 0,1 0-1,-1 0 1,1-1 0,0 1 0,0-1 0,4 1-2,9 3 0,0-1 0,0 0 0,1-2 0,-1-1 0,1 0 0,8-1 0,28 1-281,9-4 281,-55 0-194,19-1-2567,-11-5-3477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09:52:50.89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11 1040,'0'0'5710,"27"0"-4168,349 0-235,1723-9 1089,-1936 8-2329,522 5 2,-513 8-55,128 26-14,167 57 34,-337-64-680,133 14 646,-251-44-3975,-12-1-3567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09:20:29.40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82 8484,'0'0'1024,"0"0"-1024,0 0 0,0 0 417,130 0 31,-69 0-80,11 0-192,3 0-96,1-5 80,-6-13-160,-10-9-672,-52 13-1841,-8-4-2642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09:52:51.55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8740,'0'0'699,"24"7"-640,61 15 53,0-4 0,4-3-112,330 35 1316,2-18 1,16-18-1317,953-21 432,-1256 8-410,-1 6-1,24 9-21,47 15 15,-60-7-36,2-6 0,99-2 21,-240-16-103,18-2 196,-23 2-139,1 0 0,-1 0 0,1 0 0,-1 0-1,1-1 1,-1 1 0,1 0 0,-1 0 0,1-1 0,-1 1 0,0 0 0,1-1 0,-1 1 0,0 0 0,1-1 0,-1 1 0,0 0 0,1-1 0,-1 1 0,0-1 0,0 1 0,1-1 0,-1 1 0,0-1 0,0 1 0,0-1-1,0 1 1,0-1 0,0 1 0,0-1 0,0 1 0,0-1 0,0 1 0,0-1 0,0 1 46,-2-10-4282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09:52:52.47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43 10021,'0'0'448,"0"0"-448,0 0 0,0 0 432,0 0 817,190-43-305,-97 43-304,5 0-224,0 7-287,-6 4-17,-4-4-112,-5 0 16,-8-3-16,-7-4-64,-61 0-1889,-4 0-3938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09:52:52.85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7475,'0'0'710,"0"0"-430,0 0 406,0 0 448,27 17 520,10 6-1065,-1 2 1,5 6-590,-34-24 62,0-1 0,-1 1-1,0 1 1,0-1 0,-1 1 0,1 0 0,-2 1 0,1-1-1,-1 1 1,-1 0 0,1 0 0,-2 0 0,1 0-1,0 6-61,1 0 61,3 16 9,-1 0-1,-2 0 1,-1 0 0,-1 0-1,-2 0 1,-1 1 0,-3 18-70,1-38 31,0 0-1,0 0 1,-1 0 0,0 0 0,-1-1-1,-1 0 1,0 0 0,0 0 0,-8 9-31,9-13-129,0 0 1,0-1-1,-1 1 1,0-1 0,-1 0-1,1-1 1,-1 0 0,0 0-1,0 0 1,-1-1-1,1 0 1,-1 0 0,0-1-1,-3 1 129,-4-3-3529,7-2-2383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09:52:53.57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88 8660,'0'0'979,"0"0"-688,0 0-128,2 22 98,1-1-190,9 121 242,-4 88-57,4-389-1040,-12 137 1054,-1-9 324,1 1-1,2-1 1,1 1-1,1-1 1,1 1-1,7-18-593,-8 35 34,-1 5 30,-1 0 0,1 0 0,1 0 0,-1 1-1,5-7-63,-7 12 10,1 0 1,-1 0-1,1 1 0,0-1 0,-1 0 0,1 1 0,0-1 0,0 1 0,0 0 0,0-1 0,0 1 0,0 0 0,1 0 0,-1 0 0,0 1 0,1-1 0,-1 1 0,0-1 0,1 1 0,-1 0 0,0-1 0,2 2-10,-2-1 0,3-1 22,0 1 1,0 0-1,-1 0 1,1 1-1,0 0 0,0 0 1,-1 0-1,5 1-22,-8-1 9,1 0 0,-1 1 1,1-1-1,-1 0 0,1 0 0,-1 1 0,0-1 0,0 1 0,0-1 1,0 1-1,0 0 0,0 0 0,0-1 0,0 1 0,0 0 0,-1 0 0,1 0 1,-1-1-1,0 1 0,1 0 0,-1 0 0,0 0 0,0 1-9,2 16 36,-1 0 0,0 1 0,-2-1 0,0 0-1,-1 0 1,-1 0 0,-3 11-36,4-20-5,0 0 1,0 0-1,1 0 0,0 1 0,1-1 1,0 0-1,0 0 0,1 1 1,1-1-1,0 0 0,0 0 0,1 0 1,0 0-1,1-1 0,0 1 1,0-1-1,4 5 5,0-1-2,-1 2 1,0-1-1,-1 1 1,0 0-1,-1 0 1,-1 0-1,0 1 0,-1-1 1,-1 1-1,-1 0 1,0 0-1,-1 8 2,0-20 4,-1 1 0,-1 0 0,1-1 0,-1 0 0,1 1 0,-1-1 0,0 0 0,-1 1 0,1-1 0,-1-1 0,0 1 0,0 0 0,0-1 0,0 1 0,-1-1-4,-13 14 60,-2-2 0,-10 8-60,10-8 18,-8 7-41,15-11-119,-1-1 0,0 0 1,0 0-1,-1-2 1,-12 7 141,15-13-2951,2-2-2398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09:52:55.40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258 5 6419,'0'0'1473,"0"0"-350,0 0 43,0 0-35,0 0-312,0 0-240,0-1-547,0 1 1,-1 0 0,1 0-1,0-1 1,0 1-1,0 0 1,0 0-1,0 0 1,0-1-1,0 1 1,-1 0 0,1 0-1,0 0 1,0 0-1,0-1 1,0 1-1,-1 0 1,1 0 0,0 0-1,0 0 1,0 0-1,-1-1 1,1 1-1,0 0 1,0 0-1,-1 0 1,1 0 0,0 0-1,0 0 1,-1 0-1,1 0 1,0 0-1,0 0 1,-1 0-33,-6 1 57,-1 0 1,1 0-1,-1 1 0,1 0 1,-1 0-1,1 1 0,0 0 1,-1 0-58,-1 2 168,-1-1 1,0-1 0,-1 0 0,-3 0-169,8-2 9,0 1-1,0-1 1,1 1 0,-1 0-1,0 0 1,1 1 0,0 0 0,-1 0-1,1 0 1,0 1 0,0-1 0,1 1-1,-1 0 1,1 1 0,0-1-1,0 1 1,0 0 0,1 0 0,0 0-1,0 0 1,0 0 0,0 1-1,1-1 1,0 1 0,0 0 0,0 0-1,1 1-8,-4 20 44,0 0-1,3 1 1,0 0-1,1 0 1,3 11-44,-2-3 11,0-17-13,2-1 0,0 0 0,0 1 1,2-1-1,2 6 2,-4-16-2,0 0 1,1-1 0,0 1-1,1-1 1,0 1 0,0-1-1,0 0 1,1-1 0,0 1-1,0-1 1,0 0 0,1 0-1,2 1 2,-5-5-2,1 1 0,0-1 0,0 0-1,0 0 1,0-1 0,0 1 0,0-1-1,1 0 1,-1 0 0,0 0 0,2-1 2,52 1-44,-33-2 24,-20 1-9,0-1 1,0 0-1,0 0 0,0 0 0,-1 0 0,1-1 0,0 0 0,-1 0 0,1 0 1,-1-1-1,1 0 0,-1 1 0,0-2 0,0 1 0,-1 0 0,1-1 0,3-3 29,-1-5-3420,-6 3-4912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09:53:01.59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26 23 7283,'0'0'1180,"0"0"-954,0 0 68,0 24-86,0 174 59,-8-120-238,8-78-160,0-15-277,2-4 432,1 1-1,0 0 1,1 0 0,0 0-1,2 1 1,0-1 0,1 1-1,1 1 1,1-1-1,0 1 1,1 1 0,0 0-1,2 0 1,8-9-24,-14 19 1,1 0 0,-1 0 0,1 1 0,-1 0 0,1 0 0,1 1 0,-1 0 0,0 0 1,1 0-1,0 1 0,-1 0 0,1 1 0,0 0 0,0 0 0,0 0 0,0 1 0,0 1 0,0-1 0,-1 1 0,4 1-1,-7-1 29,1-1-1,-1 1 0,0 1 0,0-1 1,0 0-1,0 1 0,0 0 0,0 0 1,0 0-1,-1 1 0,1-1 0,-1 1 1,1 0-1,-1 0 0,0 0 0,0 0 1,-1 0-1,1 1 0,-1-1 1,1 1-1,-1 0 0,0 0 0,-1 0 1,1 0-1,0 0 0,-1 0 0,0 0 1,0 0-29,3 16 309,-1 1 1,0-1-1,-1 0 0,-2 1 1,0 5-310,0-25 9,-1 9 94,0 1 1,-1-1-1,-1 0 0,1 0 1,-2 0-1,1 0 0,-1 0 0,-1-1 1,0 1-1,0-1 0,-1 0 1,0-1-1,0 1 0,-1-1 1,0-1-1,-5 5-103,-5 4 205,-1 0 0,0-1 0,-1-1 1,-1-1-1,0-1 0,-22 10-205,28-15 52,-1-1 1,-1 0-1,1-1 1,-1-1-1,-7 1-52,17-4-775,-1 0-1,0-1 1,1 0-1,-1 0 1,-5-1 775,3-1-7059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09:53:02.25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6291,'0'0'1393,"0"0"-1089,0 0-224,10 124 464,-10-85 320,0 3-239,0-3-193,0-5-288,0-10-64,-2-3 0,-3-10-16,5-6-64,0-5-64,0 0-800,0 0-1297,0-5-1297,0-13-192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09:53:02.63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57 5154,'0'0'2770,"0"0"-2130,0 0-496,0 0-112,0 0 864,0 0-287,0 0-321,143-47-224,-111 42 0,-4 3 0,-3 0-48,-5 2-32,-5 0-496,-15 0-2722,0 0-1616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09:53:03.00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6899,'0'0'1761,"0"0"-1761,0 0 48,0 0 80,0 0 160,0 0-160,136 3 48,-104-3-160,-2 0 96,-7 0-96,-8 0 16,-2 0-32,-13 2-1648,0 2-2146</inkml:trace>
  <inkml:trace contextRef="#ctx0" brushRef="#br0" timeOffset="1">48 244 8020,'0'0'1488,"0"0"-1488,0 0 0,0 0 80,0 0 865,0 0-145,88 11-528,-56-9-80,-7 1-64,0 1-96,-4-2 16,-4 3-48,-17-3-1472,0 0-4707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09:53:07.40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0 175 7700,'0'0'1109,"0"0"-786,27 2-104,105 6 779,35-6-998,576-46 2266,6-37-1646,-395 45-382,272 11-238,-519 25 3,161 2-11,-198 2 21,-1 3 0,55 14-13,-110-17 234,-6-1-3675,-25-3-203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09:20:29.86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5330,'0'0'2588,"0"0"-1571,0 0-1060,12 1 302,-3-1-177,1 1-1,-1 0 1,0 0 0,1 1 0,-1 0-1,0 1 1,0 0 0,-1 1-1,1 0 1,-1 0 0,1 0-82,4 5 50,1 0 0,-2 1 1,1 0-1,-1 1 0,-1 0 0,8 9-50,-14-13 35,0 0-1,0 0 1,-1 1-1,0-1 1,-1 1-1,1 0 1,-1 0-1,-1 0 1,1 0-1,-2 1 1,1-1-1,-1 1 1,0 4-35,0-4 79,-1 1 1,-1-1 0,0 1 0,0-1 0,0 1 0,-1-1 0,-1 0-1,0 0 1,0 0 0,-4 7-80,-1-1 114,-1 0-1,0-1 1,-1-1-1,-1 0 1,-8 9-114,-82 80-38,93-95-1813,7-7-2743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09:53:08.77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39 2369,'0'0'4810,"0"0"-3233,0 0-1265,0 0 54,0 0 421,17 0 264,112 4 1363,19 8-2414,-36-1 422,0-5-1,38-6-421,-136-1-142,1 0 0,-1-1-1,1 0 1,-1-1 0,0-1 0,0 0-1,0-1 1,-1 0 0,1-1-1,-2-1 1,1 0 0,1-2 142,-13 9-180,0-1 1,-1 1 0,1 0-1,-1-1 1,1 1-1,-1-1 1,1 0 0,-1 1-1,1-1 1,-1 1-1,1-1 1,-1 1-1,0-1 1,1 0 0,-1 1-1,0-1 1,0 0-1,1 0 1,-1 1 0,0-1-1,0 0 1,0 1-1,0-1 1,0-1 179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09:53:06.85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0 159 6195,'0'0'846,"0"0"469,0 0-85,0 0-491,0 0-571,30-6-32,68-6 101,-1 3 1,46 4-238,-75 5 101,691-4 1133,5-26-371,-329-3-761,621-24-63,-981 56-159,-31 0-1170,0 1 0,-1 2-1,32 6 1291,-65-5-1346,-12 0-301,-15 1-2779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09:53:09.25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7571,'0'0'1959,"0"0"-479,0 0-850,0 0-353,14 5 278,45 16 187,0-2 0,27 2-742,-27-13 245,-1-3 1,0-2-1,1-3 1,31-5-246,-53 1 98,-1-2 1,15-6-99,-23 6-294,0 0 1,0 2 0,28-1 293,-50 5-3442,-6 0-3321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09:53:10.85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1 170 6931,'0'0'2054,"0"0"-439,0 0-212,0 0-379,0 0-730,5 4-278,-2-1-14,1-1 0,-1 0-1,1 1 1,0-1 0,0-1 0,0 1 0,0-1 0,0 1 0,0-1 0,4 0-2,48 4 70,-41-5-45,227 6 509,45-12-534,-178-5 93,0-4-1,0-4 1,95-32-93,-192 47-997,0 1 1,0-2 0,-1 0 0,1 0 0,2-3 996,-12 7-168,-1 1 1,1-1-1,0 0 0,-1 0 0,1-1 0,-1 1 1,0 0-1,1 0 0,-1-1 0,0 1 0,0 0 0,1-1 1,-1 1-1,0-1 0,-1 0 0,1 1 0,0-1 1,0 0-1,-1 0 0,1 1 0,-1-1 0,0 0 1,1 0-1,-1 0 0,0 0 0,0 1 0,0-1 0,0 0 1,0 0-1,-1 0 0,1 0 0,0 1 0,-1-1 1,0 0-1,1 0 0,-1 1 0,0-1 0,0 0 168,-14-9-2073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09:53:11.19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4 512,'0'0'3917,"0"0"-2210,22 0-634,-6-2-850,-6 1-91,1 0 0,-1 1 0,0 0 0,0 1-1,0 0 1,0 0 0,0 1 0,0 0-1,-1 1 1,1 0 0,-1 0 0,1 1 0,6 4-132,3 4 384,-1 0 1,0 1-1,-1 1 1,-1 0 0,0 1-1,0 1 1,-2 1 0,7 10-385,-14-18 68,-1 2 1,0-1-1,0 0 1,-1 1 0,0 0-1,-1 1 1,-1-1 0,0 1-1,0-1 1,-1 1 0,0 0-1,-1 0 1,-1 0-1,0 0 1,0 0 0,-2 5-69,0-8 15,-1-1 0,0 0 0,0 0 1,0 0-1,-1 0 0,-1-1 0,1 1 1,-1-1-1,0 0 0,-1 0 0,0-1 1,0 0-1,0 0 0,-2 1-15,-9 7-215,0 0 1,-1-1-1,-1-1 0,-15 8 215,20-16-2961,9-4-3247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09:53:11.54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372 16 320,'0'0'9034,"0"0"-6212,-22-2-1677,-1-2-838,5 0-123,1 2 0,-1 0 0,1 1 0,-1 0 0,1 2 0,-1 0 0,-2 1-184,10 0 95,0 0 0,0 1 0,1 1 0,-1-1 0,1 1 0,-1 1 1,1 0-1,1 0 0,-1 1 0,1 0 0,-5 5-95,7-6 49,0 1 0,1 0 0,0 0-1,0 0 1,0 1 0,1 0 0,-1 0 0,2 0 0,-1 0 0,1 1 0,0-1 0,1 1 0,0 0 0,0 0 0,0 0-49,-1 13 34,1 0 0,0 1 0,2-1 0,1 0 0,0 0 0,2 4-34,-2-16 7,1 0 1,1 0 0,-1 0 0,2 0-1,-1-1 1,1 1 0,0-1 0,1 0-1,0 0 1,0 0 0,1-1 0,0 0-1,0 0 1,0 0 0,3 1-8,5 2 1,0-1-1,0 0 1,1-1 0,1 0-1,-1-1 1,1-1 0,0 0 0,0-2-1,1 0 1,-1 0 0,1-2-1,5 1 0,34 1-201,0-2 0,0-2 0,2-3 201,-37 1-793,-1 0-1,0-1 1,7-2 793,-25 5-365,1-1-1,-1 0 1,1 0-1,-1 0 1,0 0-1,1 0 1,-1 0-1,0-1 1,0 1-1,0-1 1,0 1-1,0-1 1,0 0-1,1-1 366,7-15-7547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09:53:16.36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 1 7972,'0'0'1784,"0"0"-1079,0 0-577,0 0 147,0 0 520,-1 25-174,-3 183-15,4-176-548,-1-18-24,0 0 0,2 0 1,0 0-1,0 0 0,4 11-34,-5-25-18,0 0 0,0 0 0,0-1 0,0 1 0,0 0 0,0 0 0,0 0 0,0 0 0,0 0 0,0 0 0,0 0 0,0 0 0,1 0 0,-1-1 0,0 1 0,0 0 0,0 0 0,0 0 0,0 0 0,0 0 0,0 0 0,0 0 0,0 0 0,1 0 0,-1 0 0,0 0 0,0 0 0,0 0 0,0 0 0,0 0 0,0 0 0,0 0 0,1 0 0,-1 0 0,0 0 0,0 0 0,0 0 0,0 0 0,0 0 0,0 0 0,0 0 0,0 0 0,1 0 0,-1 0 0,0 0 0,0 1 0,0-1 0,0 0 0,0 0 0,0 0 0,0 0 18,3-13-1235,6-56 1048,-4 25 273,10-42-86,-11 73-4,-1 1 0,1-1 0,1 0 0,0 1 0,1 0 0,1 1 0,0-1 0,6-7 4,-10 16 11,0 0 0,1 1 0,-1-1 0,1 1 0,0-1 0,0 1 1,0 0-1,0 1 0,0-1 0,0 1 0,0 0 0,0 0 0,1 0 0,-1 0 0,1 1 0,-1 0 0,0-1 1,1 2-1,-1-1 0,1 1 0,-1-1 0,0 1 0,0 0 0,1 1 0,-1-1 0,0 1 0,0 0 0,0 0 1,0 0-1,-1 0 0,1 1 0,0-1-11,2 5 61,-1-1-1,0 1 1,0 0 0,0 1 0,-1-1 0,0 1-1,0 0 1,-1 0 0,0 0 0,0 0 0,-1 1-1,1 8-60,1 12 282,-2 0 0,0 0 0,-2 6-282,0-32 28,-1 5 44,0-1-1,0 1 1,0-1-1,-1 0 1,0 0 0,0 0-1,-1 0 1,0 0-1,0 0 1,-1-1-1,1 1 1,-1-1-1,-1 0 1,1 0-1,-1-1 1,-4 4-72,-5 5 139,-2 0 0,0-2 1,-1 1-1,0-2 0,-8 4-139,22-13-32,0 0-1,0 0 1,-1-1-1,1 1 1,-1-1-1,1 0 1,-1 0-1,0 0 1,0 0-1,1-1 1,-3 1 32,5-2-2764,1-3-4325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09:53:16.93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1185,'0'0'80,"0"0"-80,0 0-48,0 0-513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09:53:17.27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51 100 5122,'-33'-100'2337,"33"100"-1536,-2 0-289,-3 28 480,2 8-399,1 4-193,-1 1-80,1-5-208,2-2 64,0-5-176,0-9 32,0-6-32,0-7-64,0-5-416,0-2-1409,0 0-640,0-2-705,0-12 433</inkml:trace>
  <inkml:trace contextRef="#ctx0" brushRef="#br0" timeOffset="1">51 100 5042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09:53:17.68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38 206 5042,'-38'-156'1345,"56"143"-417,2 1 17,8 5 15,4 1-95,3 1-129,5 3-48,-2-3-496,-3 5-48,-7 0-112,-6 0-16,-4 0-16,-8 0-96,-5 0-2289,-5 0-1601,0 0-368</inkml:trace>
  <inkml:trace contextRef="#ctx0" brushRef="#br0" timeOffset="1">53 210 6019,'0'0'2225,"0"0"-2225,0 0 96,0 0 176,0 0 176,0 0 0,138 2-176,-110-2-224,-6 0 49,-4 0-97,-8 0-32,-8 19-1441,-2-10-736,0 2-2545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09:20:30.69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317 27 5635,'0'0'2027,"0"0"-1210,0 0-617,0 0 275,0 0 413,3-2-317,5-7-355,-6 7-109,-2 2 10,0 0 326,0 0 275,0 0 45,-8-9 672,-26 7-949,27 1-440,0 0 1,-1 0-1,1 1 1,0 0 0,-1 1-1,1-1 1,0 1-1,0 1 1,0-1-1,0 1 1,0 1 0,0-1-1,-2 2-46,-6 6 22,0 1-1,1 0 1,0 1-1,1 1 1,1 0-1,0 0 1,0 1-1,1 1 1,1 0-1,1 1 1,0 0-1,1 0 1,1 1-1,0 0 1,1 0-1,-2 13-21,7-28 0,-2 31-46,3-32 44,0 0 0,0 0 1,0 0-1,0 0 0,0 0 0,1 0 1,-1 0-1,0 0 0,0 0 0,1 0 1,-1-1-1,1 1 0,-1 0 0,1 0 1,-1 0-1,1 0 0,-1 0 0,1-1 1,0 1-1,0 0 0,-1-1 0,1 1 1,0 0-1,0-1 0,0 1 1,0-1-1,-1 1 0,1-1 0,0 1 1,0-1 1,8 2-61,1-1 1,-1 0 0,0 0 0,0-1 0,1 0 0,-1-1 0,0 0 0,0-1 0,0 1-1,5-3 61,6-3-129,0 0 0,-1-1 0,0-1 0,5-4 129,-23 13-5,7-5-22,1 1 0,0 0-1,0 0 1,8-2 27,-15 6-9,0-1 0,-1 1 0,1-1 0,0 1 0,0 0 0,0-1 0,-1 1 0,1 0 0,0 0 0,0 1 0,0-1 0,-1 0 0,1 0 0,0 1 0,0-1 0,-1 1 0,1 0 0,0-1 0,-1 1 0,1 0 0,-1 0 0,1 0 0,-1 0 0,1 0 0,-1 0 0,0 1 0,1-1 0,-1 0 0,0 1 0,0 0 9,5 9-12,-2-1 1,0 1 0,0 0 0,-1 1 0,0-1 0,-1 1 0,0-1 0,-1 5 11,2 33 206,-2 18-206,-1-53 29,0 20 2,1 3 0,-1 1 0,-3-1 0,0 0 0,-9 34-31,2-35 9,-2-1 0,-1 0 0,-1-1 0,-5 5-9,9-21 15,0 1 0,-2-1-1,0-1 1,-1 0-1,-1-1 1,0 0 0,-15 12-15,26-25-1,0 0 0,-1-1 0,1 0 0,-1 1 0,1-1 0,-1 0 0,1-1 0,-1 1 0,0-1 0,0 0 0,0 0 0,0 0 0,0 0 0,0 0 0,0-1 0,0 0 0,-1 0 0,1 0 0,0-1 1,3 1-5,0 0 0,0 0 0,1 0 1,-1-1-1,0 1 0,0 0 0,0-1 0,0 1 0,1 0 1,-1-1-1,0 1 0,0-1 0,1 0 0,-1 1 0,0-1 0,1 0 1,-1 1-1,1-1 0,-1 0 0,0 0 0,1 1 0,0-1 0,-1 0 1,1 0-1,0 0 0,-1 0 5,-3-26-2,4 20-3,-2-10-14,1 0 0,1-1 0,1 1 0,0 0 0,1 0 0,1 0 0,0 0 0,2 0 0,0 1 0,0 0 1,7-12 18,12-16-894,2 1 1,1 1 0,3 2-1,1 1 1,2 1 0,15-12 893,-16 24-2644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09:53:18.04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8980,'0'0'848,"0"0"-848,0 0 0,0 0 401,0 0 319,0 0-32,115 4-159,-85-4-241,-2 0-144,0 0-32,-6 0-32,1 9-80,-18-2-160,-5 0-5331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09:53:21.13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74 12 2865,'0'0'1412,"0"0"-177,0 0-224,0 0 147,0 0 186,0 0-103,-5-2-54,2 0-804,2 1-253,-1 0-1,1 0 0,0 0 1,0 1-1,-1-1 1,1 1-1,-1-1 0,1 1 1,-1-1-1,1 1 0,0 0 1,-1 0-1,0-1-129,2 1 854,0 0-179,0 0-312,0 3-174,-40 314-5,37-268-1219,3-29-2956,0-12 1030,0-8 26,-2 0-1126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09:53:21.51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53 6835,'0'0'1265,"0"0"-1185,0 0-80,0 0 336,0 0 384,0 0-176,150-50-351,-125 48-65,-2 2-80,-8 0 16,-5 0-64,-3 0-80,-4 13-1169,-3-1-336,0 1-2240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09:53:21.87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7892,'0'0'1504,"0"0"-1504,0 0 0,0 0 416,0 0 465,0 0-145,98 9-384,-66-9-288,-4 0 32,-8 0-15,0 0-81,-5 9-17,-15-7-3328,0 5-5267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09:53:22.55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187 21 2929,'0'0'4400,"0"0"-2754,0 0-632,0 0 45,0 0-110,0 0-121,-13-4-282,-44-12-183,55 16-349,0-1 0,0 1 0,0 0-1,0 0 1,0 0 0,0 0 0,0 1 0,0-1 0,0 0-1,0 1 1,0-1 0,0 1 0,1 0 0,-1-1-1,0 1 1,0 0 0,1 0 0,-1 0 0,0 1-1,1-1 1,-1 0 0,1 1-14,-3 2 3,1 0 0,-1 0-1,1 1 1,0 0 0,1-1 0,-2 4-3,-1 1 15,-2 5 4,0 0-1,1 0 1,0 0-1,1 1 1,1 0-1,0 0 1,1 0-1,1 1 1,0-1-1,1 0 1,1 1-1,0-1 1,3 12-19,-3-26-3,1 1-1,-1-1 1,1 1 0,0-1 0,0 1 0,-1-1 0,1 0 0,0 1 0,0-1 0,1 0 0,-1 0 0,0 0 0,0 0 0,0 0 0,1 0 0,-1 0 0,1 0 0,-1 0 0,1 0 0,-1-1 0,1 1 0,-1-1 0,1 1 0,-1-1 0,1 0 0,0 0 0,-1 1 0,2-1 3,9 1-11,0 0 1,0-1-1,9-1 11,-7 1-62,-5-1 46,0 1 0,0-2 0,0 1 1,0-1-1,0-1 0,-1 0 0,1 0 0,7-4 16,6-2-9,-19 8 4,15-4 27,-17 5-24,-1 0-1,1 0 1,-1 0-1,1 0 1,-1 0-1,1 0 1,-1 0-1,1 1 1,-1-1-1,1 0 1,-1 0-1,0 0 1,1 1 0,-1-1-1,1 0 1,-1 1-1,1-1 1,-1 0-1,0 1 1,1-1-1,-1 1 1,0-1-1,1 0 1,-1 1-1,0-1 1,0 1-1,0-1 1,1 1-1,-1-1 1,0 1-1,0-1 1,0 1-1,0-1 1,0 1-1,0 0 3,12 104 160,-11-135-2898,1 18 1309,-2-1 0,0 1 0,0 0 0,-2-8 1429,0 12 170,-1 0-1,1 1 1,-1-1 0,-1 1 0,1 0-1,-1 0 1,-1 0 0,-3-5-170,14 11 3771,24-2-2849,88 2-269,-115 1-3974,-3 0-3757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9:37:50.27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673 652 5010,'0'0'4424,"0"0"-3499,0 0-813,0 0 206,-36 6 15,-118 22-92,94-19 511,1 3 1,0 3 0,-37 15-753,80-24 29,2 1 0,-1 0 0,1 1 0,0 1 0,0 0 0,1 1 0,1 0 1,-1 1-1,2 1 0,0 0 0,0 0 0,1 1 0,0 0 0,1 1-29,6-8-17,0 0-1,0 0 1,0 0 0,1 1 0,0-1 0,0 0 0,1 1-1,0 0 1,0-1 0,0 1 0,1 0 0,0-1-1,0 1 1,1 0 0,0-1 0,0 3 17,0-7-54,0 1-1,-1-1 1,1 0 0,0 0 0,0 0-1,0 0 1,1 0 0,-1 0-1,0 0 1,1 0 0,-1-1 0,1 1-1,0-1 1,-1 1 0,1-1 0,0 1-1,0-1 1,0 0 0,0 0-1,0 0 1,0 0 0,0 0 0,1 0-1,-1-1 1,1 1 54,8 2-445,0-1 0,1 0 0,-1-1-1,7 0 446,-16-1-69,8 1-84,0-1-1,0 0 1,1 0 0,-1-1-1,0 0 1,0 0 0,-1-1-1,1-1 1,0 0 0,-1 0-1,1-1 1,-1 0 0,0-1-1,0 0 1,-1 0 0,1-1-1,-1 0 1,-1 0 0,1-1-1,-1 0 1,3-3 153,22-26-210,-3-1 1,0-2-1,-3 0 0,-1-2 1,14-31 209,-4-5 84,-2-1 0,17-67-84,-31 84 579,-3-1 1,-2-1-1,-3 0 0,-3 0 1,0-48-580,-13 217-146,-5-1 1,-12 47 145,5-41-140,5 1 0,5 14 140,5-70-22,0-20 27,2 0 0,1-1-1,1 1 1,6 19-5,-6-45-11,0-1 0,0 0 1,1 0-1,1 0 0,-1 0 0,2 0 0,-1 0 1,1-1-1,0 0 0,1 0 0,0-1 0,0 1 1,1-1-1,0-1 0,0 1 0,0-1 1,1 0-1,0-1 0,0 0 11,5 2-45,0-1 0,0 0 1,1-1-1,-1-1 0,1 0 0,0-1 0,12 1 45,7 0-19,0-3 0,30-1 19,-49-1 13,0 0 0,1-1 1,-1-1-1,0 0 0,-1-1 1,1 0-1,-1-1 0,1-1 1,-1 0-1,-1-1 0,1 0 1,-1-1-1,-1 0 1,1-1-1,-1 0 0,-1-1 1,0 0-1,0-1 0,-1 0 1,-1 0-1,1-1 0,0-3-13,0-1 47,-1-1-1,-1 0 0,0-1 1,-2 1-1,0-1 1,0 0-1,-2-1 0,1-9-46,1-33 365,-4-56-365,-1 83 11,0 33-13,0 1 0,0 0 0,0-1 0,0 1 0,0 0 0,0-1 0,0 1 0,0 0 0,-1 0 0,1-1 0,0 1 0,0 0 0,0-1 0,0 1 0,-1 0 0,1 0 0,0-1 0,0 1 0,-1 0 0,1 0 0,0 0 0,0 0 0,-1-1 0,1 1 0,0 0 0,-1 0 0,1 0 0,0 0 0,-1 0 0,1 0 0,0 0 0,-1 0 0,1 0 0,0 0 0,-1 0 0,1 0 0,0 0 0,0 0 0,-1 0 0,1 0 0,0 0 0,-1 0 2,-13 5-204,10-2 175,0 0 0,1 1 0,-1-1 0,1 1 0,0 0 0,0 0 0,0 0 0,0 1 0,1-1 0,0 1 0,0-1 0,0 1 1,0 0-1,1 0 29,-18 72-178,19-76 174,-5 26-35,1 0-1,2 0 0,1 1 1,1-1-1,1 0 0,1 0 1,2 2 39,-2-21-20,0 1 0,1-1 1,0 1-1,0-1 1,1 0-1,0 0 0,0 0 1,1 0-1,0-1 1,0 0-1,1 0 0,0 0 1,0-1-1,1 0 0,-1 0 1,1-1-1,1 1 1,-1-2-1,1 1 0,7 3 20,-1-2-17,0-1 1,0 0-1,1-1 0,-1-1 0,1 0 0,0-1 0,-1 0 0,1-1 0,0-1 1,0-1-1,0 0 0,3-1 17,-8 0-5,1-1 0,-2 0 1,1 0-1,0-1 0,-1 0 1,0-1-1,0 0 1,0-1-1,0 1 0,-1-2 1,0 1-1,0-1 0,-1 0 1,0-1-1,3-4 5,7-8 21,-2-1 0,-1-1 0,-1 0 0,0-1-1,5-15-20,-13 27 133,-1-2-1,0 1 1,-1 0-1,0-1 1,0 1-1,-2-1 1,1 0-1,-2 0 1,0-5-133,0 17 19,0 1-70,0 0 8,0 0 38,0 0 189,0 0 134,0 0-102,0 0-46,0 0-116,0 5-9,0 48-9,1 114 852,-7 0 0,-18 88-888,6-127 188,-18 100 26,35-225-219,0-1-1,0 1 0,0 0 0,0-1 0,-1 1 1,1-1-1,-1 0 0,0 1 0,0 0 6,1-3-8,1 1 0,0-1 0,0 0 1,-1 1-1,1-1 0,0 0 0,-1 1 0,1-1 0,0 0 0,-1 0 0,1 1 0,-1-1 0,1 0 0,0 0 0,-1 0 0,1 1 0,-1-1 0,1 0 0,0 0 1,-1 0-1,1 0 0,-1 0 0,1 0 0,-1 0 0,1 0 0,-1 0 0,1 0 0,0 0 0,-1 0 0,1 0 0,-1-1 0,1 1 0,-1 0 0,1 0 0,0 0 1,-1-1-1,1 1 0,0 0 0,-1 0 0,1-1 0,0 1 0,-1 0 0,1-1 0,0 1 0,-1 0 0,1-1 0,0 1 0,0-1 0,0 1 0,-1 0 0,1-1 1,0 1-1,0-1 0,0 1 0,0 0 0,0-1 0,0 1 0,0-1 0,0 1 0,0-1 0,0 1 0,0-1 8,-5-24-120,2 0-1,0 0 0,2 0 1,1-6 120,-1 10-14,0-262-781,1 232 680,3 0 0,2-1 0,11-49 115,-10 77-10,0 1 0,1-1 0,2 1 0,0 1 0,2 0 0,0 0 0,1 1 0,1 0 0,8-8 10,-14 20-24,1 0 0,0 1-1,1 0 1,-1 1 0,1 0 0,1 0 0,-1 1 0,1 0-1,1 0 1,-1 1 0,9-2 24,-2 1-49,1 2 0,-1 0 0,1 1 0,0 0 1,0 2-1,0 0 0,1 1 49,-9 0-14,0 1-1,-1 0 1,1 0 0,0 1-1,-1 0 1,0 1 0,1 0 0,-1 1-1,0-1 1,-1 2 0,1-1 0,-1 1-1,0 1 1,0-1 0,0 1-1,-1 1 1,0-1 0,0 1 0,-1 1-1,1-1 1,-2 1 0,1 0 0,1 4 14,-3-5-48,0 0 0,0 1 0,-1-1 0,0 1 0,0 0-1,-1 0 1,0 0 0,0 0 0,-1 1 0,0-1 0,0 0 0,-1 1 0,0-1 0,-1 0 0,0 5 48,0-10 48,0 0-1,-1 1 0,1-1 1,-1 0-1,1-1 1,-1 1-1,0 0 0,0 0 1,0-1-1,-1 1 0,1-1 1,0 0-1,-1 0 0,0 0 1,1 0-1,-1 0 1,0 0-1,0-1 0,0 1 1,0-1-1,0 0-47,-10 5 294,0-1 0,0-1 1,-1 0-1,-6 0-294,4-1 331,1-2 0,0 0 0,-12-1-331,13 0 538,14-2-583,0 1 0,0-1-1,0 1 1,0-1 0,0 1-1,0-1 1,0 1-1,1-1 1,-1 1 0,1 0-1,-1-1 1,1 1 0,-1-1-1,1 1 1,0 0 0,-1-1 45,10-11-515,0 0 1,1 1-1,0 0 1,1 0-1,1 1 515,13-14-405,84-88 17,-6-4-1,-5-4 0,-5-5 1,-6-3-1,-5-5 1,15-44 388,-72 121 394,-25 54 668,-1 3 603,0 17 701,-6 456-1881,-1 11-3280,7-428 837,0-45-670,0-11-1494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9:37:50.77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1 702 7523,'0'0'1633,"0"0"-648,0 0-161,42 18-1430,140 59 502,-158-67 106,1-1-1,1-1 0,0-1 0,0-2 0,0 0 1,0-2-1,1 0 0,-1-2 0,19-2-1,-16 1-21,-17 0-93,1 0 0,0-1 0,-1-1 0,1 0 0,-1 0 0,0-1 0,1-1 0,-1 0 0,-1 0 0,1-2 0,-1 1-1,0-1 1,0-1 0,0 0 0,-1 0 0,0-1 0,-1-1 0,1 0 0,2-4 114,3-5-38,0 0 0,-2 0 0,0-2 0,-1 0 0,-1 0-1,-1-1 1,-1 0 0,-1 0 0,-1-1 0,-1-1 0,2-8 38,2-25 201,-3 1 0,-2-2 0,-2 1 0,-3-3-201,1 38 225,-2 0 0,0 0 1,-2 0-1,-3-12-225,5 28 113,0-1 0,-1 1-1,0 0 1,0 0 0,0 0 0,-1 0-1,1 0 1,-1 0 0,-1 1 0,1-1-1,-1 1 1,1 0 0,-1 0 0,0 0 0,0 1-1,-1-1 1,1 1 0,-1 0 0,-3-1-113,4 2 142,1 1 1,-1 0 0,0 0 0,1 1-1,-1-1 1,0 1 0,0 0-1,1 0 1,-1 0 0,-2 0-143,-5 1 846,9-1-819,1 1 1,-1-1 0,1 1-1,0 0 1,-1 0 0,1 0-1,0 0 1,-1 0 0,1 0-1,0 0 1,0 0 0,0 1-1,0-1 1,0 0 0,0 1-1,0-1 1,1 1 0,-1-1-1,0 1 1,1-1 0,-1 1-1,1-1 1,0 1 0,-1 0-1,1-1 1,0 2-28,-2 6 86,-26 96-82,5 2-1,5 0 1,2 34-4,6-21 16,5 1 0,9 73-16,-4-192-11,0-1 0,0 1 1,1 0-1,-1 0 0,1-1 0,-1 1 0,1 0 1,0-1-1,0 1 0,-1-1 0,1 1 0,0-1 1,0 1-1,1-1 0,-1 0 0,0 1 1,0-1-1,1 0 0,-1 0 0,1 0 0,-1 0 1,1 0-1,-1 0 0,1 0 0,-1-1 0,1 1 1,0-1-1,-1 1 0,1-1 0,0 1 0,0-1 1,-1 0-1,1 0 0,0 0 0,0 0 0,0 0 11,6 0-181,0 0-1,1-1 0,-1 0 0,0-1 0,0 0 0,0 0 0,0 0 1,0-1 181,75-38-1395,-69 32 1356,1 1 1,0 0 0,0 1 0,0 1 0,1 0-1,0 1 1,0 1 0,0 1 0,0 0 0,12 0 38,-24 3-12,5-1-17,-1 1-1,1 1 1,-1 0 0,1 0 0,4 1 29,-9 0-1,-1-1 0,0 1 0,1-1 0,-1 1 0,0 0 0,0 0 0,0 0 0,0 1 1,-1-1-1,1 1 0,0 0 0,-1-1 0,0 1 0,1 1 1,7 12 56,0 0 0,-1 1 0,-1 0 0,-1 1 0,0 0 0,-1 0 0,-1 0 0,0 2-56,8 44-145,2 37 145,-15-95-52,2 13-3086,-2-17-4236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9:37:33.50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277 123 4082,'0'0'1606,"0"0"-1030,0 0-336,-29 22-34,-89 75-316,109-90 109,0 1 0,0 0 0,1 1 0,0 0 0,0 0 0,1 0 0,0 1-1,1 0 1,0 1 0,1 0 0,0-1 0,1 2 0,0-1 0,0 0 0,1 2 1,-1 2 32,-4 20 10,2 1-1,1 0 0,2 1 0,1-1 0,4 37-41,-1-16 160,-1-46-135,0 0-1,2 0 1,-1-1 0,1 1 0,1-1-1,0 1 1,0-1 0,1 0 0,0 0-1,1-1 1,0 1 0,6 6-25,-2-2-16,2-2 0,0 1 0,0-1-1,1-1 1,0 0 0,1-1 0,0 0 0,3 0 16,17 9 34,0-1-1,2-2 1,0-2-1,0-1 1,2-1-1,-1-2 1,4-1-34,17 0 41,-1-3 0,1-2 1,0-3-1,35-4-41,-71 1 23,0-1 1,0-1-1,-1 0 0,0-2 0,0 0 1,0-2-1,-1 0 0,0-1 0,-1-1 1,1 0-1,-2-2 0,0 0 0,1-2-23,6-5 35,-1-2 0,-1 0-1,-1-2 1,0 0-1,-2-1 1,-1-1-1,-1-1 1,8-18-35,-13 19 19,-1 0-1,-1-1 1,-2-1 0,-1 1-1,-1-1 1,-1 0 0,-1-1-1,-1 1 1,-2-1 0,-1 1-1,-3-25-18,2 44 56,0-1 0,-1 1 0,0 0 0,-1 0 0,0 0 0,0 0 0,-1 0 0,0 1 0,-1-2-56,-46-65 605,27 44-316,-5-12-56,12 16 316,0 2 0,-2 0 0,-1 1 0,-1 0 0,-5-1-549,19 18 128,-1 1 1,1 1-1,-1-1 1,0 1-1,0 1 0,-1-1 1,1 2-1,-1-1 1,1 1-1,-1 0 1,-7 0-129,-15-1 265,-1 2 0,-23 2-265,6 0-70,39-1 41,0 1 1,0-1 0,0 2 0,0-1-1,0 1 1,0 1 0,0 0 0,0 0-1,1 1 1,0 0 0,0 1 0,0 0-1,0 0 1,1 1 0,0 0 0,0 0-1,-1 3 29,1-3-278,-21 24-408,10 0-2722,10-19-1488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9:37:34.53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1545 1 6563,'0'0'1006,"0"0"-830,0 0-550,-29 31-474,-3 6 710,-22 24 84,-4-2 1,-16 11 53,3-6 157,-493 428 102,390-353 1052,-7-7 0,-68 31-1311,224-151 191,21-10-305,0 0 0,0 0 1,0 0-1,0 0 0,0 1 0,0 0 1,-1 2 113,5-5-1668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9:37:35.12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4178,'0'0'1843,"0"0"-1450,0 0-569,18 34-73,-15-28 239,40 74-53,2-2 0,40 48 63,135 149 725,12-11-1,164 139-724,-374-382 20,3 2 8,0 1 1,-2 1-1,0 1 0,-2 1 0,-1 1 0,8 16-28,-13-11 78,-14-12-692,-1-20 485,0-1-1,0 0 1,-1 1-1,1-1 1,0 0 0,0 0-1,-1 1 1,1-1-1,0 0 1,0 0-1,-1 0 1,1 1-1,0-1 1,0 0 0,-1 0-1,1 0 1,0 0-1,-1 0 1,1 0-1,0 1 1,0-1 0,-1 0-1,1 0 1,0 0-1,-1 0 1,1 0-1,0 0 1,-1 0-1,1 0 130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09:20:31.29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147 100 4146,'0'0'1064,"0"0"-183,0 0-116,0 0 6,0 0-221,0 0-192,-6-2-270,-1 1-135,-6-3 227,31 2 295,-12 1 2846,-10 0-1395,-25 0-935,23 1-1006,1-1 0,-1 2-1,1-1 1,0 1-1,-1-1 1,1 2-1,-1-1 1,1 0 0,0 1-1,0 0 1,0 0-1,-3 3 16,4-1 13,1 0-1,-1 0 0,1 0 1,0 1-1,0-1 0,0 1 1,1 0-1,-1 0 0,1 0 1,0 0-1,1 1 0,0-1 1,-1 0-1,2 1 0,-1 1-12,-1 13-9,1 0 1,1 1-1,2 8 9,-2-27 1,1 2-2,-1 0 0,1 0 0,-1 0 0,1 0 0,0 0 0,1 0 0,-1 0 0,1 0 0,-1 0 0,1-1 0,0 1 0,1-1 0,-1 1 0,1-1 0,-1 0 0,2 1 1,1 0-3,-1 0 0,1-1 0,0 1 0,0-1 0,1-1 0,-1 1 0,0 0-1,1-1 1,0 0 0,3 0 3,9 2-23,1-1 0,-1-1 0,1-1-1,-1-1 1,1 0 0,16-3 23,-27 2-20,0-1 1,0 0 0,0 0 0,0 0 0,0-1-1,-1 0 1,0-1 0,1 0 0,-1 0-1,0 0 1,-1-1 0,1 0 0,-1 0 0,0-1-1,0 0 1,-1 0 0,0 0 0,2-3 19,-1 0-3,0-1 1,0 1-1,-1-1 1,-1 0-1,1-1 1,-2 1-1,1-1 0,-1 0 1,-1 0-1,0 0 1,-1 0-1,0 0 1,0-3 2,-1 0 7,-3-35 70,2 46-74,0 0 0,0 0 0,0 0-1,0 0 1,-1 1 0,1-1-1,-1 0 1,0 0 0,1 1 0,-1-1-1,-1 1 1,1 0 0,0-1 0,-1 1-3,-3-3 4,0 0 1,-1 1 0,1 0-1,-1 0 1,0 1 0,0-1-1,0 2 1,-1-1 0,1 1-1,-4-1-4,-6 0 6,-1 1 0,1 0-1,-1 2 1,0 0-6,17 0-342,5 9-2560,-3-7 2688,0-1-1,-1 1 0,1-1 1,0 0-1,0 1 0,-1-1 0,1 0 1,0 1-1,0-1 0,1 0 1,-1 0-1,0 0 0,0 0 1,1 1 214,12 4-3676,1-3-1470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9:37:35.83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497 45 9204,'0'0'222,"0"0"26,0 0 109,-34-2-130,-111-3-128,137 4-98,1 1 0,-1 1-1,0-1 1,1 1 0,-1 0 0,0 1 0,1 0 0,0 0 0,-1 0 0,1 1 0,0 0 0,0 1 0,1-1 0,-1 1-1,-5 5 0,-1 0 0,0 0 3,1 0 0,0 0 0,1 1 0,0 1 0,1 0-1,0 0 1,0 1 0,1 1 0,1-1 0,-4 8-3,3 0-3,0 0 0,2 0 0,0 1 0,1-1 0,1 1 0,1 1 0,0 5 3,-3 35-105,2 1 0,3-1 0,6 49 105,-1-72-37,2 0 0,2-1 0,1 0 0,2-1 1,2 0-1,11 26 37,-6-25-20,2-1-1,1-1 1,2-1 0,1-1-1,21 23 21,-32-42-36,1-1 0,1 0 1,0-1-1,1-1 0,1 0 0,0-1 0,0-1 0,1 0 0,0-1 0,1-1 0,-1-1 0,2 0 1,4 0 35,-3-2-5,1-1 1,-1-1 0,1-1 0,0 0 0,-1-2-1,1 0 1,0-2 0,8-1 4,-12-1 13,-1 1 0,-1-2 0,1 0 0,-1-1 0,1-1 0,-2 0 0,1-1 0,-1-1 0,0 0 0,10-9-13,12-14 42,0-1-1,-2-2 1,-2-2 0,-2 0 0,-1-3 0,20-34-42,-18 20 32,-2-2 0,-2-1 0,-3-1 0,-2-1-1,-3-3-31,-7 14 26,-2-1 0,-2 0-1,-2 0 1,-3-1 0,-2-26-26,-1 54 30,0 1 1,-2-1-1,0 1 1,-1 0 0,-7-21-31,8 34 23,-2 0 0,1-1 0,-1 1 1,0 0-1,-1 1 0,0-1 0,0 1 1,-1 0-1,0 0 0,0 1 0,0 0 0,-1 0 1,0 0-1,0 1 0,0 0-23,-8-4 196,0 0 0,0 1-1,0 1 1,-1 1 0,0 0-1,-1 1 1,-14-2-196,0 1-153,-1 2-1,1 2 1,-24 0 153,49 2-163,-7 0 23,-1 0-1,1 1 0,0 1 1,-4 1 140,15-3-176,-1 0 0,1 1 1,-1 0-1,1-1 0,0 1 1,0 0-1,-1 0 0,1 0 1,0 1-1,0-1 0,0 0 1,0 1-1,0-1 0,1 1 1,-1 0-1,0-1 0,1 1 1,-1 0-1,1 0 0,0 0 1,-1 0-1,1 1 0,0-1 1,0 0-1,0 2 176,-1 18-5451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9:37:36.91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330 204 6867,'0'0'1062,"0"0"-128,0 0 31,0 0-396,0 0-329,0 0-107,-28 7-93,-26 8-61,-13 7 21,60-20-2,0 1-1,1 0 1,-1 1-1,1 0 1,-1 0 0,1 0-1,0 0 1,1 1-1,-1 0 1,1 1 0,0-1-1,0 1 1,1 0-1,0 0 1,0 0 0,-3 5 2,0 1-5,-4 8-20,1 0 1,0 1-1,2 0 0,0 1 0,2 0 1,0 0-1,1 1 0,2 0 0,-1 13 25,0 39-144,3-1-1,4 20 145,-1-71-27,0 0 1,2-1-1,0 1 1,2-1-1,0 0 0,2 0 1,0-1-1,1 0 1,11 16 26,-14-26-24,0 0 0,1-1 0,0 0 1,1-1-1,0 0 0,1 0 0,-1 0 0,2-1 1,-1-1-1,1 1 0,0-2 0,1 1 1,0-1-1,0-1 0,0 0 0,0-1 1,1 0-1,0 0 0,1-1 24,1-1-22,0 0 0,0 0-1,0-1 1,0-1 0,0-1 0,0 0-1,0 0 1,0-1 0,0-1 0,-1-1-1,1 0 1,-1 0 0,0-2 0,0 1 0,-1-2-1,0 1 1,0-2 0,8-5 22,9-11 15,0-1 1,-2-1-1,0-1 1,-2-1-1,-1-2 1,-2 0-1,-1-1 1,-1-2-1,3-9-15,-4 4 34,-1-1 0,-3-1-1,-1 0 1,-2-1-1,-2-1 1,-1 0-1,-3 0 1,0-5-34,-2 5 96,-2 0 0,-1 0 0,-3-1 0,-1 1 0,-6-25-96,6 56 67,0 1 0,-1-1 1,0 1-1,-1 0 0,-1 0 0,1 0 0,-1 1 0,-1 0 0,0 0 0,0 1 0,-1 0 0,0 0 0,0 1 1,-1 0-1,0 0 0,0 1 0,0 0 0,-1 1 0,0 0 0,0 0 0,0 1 0,-1 0 0,0 1 0,1 0 1,-1 1-1,0 0 0,-8 0-67,-6 0 200,0 1 0,-25 2-200,41-1-91,0 1 0,1 1 0,-1 0 0,1 0 0,0 0 0,0 1 0,-1 0 0,2 1 0,-1 0 0,-4 2 91,7-3-307,0 1-1,0-1 0,0 1 1,0 0-1,1 0 0,-1 0 1,1 1-1,0-1 0,1 1 1,-1 0-1,1 0 0,0 1 1,0-1-1,0 1 1,1-1-1,-1 6 308,0 22-4234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9:37:39.29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2769,'0'0'561,"0"0"-561,0 0-465,0 0-15,0 0-496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9:37:39.79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0 640,'6'61'7148,"9"-5"-5109,0-17-3893,17 28 1854,-7-15 703,441 930-746,-428-903 48,-3-6 97,3 0-102,-35-69 0,-1 1-1,1-1 1,0 0-1,0 0 1,1 0-1,-1 0 1,4 2 0,-5-4 0,0-1 0,0 0 1,0 0-1,0 0 0,1 0 0,-1 0 1,0 0-1,1-1 0,-1 1 0,0-1 0,1 1 1,-1-1-1,0 0 0,3 0 0,-4-1-776,-1-4-2498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9:37:40.46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733 267 416,'0'0'7131,"0"0"-5637,-32-5-1293,-107-13 7,129 17-212,0 0 0,0 0 0,0 1 0,0 1 0,1 0 0,-1 0 0,0 1 0,0 0 0,1 0 0,-1 1 0,-5 3 4,2 1-31,1 0 1,0 1 0,1 1 0,0 0 0,0 0 0,0 2 30,-5 3-15,-10 10-27,2 1 1,0 2 0,2 0 0,1 2 0,1 0 0,-2 9 41,-11 22 30,2 2 0,-15 47-30,31-68 103,1 1 0,3 0 0,1 1-1,2 0 1,2 0 0,1 1 0,2 33-103,3-63 7,0-1-1,0 0 1,1 0-1,1 1 1,0-1-1,1 0 1,0 0-1,1-1 1,1 1-1,0-1 1,0 0-1,1 0 1,1 0-1,0-1 1,0 0-1,2 0-6,5 6-11,2 0 0,-1-2 0,2 0 0,0 0-1,0-2 1,2 0 0,-1-1 0,2-1 0,-1-1 0,1-1 0,11 4 11,4-2 21,1-1 0,-1-1 1,2-2-1,-1-2 0,1-1 1,22-2-22,-26-1 18,0-3 0,1 0 0,-1-2 1,0-2-1,-1-1 0,1-1 1,-1-2-1,-1-2 0,0 0 1,-1-2-1,0-1 0,-1-2 1,-1-1-1,0 0 0,10-12-18,4-3 3,-2-3-1,-1-1 1,-1-2-1,-2-2 0,-3-1 1,28-44-3,-37 46-35,-1 0-1,-2-2 1,-2 0 0,-2-2 0,-1 0 0,-3 0 0,-2-1 0,1-13 35,-4 5-16,-2 0 1,-3 0-1,-2 0 1,-2 0-1,-6-35 16,5 71 1,-2 1 0,0 0 0,0 0 0,-2 0 0,0 0 0,-1 1 0,0 0 0,-1 0 0,-1 1 0,0 0 0,-1 1 0,-11-12-1,11 15 6,0 0 0,-1 0-1,-1 1 1,0 0-1,0 1 1,0 1 0,-1 0-1,0 1 1,-1 0-1,1 1 1,-1 0 0,0 1-1,0 1 1,-12-2-6,-16 2 88,0 1 0,-19 3-88,20-1-11,27 0-28,0 0 0,-1 1 0,1 1 0,-7 1 39,18-2-93,0 0-1,0-1 0,0 1 0,0 0 0,0 1 0,0-1 1,1 1-1,-1-1 0,1 1 0,-1 0 0,1 0 1,-1 0-1,1 0 0,0 0 0,0 0 0,0 1 1,0-1-1,0 1 0,1-1 0,-1 1 0,1 0 1,-1 1 93,-1 15-2570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9:38:55.52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384 806 9236,'0'0'1489,"0"0"-366,0 0 112,-31 0-373,-12-1-602,-33 0 1329,-41 5-1589,109-4 69,1 1 0,-1 0 0,1 1 0,-1-1 0,1 2 0,0-1 0,0 1 0,0 0 0,-2 2-69,6-4-6,0 1 0,0 0 1,1 0-1,-1 0 0,1 0 1,0 1-1,0-1 0,-1 0 1,1 1-1,1 0 0,-1 0 1,0-1-1,1 1 0,-1 0 1,1 0-1,0 0 0,0 1 1,0-1-1,1 0 0,-1 0 1,1 0-1,-1 3 6,0 13-156,0-5-140,0-1 0,1 1 1,1 0-1,0 4 296,0-15-62,-1 0 1,1 0-1,-1 0 0,1 0 0,0 0 0,0 0 1,1 0-1,-1 0 0,1 0 0,-1-1 1,1 1-1,0 0 0,0-1 0,0 0 0,0 1 1,0-1-1,1 0 0,-1 0 0,1 0 1,2 1 61,4 1-224,0 0 0,1-1 0,-1 0 1,1 0-1,0-1 0,0-1 0,0 0 1,0 0-1,0-1 0,0 0 0,0 0 1,0-1-1,0-1 0,-1 0 1,1 0-1,0-1 0,-1 0 0,1 0 1,-1-1-1,0-1 0,0 1 0,4-5 224,5-7-77,-1 0 0,0-2-1,-2 1 1,0-2-1,-1 0 1,-1-1-1,-1-1 1,4-8 77,12-29 46,-3-2-1,9-32-45,4-24-29,13-80 29,-37 130 530,-4 0 0,-2-1 0,-2-60-530,-6 126 888,0 1-186,0 22 48,-10 665-937,10-536 256,0-147-219,3 37 124,-2-40-150,-1 1 0,0-1-1,0 0 1,0 0 0,1 0-1,-1 0 1,1 0 0,-1 0-1,1 0 1,-1 0 0,1 0-1,-1 0 1,1 0-1,0 0 1,0 0 0,-1 0-1,1-1 1,0 1 0,0 0-1,0-1 1,0 1 0,0 0-1,0-1 1,0 1 0,0-1-1,0 0 1,0 1 0,0-1-1,1 0 1,-1 1 0,1-1 176,10 0-5734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9:38:55.82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5859,'0'0'0,"0"0"-208,0 0 208,0 0 16,227 36 48,-160-15 48,0-6 16,-10-6-128,-44-9-336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9:38:56.15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12966,'0'0'304,"0"0"-304,0 0-672,0 0 15,0 0 321,177 84 336,-144-84-2977,-3 0-2722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9:38:56.48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1 508 8884,'0'0'1980,"0"0"-1876,0 0-729,25-32 6,179-227 873,-181 228-234,40-50 272,25-22-292,-88 103 15,0 0-1,0 0 0,0 0 1,0 0-1,0 0 1,0 0-1,0 0 1,0-1-1,0 1 1,0 0-1,0 0 1,0 0-1,0 0 1,1 0-1,-1 0 1,0 0-1,0 0 1,0 0-1,0 0 1,0 0-1,0 0 1,0 0-1,0 0 0,1 0 1,-1 0-1,0 0 1,0 0-1,0 0 1,0 0-1,0 0 1,0 0-1,0 0 1,0 0-1,1 0 1,-1 0-1,0 0 1,0 0-1,0 0 1,0 0-1,0 0 1,0 0-1,0 0 1,0 0-1,0 0 1,1 0-1,-1 0 0,0 1 1,0-1-1,0 0 1,0 0-1,0 0 1,0 0-1,0 0 1,0 0-1,0 0 1,0 0-1,0 0 1,0 1-1,0-1 1,0 0-1,0 0 1,0 0-1,0 0 1,0 0-1,0 0 1,0 0-1,0 1 0,0-1 1,0 0-1,0 0-14,1 14-117,-1-10 208,-3 33 89,-1 0 1,-2 0-1,-1-1 0,-2 0 1,-3 5-181,-11 44 75,1 12 34,3 1 0,5 1 1,0 80-110,13 174-838,4-333-2353,1-19-720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9:38:59.34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423 921 7860,'0'0'3673,"0"0"-2437,0 0-89,0 0-216,-33-8-595,-108-22-139,128 28-178,0 0 0,0 1 0,0 0 0,0 1 0,-8 1-19,15 0-10,0 0 1,0 0-1,0 0 0,0 1 1,0 0-1,0 0 0,1 0 1,-1 1-1,-1 1 10,0 1-62,0 1-1,0 0 1,1 1-1,0-1 1,0 1-1,0 0 1,1 1 0,0-1-1,1 1 1,-1 0-1,1 0 1,0 3 62,-3 7-92,1 1 0,1-1 0,1 1 1,1 0-1,0 0 0,2 0 0,0 0 0,1 0 1,1 7 91,-1-6-81,0-18 30,0 1 1,0 0-1,0 0 1,0-1-1,0 1 1,0 0-1,1 0 1,-1-1-1,1 1 1,0 0-1,0-1 1,0 1-1,0 0 1,0-1-1,1 1 1,-1-1-1,1 0 1,-1 0 0,1 1-1,0-1 1,0 0-1,0 0 1,0-1-1,0 1 1,1 0-1,-1-1 1,0 1-1,1-1 1,-1 0-1,1 0 1,0 0-1,-1 0 1,1 0-1,0-1 1,-1 1-1,1-1 1,0 1-1,1-1 51,9 2-180,1-1-1,0 0 0,0-1 1,0 0-1,0-1 0,0-1 0,-1 0 1,1 0-1,-1-2 0,1 0 1,-1 0-1,0-1 0,0-1 0,-1 0 1,0-1-1,0 0 0,0-1 1,-1 0-1,8-8 181,5-9-91,0 0 0,-1-2-1,-2-1 1,-1 0 0,-1-1 0,-2-2 0,11-23 91,10-32-45,-4-2 0,3-22 45,-1-2 122,-5-2 0,-5-1 0,-5-1 0,2-70-122,-19 164 1908,-3 22-1864,-1-1 0,0 1-1,0 0 1,0-1 0,0 1-1,1 0 1,-1 0 0,0-1-1,0 1 1,1 0 0,-1-1-1,0 1 1,1 0 0,-1 0-1,0-1 1,1 1-1,-1 0 1,0 0 0,1 0-1,-1 0 1,0 0 0,1-1-1,-1 1 1,0 0 0,1 0-1,-1 0 1,1 0 0,-1 0-1,0 0 1,1 0 0,-1 0-1,0 0 1,1 0 0,-1 0-1,1 1 1,-1-1 0,0 0-1,1 0 1,-1 0 0,0 0-1,1 1 1,-1-1 0,0 0-1,1 0 1,-1 0 0,0 1-1,0-1 1,1 0 0,-1 1-1,0-1 1,0 1-44,5 12-53,-2 15-126,-1 1 1,-2 22 178,-1-14 15,-9 655 305,10-678-315,-2 305 78,1-317-169,1 0-1,0 0 0,0 0 0,0 1 1,0-1-1,1 0 0,-1 0 1,0 0-1,1 0 0,0 0 1,-1 0-1,1 0 0,0 0 0,0 0 1,0-1-1,0 1 0,0 0 1,1 0-1,-1-1 0,0 1 0,1-1 1,-1 1-1,1-1 0,0 0 1,-1 1-1,2-1 87,6 1-3282,-5-7-2734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09:20:31.97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291 612 6723,'0'0'1281,"0"0"-454,0 0-328,0 0 90,0 0-18,-20-5 67,-67-14-25,84 18-580,0 0 0,0 0 0,-1 1 0,1-1 0,0 1 0,-1 0-1,1 0 1,0 0 0,-1 1 0,1-1 0,0 1 0,-1-1 0,1 1 0,0 0-1,0 1 1,0-1 0,0 0 0,0 1 0,0 0 0,0-1 0,0 1 0,1 0-1,-1 1 1,1-1 0,-1 0 0,1 1 0,0-1 0,0 1 0,-1 1-33,-7 8 92,-1 0 45,0 1 0,1 0 0,0 1 0,1 1 0,0 0-137,5-7 55,0 1-1,1-1 1,0 1-1,0 0 1,1 0-1,0 0 1,0 0-1,1 0 1,1 0-1,-1 1-54,1-8 0,0-1 0,0 0 0,1 0 0,-1 0 0,0 0 0,0 0-1,1 0 1,-1 0 0,1 0 0,-1 1 0,1-1 0,-1-1 0,1 1 0,0 0 0,-1 0 0,1 0-1,0 0 1,0 0 0,-1 0 0,1-1 0,0 1 0,0 0 0,0-1 0,2 2-3,1 0 1,-1-1-1,0 0 0,0 0 1,1 0-1,-1 0 0,1 0 1,1-1 2,11 2-62,-1-2-1,1 0 1,8-1 62,-21 1-22,8-1-138,-1-1 0,0 0 0,0 0 0,1-1 0,-2 0 0,1-1 0,0 0 0,-1 0 1,6-4 159,12-10-1290,0 0 1,9-11 1289,-13 11-936,0 2-1,0 0 1,17-8 936,-40 24 24,0 0 1,0 0-1,1 0 0,-1 0 1,0-1-1,1 1 1,-1 0-1,0 0 1,1 0-1,-1 0 0,0 0 1,1 0-1,-1 0 1,0 0-1,1 0 0,-1 0 1,1 0-1,-1 0 1,0 0-1,1 0 0,-1 0 1,0 1-1,1-1 1,-1 0-1,0 0 0,0 0 1,1 0-1,-1 1 1,0-1-1,1 0 1,-1 0-1,0 1 0,0-1 1,0 0-1,1 0 1,-1 1-1,0-1 0,0 0 1,0 1-1,1-1 1,-1 0-1,0 1 0,0-1 1,0 0-1,0 1 1,0-1-1,0 0 0,0 1 1,0-1-25,1 23 797,-1-15-616,1 2-56,0 0-1,1 0 1,0 0-1,0 0 1,1 0-1,0-1 1,1 1 0,0-1-1,4 8-124,-5-12 3,1-1 1,-1 1-1,1-1 1,-1 0-1,1 0 0,0 0 1,1-1-1,-1 1 1,1-1-1,-1 0 0,1 0 1,0-1-1,0 1 1,0-1-1,0 0 0,1-1 1,-1 1-1,5 0-3,3 0-11,1 0 1,0-1-1,0 0 0,0-1 0,11-1 11,-19 0 16,0 0 0,0 0-1,0 0 1,0-1-1,0 0 1,0 0 0,0 0-1,-1-1 1,1 0 0,-1 0-1,0-1 1,0 1-1,3-4-15,4-5 9,-1-1 0,0 0 0,-1-1 0,0 0 0,-1-1-1,-1 1 1,-1-2 0,0 1 0,-1-1 0,0 0 0,2-13-9,5-31 35,-2 1 1,1-41-36,-7 48 37,10-60 48,1-12 772,-4-11-857,-14 118 1139,-3 22 726,-8 32-969,-7 34-795,3 0 1,3 2-1,-2 55-101,8-8 80,7 113-80,1-215 7,2-1 0,0 1 0,1 0 0,0 0 0,2-1 0,0 0 0,1 0 0,7 14-7,-8-21-1,1-1 0,0 1 0,0-1 0,1 0 0,0 0-1,1-1 1,0 0 0,0 0 0,1-1 0,0 0 0,0 0 0,0-1-1,1-1 1,7 4 1,-3-4-36,0-1-1,0 0 0,0 0 1,0-2-1,1 0 0,-1 0 1,1-1-1,6-2 37,-18 2-131,-1-1 0,0 0 0,1 0 0,-1 0 0,1 0 0,-1-1 0,0 1 0,1-1 0,-1 1 1,0-1-1,1 0 0,-1 0 0,1 0 131,22-27-4528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9:39:01.52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415 649 1985,'0'0'7974,"0"0"-5823,0 0-978,-35-10 105,-109-29-541,132 36-545,0 0 1,0 0-1,0 1 1,0 0 0,-1 1-1,1 1 1,-1 0 0,-2 1-193,-18 0 276,30-1-282,0 1 1,0-1 0,0 0 0,0 1 0,0-1 0,0 1 0,0 0-1,0 0 1,0 0 0,1 1 0,-1-1 0,0 0 0,1 1 0,-1 0 0,1 0-1,-1 0 1,1 0 0,-1 1 5,-1 2-31,1-1-1,0 1 0,0 0 1,0 0-1,0 0 1,1 0-1,0 0 1,0 0-1,1 1 1,-1 0 31,-1 8-186,1 1 0,0 0 1,1-1-1,1 1 0,0 0 1,1 0-1,2 9 186,-3-23-57,0 0 1,1 0-1,-1 1 1,1-1-1,-1 0 0,1 0 1,-1 0-1,1 0 0,0 0 1,0 0-1,-1 0 0,1 0 1,0-1-1,0 1 1,0 0-1,0 0 0,0-1 1,0 1-1,0 0 0,0-1 1,0 1-1,0-1 1,1 0-1,-1 1 0,0-1 1,0 0-1,0 1 0,1-1 57,38 1-1064,-29-1 734,-5 1 231,0-1-1,1 0 1,-1-1 0,0 1 0,0-1-1,0 0 1,0-1 0,0 1 0,0-1-1,0 0 1,0-1 0,-1 1 0,1-1-1,-1 0 1,0-1 0,0 1-1,0-1 1,0 0 0,-1 0 0,1-1-1,-1 0 1,0 1 0,0-1 0,2-5 99,13-20-49,-1-1 0,-1-1 0,-2-1 1,-1 0-1,2-14 49,46-175-37,-59 211 37,12-49 2,2-3 30,-3 0 1,3-50-33,-15 103 754,1 12 916,-1 22-911,-7 110-585,-10 32-174,5-72 2,3 0 1,5 1-1,8 70-2,-4-150-45,0 0 0,1-1 0,0 0 0,2 0 0,-1 0 0,2 0 0,0-1 0,5 8 45,-9-15-165,2-1-1,-1 0 1,1-1 0,-1 1 0,1 0-1,0-1 1,1 0 0,-1 0 0,1 0-1,0-1 1,0 0 0,0 0-1,0 0 1,1 0 0,-1-1 0,1 0-1,-1 0 1,1 0 0,0-1-1,0 0 1,0 0 0,2 0 165,12 1-65,0-1 0,0-1 0,0-1-1,-1 0 1,1-2 0,0 0 0,-1-1 0,0-1 0,0-1 0,9-5 65,-4-1 12,-1-1-1,0-1 1,-2-1 0,1-1 0,-2-1-1,0-1 1,-1 0 0,-1-2 0,-1 0-1,0-1 1,-2-1 0,0 0 0,-2-1-1,0 0 1,4-15-12,-13 26 98,0 0 0,0 0 0,-1-1 0,-1 1 0,0-1 0,-1 1 0,-1-1 0,0-12-98,0 24 115,0-1-1,0 1 0,0 0 0,-1 0 0,1-1 1,0 1-1,-1 0 0,1 0 0,0 0 0,-1 0 1,0 0-1,1-1 0,-1 1 0,0 0 1,1 0-1,-1 1 0,0-1 0,0 0 0,0 0 1,0 0-1,0 0 0,0 1 0,0-1 0,0 0 1,-1 1-115,-1-2 153,-1 1 1,1 0 0,-1-1 0,0 2 0,1-1-1,-1 0 1,0 1 0,0 0 0,-1 0-154,-2 0 46,0 0 1,0 0-1,0 1 1,1 0 0,-1 1-1,0 0 1,1 0-1,0 0 1,-1 0-1,1 1 1,-1 1-47,-3 4-81,1 1 0,-1 0 1,1 0-1,1 1 0,0 0 0,0 1 1,1 0-1,1 0 0,0 0 1,0 1-1,1 0 0,-2 8 81,-2 5-55,2 0-1,1 1 1,1-1-1,1 1 1,0 23 55,3-41 46,0 8-218,0 1-1,1-1 1,1 0-1,1 0 1,2 10 172,-3-22-142,0 0 1,0 0 0,1 0 0,0 0-1,-1 0 1,2 0 0,-1 0-1,0 0 1,1-1 0,0 1 0,-1-1-1,1 0 1,1 0 0,-1 0-1,0 0 1,1-1 0,0 1 0,-1-1-1,1 0 1,0 0 0,0 0-1,1 0 142,5 1-319,-1 0-1,1 0 0,0-1 1,0-1-1,0 1 1,0-2-1,0 1 0,4-2 320,-8 1 4,1 0 0,-1-1-1,1 0 1,-1 0 0,1-1-1,-1 0 1,0 0 0,0 0-1,0-1 1,0 0 0,0 0-1,3-3-3,3-3 388,-6 3-219,0 2-1,0-1 1,0 0-1,1 1 1,0 0-1,0 1 0,5-2-168,-10 4 6,0 1 0,1-1 0,-1 1 0,0 0 0,0 0 0,0 0 0,1 0 0,-1 0 0,0 0 0,0 1 0,1-1-1,-1 1 1,0 0 0,0-1 0,0 1 0,0 0 0,0 0 0,0 0 0,0 1 0,0-1 0,-1 0 0,1 1 0,0-1 0,-1 1 0,1 0-1,-1-1 1,1 1 0,-1 0 0,0 0 0,0 0-6,8 12 68,-1 0 1,0 0-1,-2 1 0,1 0 1,-2 0-1,0 0 0,0 4-68,9 42 281,-1 16-281,-6-40 84,12 110-306,-7-56-1391,4 5 1613,-11-80-275,-4-55 1713,-1-494-2116,0 529 680,0-1 1,0 1-1,0-1 0,1 1 0,-1-1 1,1 1-1,0 0 0,1 0 0,-1-1 1,1 1-1,1-3-2,-1 5-18,0-1 1,0 1-1,1-1 1,-1 1 0,1 0-1,-1 0 1,1 0-1,0 0 1,0 0-1,0 1 1,0-1-1,0 1 1,0 0-1,0 0 1,1 0 17,11-3-9,0 1 1,1 1-1,-1 0 1,0 2-1,1-1 1,14 3 8,6-2-710,-32 0 673,-1 0 0,1 0-1,-1 0 1,0 1 0,1-1-1,-1 1 1,0 0 0,1 0-1,-1 0 1,0 0 0,0 0-1,0 1 1,0 0-1,0-1 1,0 1 0,0 0-1,-1 0 1,1 1 0,-1-1-1,1 0 1,0 3 37,0-1 227,-1 1 1,0-1-1,0 1 0,0-1 1,-1 1-1,1 0 0,-1 0 1,0 0-1,-1-1 0,1 1 1,-1 0-1,0 0 1,0 0-1,-1 5-227,0-7 159,0 0 0,0 1 0,0-1 0,-1 0 0,1 0 1,-1 0-1,1 0 0,-1 0 0,0 0 0,-1-1 0,1 1 0,0-1 0,-1 1 1,1-1-1,-1 0 0,-2 2-159,-50 31 348,52-33-275,0 0-112,-1 0 0,1-1 0,0 1 0,-1-1 0,0 0 0,1 0 0,-1 0 0,0 0 0,-1-1 39,-12 1-3766,13-1-3643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9:39:02.22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47 103 9604,'0'0'595,"0"0"-443,0 0-21,5 36 437,-2-9-432,7 56 335,-4 0 0,-3 10-471,-3 20 15,0 58 124,0-59-3545,0-108 2704,-2-5 683,1 0-1,0 1 1,-1-1-1,1 0 0,0 0 1,0 1-1,-1-1 0,1 0 1,0 0-1,0-1 1,0 1-1,0 0 0,0 0 1,0 0-1,0-1 1,1 1-1,-1 0 20,-7-14-92,0 0-1,2 1 1,0-2-1,0 1 1,1-1-1,1 0 1,-1-9 92,-1-35 2176,11 59-2086,407 1 273,-389 0-455,0-1 0,1-1 0,-1-1 0,-1-1 0,1-2 0,-1 0 0,1-1 0,-1-1 92,-6 1-60,0-1-1,-1 0 0,0-1 0,-1-1 0,0 0 0,-1-1 0,0 0 0,0-1 0,-1 0 0,-1-1 0,1-2 61,-2 2 21,-2-1-1,1 1 1,-2-1 0,0-1-1,-1 1 1,0-1 0,-1 0-1,-1-1 1,0 1-1,0-9-20,2-22 990,-3-1 0,-2-40-990,-1 65 543,0 18-415,0 1 0,0 0 0,0 0-1,0 0 1,0-1 0,-1 1 0,0 0-1,0 0 1,0 0 0,0 0-1,0 0 1,0 0 0,-1 0 0,1 0-1,-1 1 1,0-1 0,0 0 0,0 1-1,0 0 1,0-1 0,-1 1-128,-2-1 184,1 1-1,0 0 1,-1 0 0,0 0 0,1 1-1,-1-1 1,0 1 0,0 0 0,0 1 0,1-1-1,-1 1 1,0 0 0,-2 0-184,6 1 10,0-1 0,0 0 0,1 0 0,-1 1 0,0-1 0,0 0-1,0 1 1,1-1 0,-1 1 0,0-1 0,1 1 0,-1-1 0,0 1 0,1-1 0,-1 1 0,1 0 0,-1-1-1,1 1 1,-1 0 0,1 0 0,-1-1 0,1 1 0,0 0 0,-1 0 0,1 0 0,0-1 0,0 1 0,0 0-1,0 0 1,-1 0 0,1 0-10,-1 4 8,-10 33-104,2 0-1,2 1 1,2 1 0,0 17 96,-1 163-160,6-213 150,-1 31-52,0-21-109,0 1 0,1-1 0,1 0-1,1 1 1,2 11 171,-3-26-160,0 0-1,0 0 1,0 0-1,0 0 1,0 0-1,1 0 1,-1 0-1,1 0 1,0 0-1,0-1 1,0 1-1,0-1 1,0 1-1,0-1 1,1 0-1,-1 0 1,1 0-1,0 0 1,-1 0-1,1-1 1,0 1-1,0-1 1,0 0-1,0 0 1,0 0-1,0 0 1,1 0-1,-1-1 1,0 0-1,0 1 1,2-1 160,30 1-418,1-2 0,0-1 0,-1-2 0,0-1 1,12-4 417,-32 5 63,1 1 0,-1 1 0,0 0 1,1 1-1,-1 1 0,1 0 0,7 2-63,-16-1 26,1 0 0,-1 1 0,1 0-1,-1 0 1,0 1 0,0-1 0,0 2 0,0-1 0,-1 1-1,1 0 1,-1 1 0,0-1 0,0 1 0,0 0-1,4 6-25,-5-5-39,14 16 261,-1 1 0,4 8-222,-17-24-208,0 1 1,-1 0-1,0 0 0,0 1 1,-1-1-1,0 1 0,-1 0 0,0 0 1,1 7 207,1 15-6817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9:39:02.75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25 1457,'0'0'13174,"0"0"-13030,0 0-144,0 0-416,0 0 304,228 0 112,-128 0 128,0 0-112,-6-6-16,-14-6-1233,-67 9-2433,-9 0-2240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9:39:03.06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13206,'0'0'0,"0"0"-672,0 0 432,0 0 208,204 61-144,-157-61-4082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9:39:03.56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101 225 10997,'0'0'-75,"6"-28"-178,-6 28 253,6-32-43,2 0 1,8-19 42,-14 46-3,0 1 0,0-1 0,1 1 0,-1 0 1,1 0-1,0 0 0,0 0 0,1 1 0,-1-1 1,1 1-1,0 0 0,0 0 0,0 0 1,0 0-1,0 1 0,0 0 0,1 0 0,1-1 3,5 0-6,-1 0 0,1 0-1,0 1 1,0 1 0,1 0-1,0 0 7,13-1 90,0 1-1,0 2 0,14 2-89,-32-2 24,1 0 0,0 1 0,-1 0 0,0 0 0,1 1 0,-1 0 0,0 0 0,0 0 0,-1 1 0,1 0-1,-1 1 1,0 0 0,3 2-24,0 2 39,-1 0-1,0 0 0,0 1 0,-1 0 0,0 0 0,-1 0 1,0 1-1,-1 0 0,0 1 0,0-1 0,2 11-38,-2 4 66,0 0 0,-2 0 0,-1 0 0,0 0 0,-3 4-66,1-16-9,-1-1 0,0 1-1,-1-1 1,0 0 0,-2 0 0,1 0-1,-1 0 1,-1 0 0,-2 3 9,-4 3-153,0 0 0,-1 0 0,0-1 0,-2-1 0,-6 7 153,-8 6-459,-2-1 1,-1-1 0,-2-1 0,-5 2 458,-143 89-165,133-88 418,32-20-167,4-4 341,1 1 0,1 1-1,-9 7-426,16-13 25,1 0 0,0 0-1,0 1 1,0-1 0,0 0 0,1 1-1,-1 0 1,1-1 0,-1 1 0,1 0-1,0 0 1,0-1 0,0 1-1,0 0 1,1 0 0,-1 0 0,1 0-1,0 1-24,0-2-19,0-1 0,0 1 0,1-1 0,-1 1 0,0-1 0,1 1 0,-1-1 0,1 1 0,0-1 0,-1 0-1,1 1 1,0-1 0,0 0 0,0 0 0,0 1 0,0-1 0,0 0 0,0 0 0,0 0 0,1 0 0,-1 0-1,0-1 1,1 1 0,-1 0 0,0-1 0,1 1 0,0 0 19,44 10 74,-39-10-65,80 8 1852,0-4-1,75-6-1860,17 1 863,-122 9-691,-3 0-1230,-53-9-2509,-1 0-1812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0:19:48.78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0 560,'0'0'5395,"0"0"-4659,0 0-736,0 0-304,0 0 16,0 0-128,0 0 416,0 0 64,82 24 64,-60-22-128,-4-2-5539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0:59:12.7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1 208,'0'0'576,"0"0"-63,0 0 2096,0 0-208,0 0-560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09:58:51.37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1643 247 1905,'0'0'3145,"0"0"-2392,-28-17-583,-89-55-18,96 61 46,0 0-1,0 1 0,-1 2 1,0 0-1,-1 1 0,0 1 0,0 1 1,0 1-1,-24 0-197,18 0 89,-126-7 1950,-111 6-2039,252 5 10,-21 0 3,1 3 0,-1 0-1,1 2 1,0 2 0,0 1-1,1 1 1,0 2-1,-27 14-12,32-12-10,2 1 0,0 2-1,1 0 1,0 2 0,1 1-1,1 0 1,1 2-1,1 1 1,1 0 0,-5 9 10,-2 6-1,2 1 0,1 2 1,2 0-1,-11 28 1,21-39-18,2 0-1,1 1 1,1 0 0,1 0-1,2 1 1,1 0 0,1 9 18,1-3-4,3 1 1,2 22 3,0-43-5,-1-1 0,2 0 0,0 0-1,1 0 1,1 0 0,0-1 0,2 2 5,11 18-33,1 0 0,2-1 0,1-1 0,1-1 0,2-1 0,1-1 0,2-2 0,12 9 33,-13-14-59,2-2 1,0 0-1,1-2 0,1-2 1,1-1-1,1-1 0,0-2 1,0-1-1,14 1 59,16 0-127,2-2 1,-1-4-1,1-2 1,0-4 0,26-3 126,-50-1-27,-1-2 0,1-1 0,-1-2 1,0-2-1,-1-2 0,0-1 1,-1-3-1,0 0 0,-2-3 1,0-1-1,-1-2 0,9-8 27,27-21 49,-2-3 1,-3-3-1,-3-3 0,-2-3 0,27-37-49,-68 73 135,-2-1 1,0-1 0,-2 0-1,-1-1 1,-1-1 0,-2-1-1,-1 0 1,-1 0 0,-2-1-1,-2-1 1,0 1 0,-3-1-1,1-33-135,-2-54 1153,-6-10-1153,2 115 109,0 0 0,-2 0 1,0 0-1,-1 0 0,0 1 0,-1-1 0,-1 1 1,0 0-1,-2 1 0,1-1 0,-4-2-109,6 9 52,-1 0 0,0 0 0,-1 0 0,0 1 0,0 0 0,-1 0 0,0 1 0,0 0 0,0 1 0,-1-1 0,1 2 0,-1-1 0,-1 1 0,1 0 0,-1 1 0,1 0 0,-1 1 0,-6-1-52,-56 0-14,70 3-21,0 0 0,-1 0 0,1 0 0,0 0 0,0 0 0,0 1 0,0-1 0,0 1-1,0 0 1,0-1 0,0 1 0,0 0 0,0 0 0,0 1 0,0-1 0,0 0 0,1 0-1,-1 1 1,0-1 0,0 3 35,-2 1-675,1 1-1,0-1 0,0 1 1,0 0-1,1 1 0,0-1 1,0 1 675,-8 24-5363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09:58:56.89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99 4306,'0'0'443,"0"0"-286,0 0 19,0 0 473,0 0 122,0 0-8,3 1-86,11 1 774,0 0 0,1-1 0,6-1-1451,82-7 204,-22 1-25,-9 0-135,0-3 0,43-13-44,-99 19 19,40-5 65,1 2 1,44 1-85,-35 3 103,11-3-28,76-1 138,535 6 326,-657-1-430,29-6-109,-29 3 93,30 0-93,54 3 16,-13-1 48,85 10-64,-65 7-16,-8-5 72,-58-4 3,32-1-59,177 4 200,-1 0-69,613-9 792,-535 9 40,-253-8-862,-5 1 118,21-6-219,2-2 534,-106 6-497,14 4-1473,-10 1-4881,-5-3-134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09:59:40.15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73 179 1361,'0'0'7568,"6"20"-6034,2 6-1464,-1 0-1,-1 0 1,-2 0-1,-1 1 0,1 21-69,-4-11 152,0-1 0,-2 0 0,-2 1 1,-2-1-1,-5 19-152,2-23 56,4-12-21,-1 0 1,-1 0-1,0 0 0,-2-1 0,-3 5-35,4-17 38,8-7-34,-1 0 1,1-1 0,0 1 0,-1 0-1,1 0 1,-1-1 0,1 1 0,-1 0-1,1-1 1,0 1 0,-1 0 0,1-1 0,0 1-1,-1-1 1,1 1 0,0 0 0,0-1-1,-1 1 1,1-1 0,0 1 0,0-1-1,0 1 1,0-1 0,0 1 0,-1-1 0,1 1-1,0-1 1,0 1 0,0-1-5,-7-45-464,2-1 0,2 1 0,2-1 0,2-9 464,0 5 44,-1 16-69,2 0 0,1 0-1,2-2 26,-1 18-18,0 0-1,2 1 1,0 0 0,1 0-1,0 0 1,5-5 18,-2 5-6,0 0 0,1 1 1,2 0-1,-1 1 1,2 0-1,0 1 1,6-4 5,-12 12-3,0 1 0,0 0 0,0 0 0,1 1 0,0 0 0,0 1 0,1 0 0,-1 0 0,1 1 0,0 0 1,0 1-1,0 0 0,0 0 0,0 1 0,7 1 3,-10 0 3,-3-1-4,-1 1 0,0 0 1,1 0-1,-1 1 0,0-1 0,0 1 0,1-1 0,-1 1 1,3 1 0,-5-1 9,0 0 0,0 0 0,0 0 0,0 0 0,0 0 0,0 0 0,0 1 0,0-1 0,-1 0 0,1 1 0,0-1 0,-1 0 1,1 1-1,-1-1 0,0 0 0,1 1 0,-1-1 0,0 1 0,0-1 0,0 1 0,0-1 0,0 1 0,0-1 0,0 1-9,0 3 92,0 0-1,0 0 0,-1 1 1,1-1-1,-1-1 0,0 1 0,-1 0 1,1 0-1,-1 0 0,0-1 1,0 1-1,-1 0 0,1-1 1,-1 0-1,0 0 0,0 0 1,0 0-1,-1 0 0,1-1 1,-1 1-1,0-1 0,-2 2-91,-34 23 240,-1-1-1,0-2 0,-2-2 1,-33 12-240,56-26 21,17-7-18,-1-1 0,1 1 0,0 0 0,-1 0 0,1 0 0,0 1 0,-1 1-3,3-4-64,1 1 0,-1-1 0,1 1 1,0 0-1,-1-1 0,1 1 0,0-1 1,-1 1-1,1 0 0,0-1 0,0 1 1,0 0-1,-1-1 0,1 1 0,0 0 0,0 0 1,0-1-1,0 1 0,0 0 0,0-1 1,0 1-1,1 0 0,-1-1 0,0 1 1,0 0-1,0-1 0,1 1 0,-1 0 0,0-1 1,1 1-1,-1-1 0,1 1 0,-1 0 1,0-1-1,1 1 0,-1-1 0,1 1 0,0-1 1,-1 0-1,1 1 0,-1-1 0,1 0 1,0 1-1,-1-1 0,1 0 64,4 3-527,1 0 0,0 0 0,-1-1 0,1 0 0,0 0 0,0-1 0,0 1 0,1-1 0,5 0 527,22 0-5507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09:20:32.56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1 233 9861,'0'0'728,"33"3"-806,324 12 898,-294-15-596,286-2 1454,18-17-1678,524-88 1055,74-6-542,-798 104-371,-94 9-3213,-90 0 465,-23 2-1938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09:59:40.51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184 1 8372,'0'0'1440,"0"0"177,0 0-115,-23 2-472,-74 9-419,93-10-597,1 0 0,0 0 0,0 0 0,1 0-1,-1 0 1,0 0 0,0 1 0,0-1 0,1 1 0,-1 0 0,1 0 0,0 0-1,-1 0 1,1 0 0,0 0 0,0 1 0,0-1 0,0 1 0,1 0-1,-1-1 1,1 1 0,0 0 0,-1 0 0,1 1-14,-1 5-7,0-1 0,1 1 0,0-1-1,0 1 1,1 0 0,1 8 7,-1-4-34,0-11 26,0-1-1,0 0 0,0 1 1,1-1-1,-1 0 1,0 1-1,0-1 0,1 0 1,-1 0-1,1 1 0,-1-1 1,1 0-1,0 0 1,-1 0-1,1 0 0,0 0 1,0 0-1,0 0 1,0 0-1,-1 0 0,1 0 1,1 0-1,-1 0 1,1 0 8,0 0-66,1 0 0,0 0 0,0 0-1,-1 0 1,1-1 0,0 1 0,0-1 0,0 0 0,0 1 0,0-1 0,1-1 66,4 1-262,0-1 0,-1 0 0,1-1 1,0 0-1,-1 0 0,0-1 0,0 0 0,7-3 262,-1-3-238,-1 0-1,1-2 1,-2 1-1,3-4 239,10-8-206,-23 20 243,-1 2 70,0 0 13,0 27 576,-1-14-559,1 0 1,0 0 0,1-1-1,1 1 1,0 0-138,-2-10-30,1 0 0,0 0 0,0 0 0,0 0 0,0 0 0,1 0 1,-1 0-1,1-1 0,0 1 0,0-1 0,0 1 0,0-1 0,0 0 0,0 1 0,0-1 0,1 0 0,-1-1 0,1 1 0,0 0 0,0-1 0,-1 1 0,2-1 30,20 5-1906,-6-5-2350,-7-1 150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09:59:41.37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186 1 10021,'0'0'904,"0"0"150,0 0-14,0 0-98,-3 32-307,-31 241-470,-9 40 87,18-111-3638,24-198 2887,1-1 1,-1 1 0,0-1 0,0 1 0,0-1-1,0 0 1,0 1 0,-1-1 0,0 0-1,-1 3 499,3-6-64,0 0 0,-1 0 0,1 1 0,0-1 0,0 0 0,-1 0 0,1 0 0,0 0 0,0 1 0,0-1 0,-1 0 0,1 0 0,0 0 0,-1 0 0,1 0 0,0 0 0,0 0 0,-1 0 0,1 0 0,0 0 0,-1 0 0,1 0 0,0 0 0,0 0 0,-1 0 0,1 0 0,0 0 0,-1 0 0,1 0 0,0 0 0,0 0 0,-1-1 0,1 1 0,0 0 0,0 0 0,-1 0 0,1 0 0,0-1 0,0 1 64,-11-23 251,-3-29 850,3-1-1,3 1 0,2-2 0,2 1 1,2-23-1101,2 75 23,0 1 0,0-1 0,0 0 0,1 0 1,-1 0-1,0 0 0,0 0 0,1 0 1,-1 1-1,0-1 0,1 0 0,-1 0 0,1 1 1,-1-1-1,1 0 0,0 1 0,-1-1 1,1 0-1,0 1 0,-1-1 0,1 1 0,0-1 1,0 1-1,-1-1 0,1 1 0,0 0 0,0-1 1,0 1-1,0 0 0,0 0 0,-1-1 1,1 1-1,0 0 0,1 0-23,37 0 294,-22 1-41,69 0 375,115-3-253,-189 2-381,0-2-1,0 0 1,-1 0-1,1-1 0,0-1 1,-1 0-1,0 0 1,0-1-1,0-1 1,-1 0-1,0 0 0,0-1 1,0 0-1,-1-1 1,0 0-1,0 0 0,1-3 7,-1 0-16,0 1 0,-1-1 0,-1-1 0,1 1-1,-2-1 1,0-1 0,0 1 0,-1-1 0,-1 0-1,0 0 1,-1 0 0,0-1 0,-1 1 0,0-1-1,-1-1 17,-1-4 84,1 10-91,0 0 0,-1 0 0,-1 0 1,1 0-1,-2 0 0,0-6 7,1 13 60,0 0 0,0 0 1,1 0-1,-1 0 1,-1 0-1,1 0 1,0 0-1,0 1 0,-1-1 1,1 0-1,-1 1 1,1-1-1,-1 1 1,0-1-1,0 1 0,1 0 1,-1 0-1,0 0 1,0 0-1,0 0 1,0 0-1,0 1 0,-1-1 1,1 0-1,0 1 1,0 0-1,0 0 1,-2-1-61,0 1 132,0-1 1,0 1-1,0 0 1,0 0-1,0 0 1,0 0-1,0 1 1,0 0-1,-1 0 1,0 0-133,3 0 11,0 0 0,1 1 0,-1-1 0,1 0 0,-1 0 0,1 1 0,-1-1 0,1 1 0,0-1 1,0 1-1,0 0 0,0-1 0,0 1 0,0 0 0,0 0 0,0 0 0,1 0 0,-1 0 0,1-1 0,0 1 0,-1 0 0,1 1-11,-4 27 11,2 1 0,1 0-1,2 8-10,-1-5 3,0-22-58,1-1 1,0 0-1,1 0 0,0 0 1,1 0-1,0 0 0,1 0 1,0-1-1,0 0 0,1 1 1,1-2-1,0 1 0,0-1 55,3 3-269,0 0-1,1-2 0,0 1 1,0-1-1,2 0 0,-1-1 1,1-1-1,0 0 1,11 6 269,-19-12-4,0 0-16,0 0 1,0 0-1,0 1 0,0-1 0,0 1 1,-1 0-1,4 3 20,-6-4-9,1 1 1,-1-1 0,0 1-1,0-1 1,0 1 0,0-1-1,0 1 1,-1 0 0,1-1-1,-1 1 1,0 0-1,1 0 1,-1-1 0,-1 4 8,1 190 603,0-186-666,0-1 0,1 1 0,0 0 0,0 0 0,1-1 1,1 1-1,-1-1 0,1 1 0,3 3 63,-6-12-184,0 0 0,1 0 0,-1 0 0,1 0 0,-1 0 0,1-1 1,0 1-1,-1 0 0,1 0 0,0-1 0,-1 1 0,1 0 0,0-1 0,0 1 0,0 0 0,0-1 0,0 1 0,0-1 184,15 1-5896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09:59:41.71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 1 9588,'0'0'1905,"0"0"-64,0 0-288,0 0-929,0 0-416,0 0-96,-15 51 128,15 4-240,0 3 0,0-6-64,15-7 0,13-4-608,7-14-1377,-25-27-1184,2 0-1506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09:59:42.06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115 24 5154,'0'0'3269,"0"0"-932,0 0-302,0 0-602,0 0-505,-17-5-498,17 5-430,-13-5 66,-1 1-1,0 0 1,-13-1-66,26 5 6,0 0 1,0 0-1,1 0 0,-1 0 0,0 0 1,0 1-1,0-1 0,0 0 0,0 0 1,0 1-1,0-1 0,0 1 0,0-1 1,1 1-1,-1-1 0,0 1 0,0-1 1,1 1-1,-1 0 0,0-1 0,1 1 1,-1 0-1,1 0 0,-1-1 0,1 1 1,-1 0-1,1 0 0,-1 0 0,1 0 1,0 0-1,-1 0-6,-3 33 111,4-26-96,0-8-14,-2 29-14,1 0 1,2 0-1,2 14 13,-3-41-17,1 1 0,-1 0 0,1 0 0,0-1 0,0 1 0,0 0-1,0-1 1,0 1 0,1-1 0,-1 0 0,1 1 0,-1-1 0,1 0 0,0 0 0,0 0 0,0 0 0,0 0 0,0 0 0,1-1-1,-1 1 1,2 0 17,2 1-175,-1-1 0,1-1 0,-1 1 0,1-1 0,-1 0 0,1 0 0,0 0 0,0-1 0,4 0 175,-9 0-24,0 0 0,0 0-1,0-1 1,-1 1 0,1 0 0,0 0 0,0-1 0,0 1 0,0-1 0,-1 1 0,1-1-1,0 1 1,0-1 0,-1 1 0,1-1 0,0 0 0,-1 1 0,1-1 0,0 0-1,-1 0 1,1 1 0,-1-1 0,0 0 0,1 0 0,-1 0 0,0 0 0,1 0 0,-1 0-1,0 1 1,0-1 0,0 0 0,0-1 24,2-35 12,-2 29-37,1-19 77,0 19-35,-1-1-1,0 0 0,0 0 1,0 1-1,-1-1 1,-1 0-1,1 1 0,-1-1 1,-1 1-1,0-1 1,-1-3-17,0 6-111,3 3-72,0 0 0,-1 0 1,0 0-1,1 0 0,-1 1 0,0-1 1,0 1-1,0-1 0,-2 0 183,4 3-3644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09:59:42.41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192 102 5827,'0'0'1259,"0"0"54,0 0 322,0 0 30,0 0-563,0 0-41,-11-16-388,-35-50-161,45 64-493,0 1-1,0 0 1,0-1-1,0 1 1,0 0 0,0 0-1,0 0 1,0 0 0,0 0-1,0 0 1,-1 0 0,1 0-1,0 1 1,-1-1 0,1 0-1,0 1 1,-1-1-1,1 1 1,-1-1 0,1 1-1,-1 0 1,1 0 0,-1 0-1,0 0 1,1 0 0,-1 0-1,1 0 1,-1 0-1,0 1-18,1-1 13,0 1-1,0 0 0,0 0 1,-1-1-1,1 1 0,0 0 1,0 0-1,0 0 0,0 0 1,0 1-1,1-1 0,-1 0 1,0 0-1,0 1 0,1-1 1,-1 0-1,1 1 0,-1-1 1,1 0-1,0 1-12,-4 25 53,2 1 0,1-1-1,2 0 1,0 2-53,1 7 0,-1-18 8,2 1 0,0-1 1,1 0-1,6 16-8,-5-17 19,0 1 0,-2-1 0,0 0 0,0 1 0,-1 9-19,-2-26 13,-1 0 1,1 0 0,0 0 0,-1 0-1,1 0 1,-1 0 0,1 0-1,-1 0 1,0 0 0,1 0-1,-1 0 1,0 0 0,0 0-1,1 0 1,-1-1 0,0 1 0,0 0-1,0 0 1,0-1 0,0 1-1,0-1 1,0 1 0,0-1-1,0 1 1,-1-1 0,1 0 0,0 0-1,0 1 1,0-1 0,0 0-1,0 0 1,-1 0 0,0 0-14,-52 0 332,34-1-359,19 0-3,0 1 0,1 0 1,-1 0-1,0-1 0,1 1 0,-1 0 0,1-1 0,-1 1 0,0 0 0,1-1 0,-1 1 0,1-1 0,-1 1 0,1-1 0,-1 1 0,1-1 0,0 1 0,-1-1 0,1 0 0,0 1 0,-1-1 0,1 0 0,0 1 0,0-1 0,-1 0 0,1 1 0,0-1 0,0 0 0,0 0 0,0 1 1,0-1-1,0 0 0,0 1 0,0-2 30,4-27-2164,-2 26 1682,-1 0 0,0 1 0,1-1 0,0 0 0,-1 1 0,1-1 1,0 1-1,1 0 0,-1-1 0,0 1 0,0 0 0,1 0 0,2-1 482,8-6-6891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09:59:42.74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136 42 5731,'0'0'2411,"0"0"-708,0 0 143,0 0-8,0 0-744,4-10-545,-3 5-524,11-21 177,-8 32-43,-3 24 74,-6 79 68,-5 1 0,-7 14-301,4-29 12,9-66-21,-15 104-1249,13-104-266,-1 0 1,-1-1 0,-5 11 1523,10-33-787,-9 18-1996,11-23 2442,1-1 0,-1 1 0,0-1 0,0 1 0,1-1 0,-1 1 1,0-1-1,0 0 0,1 1 0,-1-1 0,0 0 0,0 1 1,0-1-1,0 0 0,0 0 0,1 0 0,-2 0 341,2 0-35,-1 0-1,1 0 1,-1 0-1,1 0 0,0 0 1,-1 0-1,1 0 1,-1 0-1,1 0 1,0 0-1,-1 0 0,1-1 1,0 1-1,-1 0 1,1 0-1,0 0 0,-1-1 1,1 1-1,0 0 1,-1 0-1,1-1 1,0 1-1,0 0 0,-1-1 1,1 1-1,0 0 1,0-1-1,0 1 1,-1 0-1,1-1 0,0 1 1,0 0-1,0-1 36,-4-10 431,1-1 1,0 1-1,1-1 0,0 0 0,1 1 0,1-8-431,1-82 4596,0 44-2396,-1 51-2116,0 1-1,1 0 1,-1 0-1,1-1 1,0 1-1,1 0 0,-1 0 1,1 0-1,0 0 1,0 1-1,0-1 1,1 0-1,0 1 0,0-1 1,0 1-1,0 0 1,1 0-1,0 1 1,0-1-1,0 1 1,0-1-1,0 1 0,0 0 1,1 1-1,0-1 1,-1 1-1,1 0 1,0 0-1,3 0-83,3-2-181,1 1 0,0 0 0,0 1 0,0 0 0,0 1 0,0 1 0,11 0 181,-8 0-3410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09:59:43.83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514 12 1601,'0'0'4306,"0"0"-2431,0 0-626,0 0 733,0 0-144,5-2-784,-1 0-855,-3 1-143,1 0-1,-1 0 1,1 1-1,-1-1 0,1 0 1,-1 1-1,1-1 1,0 1-1,-1-1 1,1 1-1,-1 0 0,2 0-55,-7 3 4151,-26 24-4153,-445 336-171,473-361 168,-1 0 0,0 1 1,1-1-1,-1 1 1,1-1-1,0 1 0,0 0 1,0 0-1,0 0 1,0 0-1,0 0 0,1 1 1,0-1-1,0 0 1,0 1-1,0-1 1,0 1-1,1-1 0,-1 1 1,1-1-1,0 1 1,0-1-1,0 1 0,1-1 1,-1 1-1,2 3 5,-1-1-10,2 1 0,-1 0-1,0-1 1,1 1 0,1-1-1,-1 0 1,1 0 0,0 0 0,0 0-1,0-1 1,1 1 0,4 3 10,11 7 61,0-1 0,0 0 0,2-2 1,-1 0-1,2-1 0,0-2 0,0 0 0,23 6-61,-13-7-494,0-1 0,24 2 494,-17-6-2956,-1-1 0,7-2 2956,-42-1-5464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09:59:44.21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521 19 8820,'0'0'1409,"0"0"-809,0 0 761,0 0 605,0 0-795,5-5-477,5-9-221,-14 15-147,-30 28-36,16-14-283,-54 43 8,-2-4 0,-3-3 1,-46 21-16,9-8 50,112-63-52,1 0 0,-1 0 0,1 0 0,0 0 0,-1 1 0,1-1 0,0 1 0,0-1 0,0 1 0,0-1 0,0 1 0,0-1 0,1 1 0,-1 0 0,1 0 0,-1-1 0,1 1 0,-1 0 0,1 0 0,0 0 0,0-1 0,0 1 0,0 0 0,0 0 2,0 3-13,1-1 1,0 0-1,-1 0 0,1 0 0,1 0 0,-1 0 1,1 0-1,-1 0 0,1 0 0,2 3 13,5 4-5,-1 0 0,2 0 0,-1-1-1,2-1 1,-1 1 0,9 4 5,14 10 79,29 14-79,6-3 113,60 22-113,-19-9-30,-106-46-226,1-1 0,-1 1 0,1 0-1,-1 0 1,0 0 0,1 1 0,-1-1 0,0 1 0,-1 0 0,1 0 256,-2 0-4544,-8-1-2446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00:07.39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51 21 4562,'0'0'4058,"0"0"-2999,0 0-1064,-11 6-54,7-4 55,-27 16-2,31-18 6,0 1 1,-1-1-1,1 0 0,0 1 0,-1-1 0,1 1 0,0-1 0,-1 0 1,1 1-1,0-1 0,0 1 0,-1-1 0,1 1 0,0-1 0,0 1 1,0-1-1,0 1 0,0-1 0,-1 1 0,1-1 0,0 1 0,0-1 1,0 1-1,1 0 0,-1-1 0,1 1 1,-1 0-1,1 0 1,-1-1-1,1 1 1,0 0-1,-1-1 1,1 1-1,0-1 0,0 1 1,-1-1-1,1 1 1,0-1-1,0 0 1,0 1-1,0-1 1,0 0-1,0 0 1,0 1-1,39 9 81,-1-2 1,1-1 0,35 1-82,133-1 286,181-10 527,107-25-813,140-26 229,0 31-95,-260 23-1689,-376 0-7639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00:09.22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45 2 7411,'0'0'478,"0"0"-107,0 0-139,0 0-29,-10 0-142,-4-1-86,-7 0-33,38 5-8,56 11 90,-22-4 149,18 1-173,605 42 1537,-367-33-1185,450 13-144,-702-34-189,186-1 400,97-18-419,-273 12-11,1-1-248,1 4 0,33 2 259,-92 2-3559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09:20:39.09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253 0 7235,'0'0'1553,"0"0"-737,0 0-287,-130 122 287,95-32-512,2 18 256,6 12-15,7 4 31,12 0-64,8-7-432,0-8-48,0-19 64,28-16-16,9-13-48,11-16-32,12-11-112,-35-34-2001,0 0-3457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00:09.73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21 10917,'0'0'-155,"33"-4"94,-26 3 60,100-9 15,51 4-14,134 8 882,0 13 0,12 13-882,-99 2 307,193 22-1,-356-48-1506,22 6 1200,-57-8-2464,-6 0-629,-6 4-2313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00:17.03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38 86 11557,'0'0'1220,"0"0"-882,0 33-7,0 442 13,-7-265-264,-12 20-80,8 0-203,11-145-3958,0-618 3563,2 469 793,2 0-1,3 1 0,3 0 1,18-61-195,-18 88 147,2 1 1,1 0-1,2 0 1,1 1-1,2 1 1,1 1-1,2 1 1,1 0-1,4-2-147,-17 23 23,1-1 0,0 1 0,1 1 0,0 0-1,1 0 1,0 1 0,8-3-23,-11 6 6,0 1 0,0 1 0,0 0-1,1 0 1,-1 1 0,1 0 0,-1 0 0,1 1 0,0 0-1,-1 1 1,5 1-6,-10-1 12,-1 0 0,1 1 0,0 0 0,0 0 1,-1 0-1,1 0 0,-1 1 0,1-1 0,-1 1 0,0 0 0,1 0 0,-1 0 0,0 0 0,0 1 0,-1-1 0,1 1 0,0 0 0,-1 0 1,0 0-1,1 0 0,-1 0 0,0 0 0,-1 0 0,1 1 0,-1-1 0,1 1 0,-1-1 0,0 1 0,0 0 0,0 0-12,2 12 77,-1 1 0,0-1 0,-1 0 0,-1 1 0,0-1 1,-2 9-78,1-15 26,-1 0 1,0-1 0,0 1 0,-1 0 0,-1-1 0,1 1-1,-1-1 1,-1 0 0,0 0 0,-3 4-27,-2 0 59,0 0 0,0 0-1,-2-1 1,1 0 0,-2-1-1,-4 3-58,-4 2 120,-1-2 0,0 0 0,-1-1 0,0-2-1,-1 0 1,0-2 0,0 0 0,-7 0-120,1-3-329,25-7-929,16-3-122,13-6-581,0 0-1197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00:17.43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295 27 9284,'0'0'555,"0"0"-368,0 0 85,0-4 166,0 3-372,0 0 0,0 0 0,0 0 1,0 1-1,0-1 0,0 0 1,0 0-1,0 0 0,0 1 0,0-1 1,-1 0-1,1 0 0,0 1 1,-1-1-1,1 0 0,0 0 1,-1 1-1,1-1 0,-1 0 0,1 1 1,-1-1-1,1 1 0,-1-1 1,0 0-1,1 1 0,-1 0 0,0-1 1,1 1-67,-30-3 2205,23 3-2342,1 0 203,0 1 1,1-1-1,-1 1 0,0 1 0,1-1 1,-1 1-1,1 0 0,0 0 1,-1 0-1,1 1 0,0 0 0,-3 2-66,-1 1 83,1 1-1,-1 0 0,2 1 0,-1 0 0,1 0 0,-5 7-82,-2 7 59,0 0 0,1 1-1,1 1 1,1 0 0,-2 9-59,5-12 12,1 1-1,1 0 1,1 0-1,1 1 0,0-1 1,2 1-1,1 0 1,1 0-1,0 0 1,4 14-12,-3-33-8,0 1-1,1-1 1,-1 0 0,1 0 0,0 0-1,0 0 1,1 0 0,-1-1 0,1 1-1,0-1 1,0 1 0,0-1 0,0 0-1,1 0 1,-1 0 0,1-1 0,0 1-1,0-1 1,0 0 0,0 0 0,0 0-1,3 0 9,8 3-38,0 0 0,0-2 0,0 0-1,1 0 1,-1-2 0,1 0 38,44 1-1246,16-3 1246,-73 1-322,0 0-1,0 0 1,0 0-1,0-1 0,0 0 1,0 1-1,0-1 1,0 0-1,1-1 323,13-14-4738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00:23.11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244 5 5811,'0'0'1312,"0"0"-333,0 0 385,0 0 220,0 0-215,0 0-417,0 0-258,-6-2-88,5 2-587,0-1 1,0 1-1,-1 0 0,1-1 1,0 1-1,0 0 1,0 0-1,-1 0 0,1 0 1,0 0-1,0 0 1,0 0-1,-1 0 0,1 1 1,0-1-1,0 0 1,0 1-1,0-1 1,0 1-1,-1-1 0,1 1 1,0 0-1,0-1 1,0 1-1,0 0 0,1 0 1,-1-1-1,-1 2-19,-1 3 37,-1 1 0,0 0 0,1 0 0,0 0 0,1 1 0,-2 2-37,-39 114 147,6 3 0,5 0 0,5 2-1,4 15-146,11-11 398,5 1 0,7 25-398,0-147 21,1 44 65,2 0 1,3 0-1,2 0 1,2-1-1,11 28-86,-9-44-10,1-1 0,2 0 0,1-2 0,2 1 0,2-2 0,0-1 0,3 0 0,4 2 10,-18-24-699,1 0 0,0-1 0,1 0 0,0 0 0,3 1 699,-2-7-5314,-9-4-2045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00:23.94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287 646 6979,'0'0'1430,"0"0"-600,0 0-38,-27-7 177,-86-22-70,107 28-859,0 0 0,0 0 0,0 0 0,0 0 0,-1 1 0,1 0 0,0 1-1,0-1 1,0 1 0,0 0 0,0 1 0,0-1 0,0 1-40,3 0 43,-1 0-1,1-1 1,0 1-1,0 1 1,0-1-1,0 0 1,1 1-1,-1-1 0,1 1 1,-1 0-1,1 0 1,0 0-1,0 0 1,0 0-1,0 0 1,1 1-43,-4 9 118,2 1 0,-1-1 0,2 1 0,0 0 0,0 0 0,1 0 1,1 0-1,1 8-118,-1-9 11,0-2-16,1 0-1,-1 0 1,2 0-1,0 0 1,0-1-1,1 1 1,0 0-1,1-1 1,0 0-1,5 9 6,-5-13-5,0 0 1,0 0-1,1 0 0,-1-1 1,1 1-1,1-1 0,-1 0 0,1-1 1,0 0-1,0 1 0,0-2 1,0 1-1,1-1 0,0 0 0,-1 0 1,8 1 4,-5-1-23,0-1 0,0 0 1,0-1-1,1 0 1,-1 0-1,0-1 0,1 0 1,-1 0-1,3-2 23,-8 2-82,1-1 0,0 0 0,-1-1 0,1 1 0,-1-1 0,0 0 0,1 0 0,-1 0 0,0-1 0,0 1-1,0-1 1,0 0 0,-1 0 0,1 0 0,-1-1 0,0 1 0,0-1 0,1-2 82,6-11-281,-1 0-1,-1-1 1,-1 0 0,0-1-1,-1 1 1,-1-1 0,-1-1-1,0-3 282,5-49-874,-1-41 874,-7 89-101,6-400-294,-8 297 492,1 118-84,0-10 193,0 18-180,-1 1 0,1-1-1,0 1 1,0-1 0,0 1 0,-1-1 0,1 1-1,0 0 1,0-1 0,-1 1 0,1-1 0,0 1 0,-1 0-1,1-1 1,0 1 0,-1 0 0,1 0 0,-1-1 0,1 1-1,-1 0 1,1 0 0,0 0 0,-1-1 0,1 1 0,-1 0-1,1 0 1,-1 0 0,1 0 0,-1 0 0,1 0 0,-1 0-1,1 0-25,-1 1 42,0-1-1,0 1 0,0 0 0,0 0 0,0 0 0,1 0 0,-1 0 0,0 0 1,1 0-1,-1 0 0,0 0 0,1 0 0,0 0 0,-1 0 0,1 0 0,0 0 0,-1 0 1,1 1-1,0-1 0,0 0 0,0 0 0,0 0 0,0 1 0,0-1-41,0 3 123,-13 98 1825,3 75-1948,9 107 979,2-151-616,-1-76-248,3-1 0,5 24-115,-5-58-45,1 0-1,2-1 1,0 1-1,1-1 1,1 0-1,1-1 1,7 11 45,1-5-1758,-9-21-2215,-3-5-2147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00:36.12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9 240 4578,'0'0'990,"0"0"-246,0 0 41,0 0 71,0 0-162,0 0-244,-1 2-132,-5 5 283,4-7 801,11-21-577,98-152-235,-103 167-586,19-26 37,-22 31-46,0-1 0,1 1 0,-1-1 0,1 1 0,-1 0 0,1 0 0,-1 0 0,1 0 0,0 0 0,0 0 0,-1 0 0,1 1-1,0-1 1,0 1 0,0-1 0,0 1 0,0 0 0,0 0 5,-1 0-2,-1 0 0,1 1 0,0-1-1,-1 1 1,1-1 0,0 1 0,-1 0 0,1-1-1,0 1 1,-1 0 0,1-1 0,-1 1 0,1 0-1,-1-1 1,0 1 0,1 0 0,-1 0 0,0 0-1,1 0 1,-1-1 0,0 1 0,0 0 0,0 0-1,0 0 3,5 29 64,-4-25-48,4 60 235,-2 0 0,-6 55-251,2-113 5,-6 106 259,0-20-841,5-31-3075,2-62-2070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00:37.54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2625,'0'0'2319,"0"0"-1719,20 30-19,-2-3-364,13 16 246,-2 2 0,-2 2 1,17 41-464,-21-32 369,-3 1 1,-3 1 0,-2 1 0,7 56-370,-9-12 700,-5 0-1,-5 51-699,-5-98 329,-3 0-1,-3-1 1,-1 0-1,-4 0 0,-1-2 1,-3 1-1,-2-2 1,-3 0-1,-4 4-328,-6-6 206,31-50-166,1 0-115,0 0-635,0 0-1109,0 0-1052,0 0-104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00:38.87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50 133 12342,'0'0'573,"3"29"-402,3 29-127,-3 0-1,-2 0 1,-5 29-44,-18 97 92,-7 72 56,21-85-2888,9-646 2046,0 419 664,3 1-1,1 0 1,13-49 30,-14 85 38,1 1 0,0 1 1,1-1-1,1 1 1,1 0-1,1 1 1,0-1-1,1 2 1,0-1-1,1 2 1,1-1-1,1 2 0,8-8-38,-13 14 16,1 1 0,0 0 0,1 1 0,-1-1 0,1 2 0,0 0 0,1 0-1,-1 0 1,0 2 0,1-1 0,0 1 0,0 1 0,-1 0 0,1 0-1,0 1 1,0 1 0,0-1 0,0 2 0,1 0-16,-10-1 13,1 0-1,0 0 1,-1 1-1,1-1 1,-1 1 0,1-1-1,-1 1 1,0 0 0,1 0-1,-1 0 1,0 0-1,0 0 1,-1 1 0,1-1-1,0 1 1,-1-1 0,1 1-1,-1-1 1,0 1 0,0 0-1,0 0 1,0-1-1,-1 1 1,1 3-13,2 8 74,-1 1 0,-1 0 1,0 0-1,-2 6-74,1-12 40,0 3 17,-1 0-1,-1-1 0,0 1 0,0 0 1,-2-1-1,1 0 0,-1 0 1,-1 0-1,0 0 0,0 0 1,-1-1-1,-1 0 0,1-1 1,-2 1-1,1-1 0,-4 2-56,0 1 189,-1-1 0,0-1-1,-1 0 1,0-1 0,-1 0 0,1-1 0,-2 0-1,1-1 1,-1-1 0,0 0 0,-16 3-189,23-8 21,13-1-934,-1-1 1,1 1 0,0-1-1,-1 0 1,1 0-1,0 0 1,1-2 912,19-7-4992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00:39.25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295 24 8276,'0'0'4375,"-22"-4"-2819,-69-13-799,85 16-690,1 1 0,0-1 0,0 1-1,0 0 1,0 0 0,0 0 0,0 1 0,0 0 0,0 0-1,0 0 1,0 1 0,0-1 0,0 1 0,1 0-1,-1 1 1,1-1 0,-1 1 0,1 0 0,0 0 0,0 0-1,0 0 1,0 1 0,1 0 0,0 0 0,-1 0 0,1 0-1,-2 4-66,-2 6 40,0 0 0,1 1 0,1 0 0,0 0 0,1 0 0,1 0 0,-1 10-40,-2 10 33,2 0 0,2 0 0,1 1-1,2-1 1,1 0 0,2 1-33,-3-28 0,1 0 0,0 0 0,0 1 0,1-2 0,0 1 0,0 0-1,1-1 1,0 1 0,0-1 0,1 0 0,0 0 0,0-1 0,1 0 0,-1 0 0,1 0-1,1 0 1,-1-1 0,1 0 0,6 3 0,0-1-12,0-1-1,1 0 0,0 0 1,1-2-1,-1 0 1,1 0-1,0-2 0,0 0 1,-1 0-1,12-1 13,48-2-611,-70 1 267,0 0 1,-1-1-1,1 1 0,-1-1 0,1 0 0,0 0 0,-1 0 0,0-1 0,4-1 344,19-17-6480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00:39.82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258 0 7635,'0'0'2137,"0"0"-472,0 0-173,0 0-460,0 0-592,-23 36-186,13-21-234,-12 18 3,1 1 0,2 1 0,1 0 0,2 2 0,2 0 0,1 0 0,-3 19-23,-14 100 280,7 0-1,5 29-279,5 44 396,12 44-396,1-245 18,2 1 0,1-1-1,2-1 1,0 1 0,2-1-1,3 7-17,-6-23-62,0 0-1,0 0 1,1-1 0,1 0-1,0 0 1,0 0 0,1-1-1,0 1 1,1-2-1,0 1 1,0-1 0,0 0-1,1-1 1,1 0 0,4 3 62,-12-9-184,-1 0 0,1 0 0,0-1 0,-1 1 0,1 0 0,0-1 0,-1 1 0,1-1 0,0 1 0,0-1 0,0 0 0,-1 0 0,1 0 1,0 0-1,0 0 0,0 0 0,1-1 184,20-8-5592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09:20:40.14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322 93 320,'0'0'4079,"0"0"-3089,0 0-771,0 0 120,0 0 186,0 0 36,10-6-92,30-15 33,-39 20-438,-1 1-1,1 0 1,0-1 0,-1 1 0,1-1 0,0 1 0,-1 0 0,1-1 0,-1 0 0,1 1 0,-1-1 0,1 1 0,-1-1-1,1 0 1,-1 1 0,1-1 0,-1 0 0,0 1 0,1-1 0,-1 0 0,0 1 0,0-1 0,0 0 0,0 0-1,1 1 1,-1-1 0,0 0 0,0 0 0,0 1 0,-1-1 0,1 0 0,0 0 0,0 0 0,0 1 0,0-1 0,-1 0-1,1 1 1,0-1 0,-1 0 0,1 1 0,0-1 0,-1 0 0,1 1 0,-1-1 0,1 1 0,-1-1-64,-3-2 54,-1 0 0,1 0 1,-1 0-1,1 1 1,-1 0-1,0 0 0,0 0 1,0 0-1,0 1 0,0 0 1,0 0-1,-5 0-54,-71-4 422,65 5-290,-21-1 193,20-1-112,1 1 0,0 1 0,-1 0 0,1 2 0,0 0 0,-1 0 0,-12 5-213,27-6 8,0 1-1,-1-1 0,1 1 0,0-1 0,0 1 1,0 0-1,0 0 0,1 0 0,-1 0 0,0 0 1,1 0-1,-1 0 0,1 1 0,0-1 0,0 0 1,0 1-1,0-1 0,0 1 0,1-1 0,-1 1 1,1 0-1,-1-1 0,1 1 0,0 0 0,0-1 1,0 1-1,1 1-7,-1 6 9,1 0 1,1 0-1,0 0 0,0 0 1,0-1-1,4 9-9,5 3 3,1 0 1,1-1-1,1 0 0,1-1 0,0 0 1,1-1-1,3 0-3,16 21 52,-18-20-50,-1 1 0,0 1 0,2 6-2,-14-20 3,0 0 1,0 1 0,-1-1 0,0 1-1,-1-1 1,0 1 0,0 0 0,0 0-1,-1 0 1,0 0 0,-1 0 0,0 4-4,0-10 3,0 0 0,0 0 0,-1 0 1,1 0-1,-1-1 0,1 1 0,-1 0 1,0 0-1,0-1 0,0 1 0,0 0 1,0-1-1,0 1 0,0-1 0,0 0 1,-1 1-1,1-1 0,-1 0 0,1 1-3,-3 0 11,0 1 0,0-1 0,-1 1 0,1-1 0,-1 0 0,1-1-1,-5 2-10,-7 1 22,-1-1 0,1-1-1,0-1 1,-4 0-22,-21-1-158,41 0 141,0 0 0,0 0 0,0 1 0,0-1 1,-1 0-1,1 0 0,0 0 0,0 0 0,0 0 0,0 0 0,0 0 0,0 0 0,0-1 0,0 1 0,-1 0 0,1 0 0,0 0 0,0 0 0,0 0 0,0 0 0,0 0 0,0 0 1,0 0-1,0 0 0,-1 0 0,1 0 0,0 0 0,0 0 0,0 0 0,0-1 0,0 1 0,0 0 0,0 0 0,0 0 0,0 0 0,0 0 0,0 0 0,0 0 0,0 0 1,0-1-1,0 1 0,0 0 0,0 0 0,0 0 0,0 0 0,0 0 0,0 0 0,0 0 0,0-1 0,0 1 0,0 0 0,0 0 0,0 0 0,0 0 0,0 0 0,0 0 0,0 0 17,1-38-7117,6 16 1687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00:40.28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239 632 9829,'0'0'2347,"-24"-2"-1034,24 2-1313,-22-2 205,0 1 1,0 1-1,-13 2-205,31-1 33,0 0 1,1 0-1,-1 0 0,0 0 1,1 1-1,-1-1 0,1 1 0,0 0 1,-1 0-1,1 0 0,0 1 0,0-1 1,1 1-1,-1-1 0,0 1 1,0 2-34,-3 2 100,2 1 0,-1-1 0,1 1 0,0 1 0,-1 2-100,4-7 42,-6 17 23,1 0 0,1 0 0,1 1 0,1 0 0,1 0 0,0-1 0,2 1 1,1 5-66,-1-17 0,1 1 1,-1 0 0,2-1-1,0 0 1,0 1 0,1-1-1,0 0 1,1 0 0,3 7-1,-4-11-4,1 0 1,-1-1 0,1 0-1,0 1 1,0-1-1,0-1 1,1 1 0,0-1-1,0 0 1,0 0-1,0 0 1,1-1 0,-1 1-1,1-1 1,0-1-1,5 3 5,-6-3-110,1 0 1,0-1-1,-1 1 1,1-1 0,0 0-1,0 0 1,0-1 0,0 0-1,0 0 1,0 0 0,0-1-1,0 0 1,0 0-1,0 0 1,0-1 0,-1 0-1,1 0 1,-1-1 0,1 1-1,-1-1 1,0 0 0,0 0-1,0-1 1,0 0-1,-1 0 1,1 0 0,-1 0-1,0-1 1,0 1 0,-1-1-1,0 0 1,1 0 0,-2 0-1,2-3 109,9-19-686,-1-1-1,-1 0 0,-2 0 1,-1-1-1,-1-1 1,2-23 686,4-53-1010,-4-29 1010,-6 70-249,0 24 216,16-175 341,-13 176 190,1 1 0,2 1 0,2 0 0,8-17-498,-16 48 256,-3 5-101,1 0 1,-1 0-1,1 0 0,0 0 1,0 1-1,0-1 0,0 0 1,0 0-1,0 1 0,0-1 1,1 1-1,-1-1 0,1 1 1,0-1-156,-2 2 16,2 1 1190,-2 10-520,0-10-655,0 26 322,-1 142 1239,-11 55-1592,10-203 51,-26 289 464,24-215-447,3 0 0,7 23-68,-5-104-74,1 0 0,0-1 0,1 1 0,1 1 74,-4-14-93,0 0 0,1 0 0,-1 0 0,0 0 0,1 0 0,-1 0 0,0-1 0,1 1 0,-1 0 0,1 0 0,-1 0 0,1-1 0,-1 1 1,1 0-1,0-1 0,-1 1 0,1-1 0,0 1 0,0 0 0,-1-1 0,1 0 0,0 1 0,0-1 0,0 1 0,0-1 93,12 1-5891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00:46.36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37 10469,'0'0'1424,"0"0"-829,0 0-659,0 0-29,21-6 117,68-19 75,-83 23-89,0 1 1,-1 0 0,1 0 0,0 1-1,0-1 1,0 1 0,-1 1 0,1-1-1,0 1 1,0 0 0,-1 0 0,1 1-1,0 0 1,1 0-11,-3 0 10,0 1 1,0-1-1,-1 1 0,1 0 0,0 0 1,-1 0-1,0 0 0,1 0 1,-1 1-1,-1 0 0,1-1 0,0 1 1,-1 0-1,1 2-10,2 8-7,0 0 1,0 0-1,-2 0 0,0 1 1,0-1-1,-2 1 1,0 0-1,0-1 0,-1 5 7,0 2-96,-1 0 0,0 0 0,-2 0 0,0 0 0,-1 0 0,-2-1 0,0 0 0,-1 0 0,-3 6 96,-26 42-99,19-40 717,2 1-1,-9 26-617,21-47 105,0 0-1,1 0 1,0 0-1,0 0 1,1 0-1,0 1 1,0-1-1,1 0 1,0 1-1,1-1 1,0 1-1,0-1 1,1 1-105,-1-6 4,0 0 0,0 0 0,0-1 0,1 1 0,0 0 0,-1-1 0,1 1 0,0-1 1,0 0-1,0 0 0,1 1 0,-1-1 0,0 0 0,1-1 0,-1 1 0,1 0 0,0-1 0,0 0 1,-1 1-1,1-1 0,2 0-4,7 3 10,0-1 1,0-1-1,0 0 1,0 0-1,2-2-10,-3 1-68,-3 1-9,0-2-1,-1 1 1,1-1 0,0 0-1,0 0 1,0-1-1,-1 0 1,1-1-1,0 0 1,-1 0-1,1 0 1,-1-1-1,0 0 1,3-2 77,33-30-4805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00:47.78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83 0 8516,'24'27'117,"-13"-15"-80,9 11 97,0 0 0,-1 1-1,-2 1 1,0 1 0,-2 0 0,-1 1 0,-1 1-1,0 2-133,9 35 316,-2 1-1,-4 0 0,-2 1 0,-3 1 1,-3 0-1,-1 55-315,-6-75 230,-2 1 0,-2-1 0,-3 0 0,-1 0-1,-2-1 1,-14 41-230,1-25 282,-2-2-1,-3 0 1,-3-2-1,-2-1 1,-3-1-1,-25 31-281,53-80-1,1 0 0,-1 0 0,-1 0-1,1-1 1,-1 0 0,0 0 0,-1-1 0,0 0-1,-2 1 2,8-6-174,1-1-2368,2 0 1040,0 0-5383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00:48.60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278 517 8100,'0'0'1667,"0"0"-141,0 0-179,-26-12-245,-83-35-125,107 46-937,0 0 1,-1 0 0,1 0 0,-1 0-1,1 1 1,-1-1 0,0 1 0,1 0-1,-1-1 1,1 1 0,-1 0 0,0 1-1,1-1 1,-1 0 0,1 1 0,-1-1-1,1 1 1,-1 0 0,0 0-41,1 1 25,0-1 0,1 1-1,-1-1 1,0 1 0,1 0 0,-1 0 0,1 0 0,0 0 0,-1 0 0,1 0 0,0 0-1,0 0 1,0 1-25,-4 6 85,-6 14-46,1 0 0,1 1 0,0 0 0,2 1 0,1-1 0,1 1 0,1 1 0,1-1 0,2 0 0,0 1 0,2 14-39,-1-36-2,0 0 0,0 0 0,1 0-1,-1 0 1,1 0 0,0 0 0,0 0 0,0-1-1,0 1 1,1 0 0,0 0 0,0-1 0,0 1-1,0-1 1,0 0 0,0 1 0,1-1 0,0 0-1,0 0 1,0-1 0,0 1 0,0-1 0,0 1-1,1-1 1,-1 0 0,1 0 0,-1-1 0,1 1-1,0-1 1,0 0 0,0 1 0,0-2 0,0 1-1,2 0 3,2 0-51,0 0 0,1 0 0,-1-1 0,1 0 0,-1-1 1,1 0-1,-1 0 0,0-1 0,1 0 0,-1 0 0,0-1 0,5-2 51,-1-1-155,-1 0 0,1-1 1,-2 0-1,1-1 1,-1 0-1,0 0 0,8-10 155,5-10-493,-1 0 0,-1-1 0,-2-1 0,-1-1 0,8-20 493,3-10-983,-3-1-1,-3-2 1,3-20 983,42-200 414,-55 225 271,-10 53 580,-1 6 183,-2 6-405,-19 481 563,7-292-1112,9 54-494,3-240 5,0 0 0,1 0 0,0 0 0,1 0 0,0 0 0,0 0 0,1 0 0,3 8-5,-4-13-31,0-1 0,1 1 0,-1 0-1,1-1 1,-1 1 0,1-1 0,0 0-1,1 0 1,-1 0 0,0 0-1,1-1 1,0 1 0,-1-1 0,1 0-1,0 0 1,0 0 0,4 1 31,-6-3-194,-1 1 0,1-1 1,0 1-1,-1-1 0,1 0 1,-1 0-1,1 0 0,0 0 1,-1 0-1,1 0 0,0 0 1,-1 0-1,1 0 0,0-1 0,0 1 194,20-14-6109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00:49.32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0 257 7860,'0'0'2988,"0"0"-1734,0 0-812,0 0-1,0 0-228,11-7-162,14-14 17,0-1 0,-2-2 0,0 0 0,18-26-68,-28 33 22,-5 6-13,0 0 0,1 0 1,1 1-1,-1 0 0,2 1 0,-1 0 1,1 1-1,4-3-9,-15 11 0,1 0 0,-1 0 0,0 0 0,0 0 0,0 0 0,0-1 0,0 1 0,0 0-1,1 0 1,-1 0 0,0 0 0,0 0 0,0 0 0,0 0 0,1-1 0,-1 1 0,0 0 0,0 0 0,0 0 0,1 0 0,-1 0 0,0 0 0,0 0 0,0 0 0,1 0 0,-1 0 0,0 0 0,0 0 0,0 0 0,1 0 0,-1 0-1,0 0 1,0 1 0,0-1 0,0 0 0,1 0 0,-1 0 0,0 0 0,0 0 0,0 0 0,0 0 0,1 1 0,-1-1 0,0 0 0,0 0 0,0 0 0,0 0 0,0 1 0,0-1 0,0 0 0,0 0 0,0 0 0,1 0-1,-1 1 1,0-1 0,0 0 0,0 0 0,0 0 0,0 1 0,3 98 534,-7 57-534,-2-79 173,-4 5-173,1-13 83,0 43-83,9-39-1246,0-72-3012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00:58.26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603 17 2913,'0'0'654,"0"0"69,0 0 235,0 0 458,0 0-493,0 0 134,0 0-166,12-3-88,38-9-24,-36 11 286,-14 5-913,-1-1 58,1 5-70,-1-1 1,0 0-1,0 1 0,-1-1 0,0 0 0,0 0 0,-1 0 0,0-1 0,0 1 0,-1 0-140,-9 16 208,-1-1 0,-5 4-208,10-13 27,-59 75 23,-3-3 0,-3-3 0,-4-4 1,-4-3-1,-14 5-50,79-66 13,-20 16 22,-12 14-35,46-41-5,1 0 0,-1 0-1,1 0 1,-1 0 0,1 1 0,0-1 0,0 1 0,0-1 0,1 1 0,-1 0 0,1 0-1,0-1 1,0 1 0,1 0 0,-1 0 0,1 0 0,-1 0 0,1 0 0,0 0 0,1 0 0,-1 0-1,1 0 1,0 0 0,0 0 0,0 0 0,0-1 0,1 1 0,0 1 5,3 6-22,2 0-1,0 0 1,0 0 0,0-1 0,2 0 0,-1 0 0,1-1 0,1 0 22,27 24 2,1-2 1,2-2 0,1-1 0,1-2 0,1-2-1,1-2 1,1-2 0,13 2-3,34 9 36,2-4 0,2-4 0,64 6-36,-136-26-405,-14-3-6516,-14 0 406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00:59.77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8788,'0'0'1267,"0"0"193,0 0-1068,25 11-494,333 136 2045,-139-73-1363,-51-17-184,53 30-396,-165-57-1313,-56-30-1549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00:52.05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815 3 5667,'0'0'1728,"0"0"-1007,0 0 274,0 0 854,0 0-465,0 0-797,4 0-288,22-2 718,-26 2-799,0 0 38,0 0 139,0 3-271,-1 0-1,1-1 0,-1 1 1,0 0-1,0 0 0,0-1 1,0 1-1,0 0 0,-1-1 1,1 1-1,-1-1 0,1 0 1,-3 3-124,-29 29 52,23-25 32,-25 24-34,-2-3 1,-1 0 0,-7 1-51,-125 74 80,73-48-57,-26 26-23,94-61-5,1 1 0,0 1-1,2 1 1,1 2 0,1 1 0,0 3 5,16-20-6,2-1 0,-1 1 0,1 0 0,1 1 0,0 0 1,1-1-1,0 2 0,1-1 0,0 0 0,0 9 6,2-13-7,0 0 1,1 0-1,0-1 0,1 1 0,0 0 1,0 0-1,0 0 0,1-1 0,0 1 1,1-1-1,-1 0 0,2 1 0,-1-1 1,1 0-1,0-1 0,0 1 0,4 4 7,14 12-2,0 0-1,2-2 0,0 0 0,2-2 0,13 8 3,145 81-4,-139-83 4,-8-4 0,71 38 0,51 19 0,-149-74-464,0 1 1,0-2-1,1 1 1,-1-1-1,1-1 0,0 0 1,0-1-1,3 1 464,-7-2-6344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00:52.56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246 827 12374,'0'0'907,"-22"-9"-496,-12-6 112,-24-4-523,55 18 43,1 0 1,-1 0 0,1 1 0,-1-1 0,1 1 0,-1 0 0,0 0 0,1 0-1,-1 0 1,1 0 0,-1 1 0,1-1 0,-1 1 0,1 0 0,-1-1 0,1 1-1,-1 0 1,1 0 0,0 1 0,0-1 0,-1 1-44,0 1 52,-1 0-1,2 1 1,-1-1 0,0 1-1,1-1 1,-1 1 0,1 0-1,0 0 1,0 0-52,-2 6 65,-4 5-24,2 1 0,0 0 0,0 0 0,2 0 0,0 1 0,1-1 0,-1 11-41,0 27 37,2 38-37,2-83 4,0 1-1,1-1-1,-1 1 1,2 0-1,-1 0 1,1-1-1,1 1 1,1 3-3,-3-9-14,1-1 0,-1 1-1,1-1 1,0 1 0,0-1 0,1 0 0,-1 0 0,1 0 0,-1 0-1,1-1 1,0 1 0,0-1 0,0 1 0,0-1 0,0 0 0,1 0-1,-1 0 1,1-1 0,1 1 14,0 0-146,0-1 0,0 1-1,0-1 1,0-1 0,1 1 0,-1-1-1,0 0 1,0 0 0,1 0 0,-1-1-1,0 0 1,0 0 0,0 0 0,0 0-1,0-1 1,0 0 0,0 0 0,0 0-1,-1-1 1,1 0 0,-1 0 0,0 0-1,4-3 147,6-8-663,0 0-1,0-1 0,-2 0 0,0-1 0,8-15 664,6-13-560,-2-1 0,-2 0-1,-2-2 1,-2 0 0,10-42 560,11-70 61,-3-21-61,-1-15 169,16-77 3243,-48 259-2384,-1 14 165,-2 25 66,0-19-1466,1 56 825,-1 60 363,-4 0 0,-9 26-981,-35 103 486,6-36-283,33-155-174,3 0 0,2 37-29,4-88 16,0 1-1,1-1 1,0 1 0,1 0-1,0 1-15,-1-11-142,-1 1 0,0 0-1,1 0 1,0 0-1,-1-1 1,1 1 0,0 0-1,0-1 1,0 1 0,0 0-1,0-1 1,0 0-1,1 1 1,-1-1 0,0 0-1,1 1 1,-1-1 0,1 0-1,-1 0 1,1 0-1,0 0 1,-1 0 0,1-1-1,0 1 1,0 0-1,-1-1 1,1 1 0,0-1-1,0 0 1,0 0 0,0 0 142,20 0-6547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00:52.95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181 0 11525,'0'0'1470,"0"0"-1099,0 0-259,0 0 62,21 8-9,-6-3-138,0 0-1,-1 2 1,0 0 0,12 7-27,-24-12 3,0 0 1,0 0 0,0 1 0,0-1-1,-1 0 1,1 1 0,-1-1 0,1 1 0,-1-1-1,0 1 1,0 0 0,0-1 0,0 1-1,0 0 1,-1 0 0,1 0 0,-1-1-1,0 4-3,0 4 4,0 1 0,-1 0 0,0 0 0,-1 1-4,0-2-1,-1 8-8,-1-1-1,-1 1 0,-1-1 0,0 0 0,-2-1 0,0 1 1,-1 1 9,-22 34-174,-20 22 174,1 1-64,47-70 70,-24 37 27,2 1 0,-4 15-33,22-43 210,1 1 1,0 0 0,1 0 0,1 1-1,1-1 1,0 1 0,1 0 0,1 13-211,1-28 28,0 1-1,0-1 1,0 0 0,1 1 0,-1-1 0,1 0 0,0 1-1,0-1 1,0 0 0,0 0 0,0 0 0,0 0 0,0 0-1,1 0 1,-1 0 0,1 0 0,-1-1 0,1 1-1,0-1 1,-1 1 0,1-1 0,0 1 0,0-1 0,0 0-1,0 0 1,1 0 0,-1 0 0,0 0 0,0-1 0,2 1-28,8 2 55,1 0 0,0-1 0,0-1 0,0 0 0,3-1-55,-8 0 40,23 1 49,-1-1 0,0-2 1,15-2-90,-30 1 13,0 0 0,-1-1 0,1-1 0,-1 0 1,0 0-1,-1-2 0,1 0 0,-1 0-13,30-23-43,-42 29-27,0 0-1,0 0 1,0 0-1,0 0 1,0 0-1,0 0 1,0 0-1,0 0 1,-1 0-1,1-1 1,0 1-1,-1 0 1,1 0-1,0-2 71,0-14-4074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09:20:09.68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1441,'0'0'2638,"0"0"-1408,0 0-77,28 16 18,25 16-205,13 12-966,-57-37 101,0 1 0,0 0 1,-1 0-1,0 1 0,-1 0 1,1 0-1,-2 0 1,1 1-1,-1 0 0,3 9-101,0-2 120,0 0-3,-1 0 0,-1 1-1,-1 0 1,0 1-1,-1-1 1,1 15-117,-1 0 429,-2 1 1,-2 0-1,-1 12-429,-1-34 107,-1-1-1,0 1 1,-1-1 0,0 0-1,0 0 1,-1 0 0,-1-1-1,0 1 1,0-1-1,-1 0 1,0 0 0,-3 2-107,-13 17 544,-2 0 1,0-2-1,-9 5-544,-37 30 657,69-45-2869,1-10-2582,0 1-1649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09:20:40.60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0 282 7652,'0'0'1184,"0"0"-792,25 3-72,83 12-56,-96-13-218,0 0 0,1-1 0,-1-1 0,1 0 0,-1-1 0,0 0-1,1 0 1,-1-2 0,10-2-46,-16 2 20,0 0 0,0-1-1,0 1 1,0-1 0,-1 0 0,0-1 0,0 1-1,0-1 1,0 0 0,-1 0 0,0 0 0,0-1 0,0 0-1,-1 0 1,2-3-20,0 0 26,0-1-1,0 0 1,-1 0-1,-1 0 1,1-1-1,-2 1 1,1-1-1,-2 0 1,1 0 0,-1 1-1,-1-1 1,0 0-1,-1 0 1,-1-10-26,1 19 16,0-1 1,0 1 0,0-1-1,-1 1 1,1-1 0,0 1 0,-1 0-1,0 0 1,1 0 0,-1 0-1,0 0 1,0 0 0,0 0 0,-1 1-1,1-1 1,0 1 0,-1-1-1,1 1 1,0 0 0,-1 0-1,0 0 1,1 0 0,-1 0 0,0 1-1,1-1 1,-2 1-17,-12-2 358,0 0-1,0 1 1,0 1-1,-4 1-357,0-1 638,16 0-599,0 0 0,0 1 1,-1 0-1,1 0 0,0 0 0,0 0 0,0 1 0,0-1 1,0 1-1,0 0 0,1 0 0,-1 1 0,0-1 0,1 1 1,0-1-1,0 1 0,0 0 0,0 1 0,0-1 0,0 0 0,1 1 1,0-1-1,-1 1 0,1 0 0,1 0 0,-1 0 0,0 0 1,0 3-40,-3 9 29,1 0 0,1 1 1,0-1-1,1 1 0,0 0 1,2 16-30,-1-24 2,1 1 0,1 0 0,0 0 1,0 0-1,1-1 0,0 1 0,0 0 1,1-1-1,1 0 0,-1 0 0,1 0 1,1 0-1,0 0 0,0-1 0,1 0 1,0 0-1,0-1 0,1 1 0,5 4-2,1-1-74,0-1 1,0 0-1,1-1 0,0 0 0,1-1 0,-1 0 0,2-2 0,-1 0 0,1 0 0,1-1 74,-4-2-1485,0 0-1,1-1 1,-1-1 0,12 0 1485,-1-1-7409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01:07.80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1 167 12726,'0'0'632,"0"0"-472,22-2-80,22-1 13,0 2 0,1 1-1,-1 3 1,25 5-93,455 59 415,106 16-256,-583-73-142,-34-6 32,0-1 1,0-1-1,11 0-49,-48-4 44,-1-1 0,1-1 0,-1-1 0,1-1 1,-22-9-45,6 2 27,-665-173 1096,518 135-632,-23-6 835,214 57-1327,0 1 0,1 0 0,-1-1 1,0 0-1,0 0 0,0-1 0,1 1 1,18-1-36,55 7 61,0 3 0,0 4 1,0 3-26,2 0 33,-25-6-47,12 2-74,0 2 0,-1 3 0,33 15 88,-73-17-896,-26-15 880,1 1 0,-1-1 0,0 0 0,0 0 0,0 0 0,0 0 0,1 0 0,-1 1 0,0-1 0,0 0 0,0 0 0,0 0 0,0 1 0,0-1 0,1 0 0,-1 0 0,0 0 0,0 1 0,0-1 0,0 0 0,0 0 0,0 1 0,0-1 0,0 0 0,0 0 0,0 1 0,0-1 0,0 0 0,0 0 0,0 0 0,0 1 0,-1-1 0,1 0 0,0 0 0,0 0 0,0 1 0,0-1 0,0 0 0,0 0 0,-1 0 16,-19 5-259,-452-1 397,254-6 1138,289 6-913,35 7-363,12 1 26,205 5 57,72 7-38,-383-24-41,-10 0-2,0 0 1,0 0-1,0 0 1,0 0-1,0 1 0,0-1 1,0 0-1,1 1 1,-1 0-1,0-1 0,0 1 1,-1 0-1,1 0-2,-31 6 272,25-6-308,0 0-1,0 0 1,0 0-1,0 0 1,0 1 0,0 0-1,0-1 1,1 1-1,-1 1 1,-2 0 36,-10 14-5001,7-6-2512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01:09.50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172 53 11621,'0'0'451,"32"21"-13,-32-21-438,46 29 56,1-2 0,19 5-56,-36-20 24,1-2 0,0-1 0,0-1 0,26 2-24,136 17 934,132 1-934,197-18 800,-347-13-565,-1-7 0,28-12-235,288-60 234,-52 9-82,-394 66-114,-30 2-15,-13 2 3,-9-2 31,-13-1 8,-1 0-1,0 2 1,0 0-1,-3 1-64,1 0 4,-152-17-25,-93 4 21,-183 13-27,294 3 38,26 0 1,-478 5 35,4 29-56,45 37 730,548-68-242,20-1-395,30-2-212,-33 0 149,2046-4 120,-2025 4-131,24 0 15,34 4-25,-82-4 2,1 0 1,-1 0 0,1 1-1,-1-1 1,0 0-1,1 1 1,-1-1 0,1 0-1,-1 1 1,1 0-1,-1-1 1,0 1 0,1 0-1,-1 0 1,0 0-1,0 0 1,0 0 0,0 0-1,0 0 1,0 0-1,1 0-1,-2 0 1,0-1 1,0 1-1,0-1 1,0 1 0,0 0-1,0-1 1,0 1 0,0-1-1,0 1 1,0 0-1,0-1 1,0 1 0,0-1-1,-1 1 1,1-1 0,0 1-1,0-1 1,0 1-1,-1-1 1,1 1 0,0-1-1,-1 1-2,-18 15 69,-11-1-38,-2-2 0,1-1-1,-2-1 1,-29 6-31,-35 5 4,-2-4 1,-96 6-5,-204-4 15,385-19-12,-386 3 1,4 0-11,384-3-11,14 0-30,24 1-89,727 4 36,-268-39 145,5-25-5,-288 33-34,-181 23-4,78-10-2195,99 1 2194,-198 11-4706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01:26.20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95 160,'0'0'267,"0"0"66,0 0 265,0 0 637,0 0 2599,0 0-2556,16 0-1147,289 0 509,-145 1 519,177-2-664,-330 1-631,13-1 379,0 0 0,12-3-243,-27 3-227,-1 0 0,0 0 0,1 0 0,-1 0 1,0-1-1,0 1 0,0-1 0,0 0 1,0 0-1,-1-1 0,1 1 0,-1-1 0,1 0 1,1-2 226,-4 3-285,0 1 1,0-1 0,0 0-1,0 1 1,-1-1-1,1 0 1,0 1 0,-1-1-1,0 0 1,1 0 0,-1 1-1,0-1 1,0 0-1,0 0 1,0 0 0,0 1-1,-1-1 1,1 0 0,0 0-1,-1 1 1,0-1-1,0-1 285,-13-15-1048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01:26.56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1 816,'0'0'4312,"0"0"-2909,0 0-608,24 6 192,16 4-149,23 10-838,-56-17 108,0 0 0,0 0-1,0 1 1,0 0 0,-1 0 0,0 1 0,0 0 0,0 0 0,-1 0-1,1 1 1,-1 0 0,1 2-108,6 6 179,0-1-59,-1 2 1,0-1 0,-1 1 0,-1 1 0,0 0 0,-1 0 0,-1 1 0,3 9-121,-8-19 71,1 1 1,-2 0-1,1 0 1,-1 0-1,0 0 1,0 0 0,-1 0-1,0 0 1,-1 0-1,0 0 1,0 0-1,-1 0 1,0 0 0,0 0-1,0 0 1,-1-1-1,-1 1 1,1-1-1,-1 0 1,-2 2-72,-9 11 212,0-2 0,-2 1 0,0-2 0,-1 0 0,-4 2-212,-24 17 1338,-32 18-1338,77-54-2,0 1-1,1-1 1,-1 0-1,0 1 0,0-1 1,1 1-1,-1-1 1,1 1-1,-1 0 0,1-1 1,-1 1-1,1-1 1,-1 1-1,1 0 0,-1 0 1,1-1-1,0 1 1,-1 0 2,0 7-6983,1-4 321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01:27.18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55 7315,'0'0'144,"0"0"497,175 0 143,-95 4 225,8 3 111,2 0-400,3-7-143,0 0-113,-8 0-288,-5 0-96,-7-9 16,-16-7-48,-6 5-32,-11-5-16,-13 0-1825,-27 12-2065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01:27.55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31 0 9460,'0'0'681,"19"19"-439,-5-4-171,123 115 958,-102-99-229,-6-6-218,-2 0 0,25 30-582,-46-48 33,0 1 1,0 0-1,0 0 1,-1 1 0,-1 0-1,1 0 1,-1 0 0,-1 0-1,0 1 1,0-1-1,-1 1 1,0 0 0,0 4-34,-1-1 137,-1-1 0,0 0 0,-1 0 0,-1 11-137,0-17 81,1-1 1,-1 1 0,0 0-1,-1-1 1,1 1 0,-1-1-1,0 0 1,0 0-1,-1 0 1,1 0 0,-1 0-82,-18 18 276,-1 0 0,0-1 0,-2-2 0,-22 16-276,-115 65 192,109-70-208,52-30-36,0-1-1,1 1 0,-1-1 1,0 1-1,1-1 1,-1 1-1,0-1 0,1 1 1,-1 0-1,1-1 1,-1 1-1,1 0 0,-1 0 1,1-1-1,0 1 1,-1 0-1,1 0 0,0 0 1,-1 0 52,1 11-5888,0-10 4668,0 2-5618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01:33.28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1 324 192,'0'0'7462,"0"0"-5434,0 0-2519,0 0 16,0 0 576,20-14 38,128-92-198,-46 23-214,-45 35-918,30-18 1191,-86 66 13,-1-1 0,1 0-1,-1 1 1,1 0 0,-1-1 0,1 1 0,-1-1 0,1 1 0,-1 0 0,1-1 0,0 1 0,-1 0-1,1-1 1,0 1 0,-1 0 0,1 0 0,0 0 0,-1 0 0,1-1 0,0 1 0,-1 0 0,1 0-1,0 1 1,-1-1 0,1 0 0,0 0 0,-1 0 0,1 0 0,0 0 0,0 1-13,1 19 656,-2-15-653,-3 56 473,-3 0 0,-13 55-476,0 4 5,15-83-133,0 2-681,-4-3-3067,1-15 5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01:33.87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0 523 496,'0'0'8399,"0"0"-6678,26-28-1668,173-196-18,-72 90-501,-103 110 103,2 2-1,1 1 1,1 2 0,12-7 363,-38 25-47,5-4-62,0 2 0,0-1 1,1 1-1,-1 0 1,3 0 108,-9 2 2,0 1 1,-1 0-1,1 0 0,0-1 1,0 1-1,0 0 1,0 0-1,0 0 0,0 0 1,0 0-1,0 0 1,0 0-1,0 0 0,0 0 1,0 0-1,0 1 1,0-1-1,-1 0 0,1 1 1,0-1-1,0 1 1,0-1-1,0 1 0,-1-1 1,1 1-1,0-1 1,0 1-1,-1 0 0,1-1 1,0 1-1,-1 0 1,1 0-1,-1 0 0,1-1 1,-1 1-1,0 0 1,1 0-1,-1 0 0,0 0 1,1 0-1,-1 0 1,0 0-1,0 0 0,0-1 1,0 1-1,0 1-2,5 152 2201,-7 0-2201,0-8 560,4-91-709,-2-55 96,0 1 1,0 0-1,0-1 1,0 1-1,0 0 0,1 0 1,-1-1-1,0 1 1,0 0-1,1-1 0,-1 1 1,0 0-1,1-1 1,-1 1-1,1-1 0,-1 1 1,0-1-1,1 1 1,-1-1-1,1 1 1,0-1-1,-1 1 0,1-1 1,-1 0-1,1 1 1,0-1-1,-1 0 0,1 1 53,16 0-4018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01:34.68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1 332 3714,'0'0'5901,"0"0"-4794,6-22-1083,0 1-5,-3 6-9,0 1-1,2 0 1,0 0 0,0 0-1,2 1 1,-1 0 0,2 0-1,6-9-9,-8 14 16,58-74-32,-55 72-11,1 0 0,0 1 0,0 0 0,0 0 0,1 1 0,6-3 27,-17 11-3,0 0 0,0 0-1,1 0 1,-1-1 0,0 1 0,1 0 0,-1 0 0,0 0 0,1 0 0,-1 0 0,0 0 0,1 0 0,-1 0 0,0 0 0,1 0 0,-1 0 0,0 0 0,1 0 0,-1 1 0,0-1 0,1 0 0,-1 0 0,0 0 0,1 0 0,-1 1 0,0-1 0,0 0 0,1 0 0,-1 0 0,0 1 0,0-1 0,1 0 0,-1 0 0,0 1 0,0-1 0,0 0 0,0 1 0,1-1-1,-1 0 1,0 1 0,0-1 0,0 0 0,0 1 0,0-1 0,0 0 0,0 1 0,0-1 0,0 0 0,0 1 0,0-1 0,0 0 0,0 1 0,0-1 0,0 0 3,0 28 308,-1-18-207,-1 38 596,-5 30-697,1-28 202,1 34-202,5-24-73,0 35-1709,0-32-4999,0-57 4377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01:42.91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138 0 11653,'-23'6'934,"-71"21"-574,74-17-279,20-10-79,0 0 0,0 0-1,0 0 1,0 1 0,0-1-1,0 0 1,0 0 0,0 0 0,0 1-1,0-1 1,0 0 0,0 0-1,0 1 1,0-1 0,0 0-1,0 0 1,0 0 0,0 1-1,0-1 1,0 0 0,0 0 0,0 0-1,0 1 1,0-1 0,0 0-1,0 0 1,0 0 0,1 0-1,-1 1 1,0-1 0,0 0-1,0 0 1,0 0 0,0 0-1,1 0 1,-1 0 0,0 1 0,0-1-1,0 0 1,1 0 0,-1 0-1,0 0-1,5 3 22,0-1-1,0 0 0,1 0 1,-1 0-1,0-1 0,5 1-21,39 8 63,0-2 0,45 0-63,107-3 333,-159-5-234,704-18 1054,92-12-750,0 29 126,-392 3 1516,-431-2-1926,1 1 0,-1 1 0,0 0 0,0 2 0,10 2-119,-22-3-1863,-3-3 1626,0 1 0,1-1-1,-1 0 1,0 0-1,0 0 1,0 1 0,0-1-1,1 0 1,-1 0 0,0 0-1,0 1 1,0-1-1,0 0 1,0 0 0,0 1-1,0-1 1,1 0 0,-1 0-1,0 1 1,0-1-1,0 0 1,0 0 0,0 1-1,0-1 1,0 0 0,0 1-1,-1-1 1,1 0-1,0 0 1,0 1 0,0-1-1,0 0 1,0 0 0,0 1-1,0-1 1,-1 0-1,1 0 1,0 0 0,0 1-1,0-1 1,0 0 0,-1 0-1,1 0 1,0 0-1,0 1 238,-13-1-5965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09:20:41.22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236 1 7315,'0'0'1382,"0"0"-74,0 0-79,-22 0 100,-4 0-913,-1 1 0,-11 3-416,33-3 27,1 0 0,0 0 0,0 0-1,0 1 1,0 0 0,0 0-1,0 0 1,0 0 0,1 1 0,-1-1-1,1 1 1,0 0 0,0 0-1,0 0 1,0 0 0,0 1 0,0-1-1,1 1 1,-2 2-27,-1 2 47,-2 3-22,1 0 0,0 1 1,1-1-1,0 1 0,1 0 0,0 1 0,1-1 0,1 1 0,0-1 0,0 1 0,1 0 0,1 0 0,1 7-25,-1-17 1,0 0-1,0 0 1,0 0 0,0 0 0,1 0 0,0 0-1,0 0 1,-1 0 0,2-1 0,-1 1-1,0 0 1,0-1 0,1 1 0,0-1 0,-1 1-1,1-1 1,0 0 0,0 1 0,0-1-1,0 0 1,1-1 0,-1 1 0,1 0 0,-1-1-1,1 1 1,-1-1 0,1 0 0,0 1-1,0-1 1,0-1-1,6 3-112,0-1 0,0-1 0,0 0 0,1 0 0,-1-1 0,0 0 0,0 0 0,1-1 0,2-1 112,-6 1-166,0-1-1,-1 0 1,1 0-1,0-1 0,-1 1 1,0-1-1,0 0 1,0-1-1,0 1 1,0-1-1,0 0 0,-1 0 1,0 0-1,0-1 1,3-4 166,2-3-290,0-1 1,-1 0-1,0-1 1,-1 0 0,3-8 289,-4-5-292,-5 22 1033,-2 13 1822,-2 9-2507,0 0 1,2 0-1,0 0 1,1 0-1,1 0 0,0 1-56,0-16-1,0 0 0,0 0 0,0 0 0,0 0 0,0 0 0,0 0 0,1 0 0,-1 0 0,1-1 0,-1 1 0,1 0 0,0-1 0,-1 0 0,1 1 0,0-1 0,0 0 0,0 0 0,0 0 0,0 0 0,0 0 0,0 0 0,0-1 0,0 1 0,1-1 0,-1 1 0,0-1 0,0 0 0,1 0 1,4 1-117,0-1 1,1 1-1,-1-2 1,0 1-1,0-1 1,0 0-1,0 0 1,6-2 116,-5-1-210,1-1 1,-1 1-1,0-1 1,0-1-1,0 1 1,-1-1-1,1-1 1,-1 1-1,-1-1 0,0 0 1,0-1-1,5-7 210,5-9-147,0-2 0,-2 0 0,6-17 147,-21 57 3131,4 19-3069,-1-16 301,-1 0-220,3 26 242,8 40-385,-9-72 6,-1 0 0,1-1 0,1 1 0,0-1 0,0 0 0,1 0 0,0 0-1,1 0 1,0-1 0,2 2-6,-8-10-15,1-1-1,-1 1 1,1 0-1,0-1 0,-1 1 1,1-1-1,0 1 1,-1-1-1,1 1 1,0-1-1,-1 1 1,1-1-1,0 0 0,0 1 1,0-1-1,-1 0 1,2 1 15,6-7-743,-1-21 264,1-75 533,-7 68 28,1-1-1,3 1 1,5-22-82,-9 51 59,1-1 0,1 0 0,-1 0-1,1 1 1,0 0 0,0-1 0,0 1 0,1 0 0,0 0-1,0 1 1,0-1 0,1 1 0,-1 0 0,1 0 0,0 1-1,0-1 1,0 1 0,1 0 0,-1 0 0,1 1 0,0 0-1,-1 0 1,1 0 0,3 0-59,17-3-368,0 1 0,-1 1-1,1 1 1,1 1 0,2 2 368,-20-1-379,0 0-4722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01:54.08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297 1 240,'0'0'296,"0"0"-109,0 0-83,0 0-40,0 0-3,0 0 497,0 0 1379,0 0-806,-3 0 5624,-3 0-3472,-33 2-3250,16-3 11,17 0-33,-1 0 1,1 1 0,-1 0 0,1 0-1,-1 1 1,1 0 0,-3 1-12,3 0-8,1 2 0,0-1 0,1 0 0,-1 1 0,0 0 0,-2 3 8,-5 4 2,1-2-11,1 1 0,0 0-1,1 0 1,0 1-1,0 1 1,1-1-1,1 1 1,0 1-1,0-1 1,2 1 0,-1 0-1,2 1 1,-4 11 9,4-8-3,1-1 0,1 1 0,0 0 0,1 0 0,0 0 0,2 0 0,0 0 0,2 6 3,-2-16-8,2-1 0,-1 1 0,1 0 0,0-1 1,0 0-1,1 0 0,0 0 0,0 0 0,2 2 8,5 6-13,1 0 0,1-1 0,2 1 13,-10-10-13,1 0-1,1 0 0,-1 0 0,0-1 0,1 0 1,0 0-1,0 0 0,0-1 0,0 0 1,0-1-1,0 1 0,0-1 0,1-1 1,-1 1-1,0-1 0,1-1 0,-1 1 1,0-1-1,3-1 14,-7 1-3,-1 1 1,1-1-1,-1 0 0,1 0 1,-1 0-1,0 0 1,1-1-1,-1 1 1,0-1-1,0 1 0,0-1 1,0 0-1,0 0 1,0 0-1,-1 0 0,1 0 3,28-42 10,-12 15 118,-14 23-113,0-1 1,0 0-1,-1 0 0,0 0 1,0 0-1,0 0 0,-1-1 1,0 0-1,-1 1 0,1-7-15,1-16 113,-2 1 0,-1-5-113,0 28 16,1-17 98,-1 15-71,1 0 1,-1-1-1,-1 1 0,1 0 0,-1 0 1,-1-1-1,0 1 0,0 0 0,0 0 1,-2-2-44,3 9 10,0-2 33,0 0 0,0 1 1,0-1-1,0 1 0,-1-1 1,1 1-1,-1 0 0,0 0 0,1 0 1,-1 0-1,0 0 0,0 0 0,-1 0 1,1 0-1,0 1 0,0-1 0,-1 1 1,1 0-1,-1-1-43,2 2 58,0-1 1,0 1-1,0-1 1,1 0-1,-1 0 0,0 1 1,0-1-1,1 0 0,-1 0 1,1 0-1,-1 0 1,1 0-1,-1 0 0,1 0 1,0 0-1,-1 0 0,1 0 1,0 0-1,0 0 0,0 0 1,0 0-1,0 0 1,0 0-1,0 0 0,0-1-58,3 2 6,-1 0 0,1 0-1,-1-1 1,1 1 0,-1-1-1,1 1 1,-1-1-1,1 0 1,1-1-6,-4 2-77,1-1-511,0 1-1,0-1 0,0 1 1,-1-1-1,1 1 0,0 0 1,0-1-1,0 1 1,0 0-1,0 0 0,0-1 1,0 1-1,0 0 0,0 0 1,0 0-1,0 0 589,-1 6-5925,0 6 4361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02:02.54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5 9204,'0'0'262,"25"0"-121,375 4 1676,292-13 853,153 9-258,-228 7-971,-597-7-2684,-20 0-2591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02:03.28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131 1 5635,'0'0'6448,"0"0"-4703,10 34-1463,-5-16-243,7 18 64,-3 1-1,0 1 1,-3 0-1,-1 0 1,-2 0-1,-2 0-102,-3 37 199,-3 0 0,-13 53-199,-39 144 90,55-263-89,-3 14 11,-1-2 1,-1 1-1,-6 11-12,12-30 5,-1-1 1,0 1 0,1 0 0,-1-1 0,0 0-1,0 1 1,0-1 0,-3 2-6,4-3 0,1-1-1,-1 1 1,1-1 0,-1 0-1,1 1 1,-1-1-1,0 1 1,1-1 0,-1 0-1,0 0 1,1 1 0,-1-1-1,0 0 1,0 0-1,1 0 1,-1 0 0,0 0-1,0 0 1,1 0 0,-1 0-1,0 0 1,1 0 0,-1 0-1,0 0 1,0-1-1,1 1 1,-1 0 0,0 0-1,1-1 1,-1 1 0,1-1-1,-1 1 1,0 0 0,1-1-1,-1 1 1,1-1-1,-1 1 1,1-1 0,-1 0 0,-2-3-16,1-1 0,-1 1 1,1-1-1,0 1 0,0-1 1,1 0-1,0 0 0,-1 0 1,1-4 15,-5-53-132,5 61 130,-2-71-44,2 0-1,5-30 47,-1 65-1,2 0 0,2 0 0,1 0-1,2 1 1,9-20 1,-8 26-2,2 1 0,1 1 0,2 0 0,0 1 0,2 1 0,1 0 0,6-5 2,-13 18 3,0 1 0,1 0 0,0 0 0,1 2 1,0 0-1,1 0 0,0 1 0,1 1 0,-1 1 0,1 0 1,1 1-1,0 0 0,14-2-3,-1 4 35,1 1 1,-1 1-1,24 2-35,-27 0 6,-23 0 0,1 0 0,0 1 0,-1-1 1,1 1-1,-1 0 0,1 0 0,-1 0 0,1 0 0,-1 1 1,0 0-1,1 0 0,-1 0 0,0 1 0,0-1-6,-2 0 9,1 1-1,-1-1 0,0 0 0,0 1 1,0 0-1,0-1 0,0 1 0,0 0 0,-1 0 1,1 0-1,-1 0 0,0 0 0,0 0 1,0 1-1,-1-1 0,1 0 0,-1 1 0,1-1 1,-1 3-9,0-2 6,-1 1 1,1 0 0,-1-1-1,1 1 1,-1-1 0,-1 1-1,1-1 1,-1 1 0,1-1-1,-1 0 1,-1 0 0,1 0 0,0 0-1,-1 0 1,0 0 0,0-1-1,0 0 1,0 1 0,-1-1-1,1 0 1,-1 0 0,0-1-1,0 1 1,0-1 0,0 0-7,-16 8 31,1-1 1,-1-1-1,-1-1 0,-19 4-31,15-3 22,-21 5 35,44-12-97,8-1-153,62 0-1500,-14 0-3683,-19 0-910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02:03.63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280 17 9172,'0'0'3028,"0"0"-1190,0 0-258,0 0-177,-26-5-496,26 5-907,-22-4 143,0 1 0,0 0-1,0 2 1,-4 1-143,23 0 18,0 0 1,-1 1-1,1 0 1,-1 0-1,1 0 0,0 0 1,0 1-1,0-1 0,0 1 1,0 0-1,0 0 0,0 0 1,0 0-1,1 0 1,-1 1-1,1-1 0,-1 1 1,0 1-19,-2 4 32,-1 0 1,2 1-1,-1 0 1,1 0-1,-1 2-32,0 2 30,-5 10 0,2 0-1,0 0 1,2 1-1,0 0 1,2 0 0,1 0-1,0 0 1,2 1-1,1-1 1,1 1 0,4 20-30,-4-38 2,0 1 1,1-1 0,1 0-1,-1 0 1,1 0 0,0-1-1,1 1 1,-1-1 0,1 1 0,1-1-1,-1 0 1,1-1 0,0 1-1,0-1 1,1 0 0,-1 0-1,1-1 1,0 1 0,1-1 0,-1-1-1,1 1 1,-1-1 0,1 0-1,2 0-2,5 2-59,0-1 0,0-1 0,0 0-1,0-1 1,1 0 0,-1-1 0,0 0-1,1-2 1,-1 1 0,1-2 0,5-1 59,-16 2-244,-1 0 0,1 0 0,-1 0 0,0 0 0,0-1 0,1 1 0,-1-1 0,0 0 1,-1 0-1,1 0 0,0 0 0,1-2 244,27-26-6678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02:03.98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12950,'0'0'1969,"0"0"-1873,0 0 1473,188 0-593,-110 0-624,-1 0-224,-1 0-112,-14 0-16,-12 0-624,-22 5-3202,-28-1-3729,0 5 4097</inkml:trace>
  <inkml:trace contextRef="#ctx0" brushRef="#br0" timeOffset="1">145 409 6067,'0'0'8516,"0"0"-7716,0 0-432,0 0 865,148 52-641,-85-52-496,-3 0 0,-5 0-96,-12-14-32,-18-2-2801,-25 7-4210,0 7-81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02:05.19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63 148 9925,'0'0'1283,"0"0"-811,0 0-341,19-21 245,5-6-84,0 1 0,14-9-292,-31 30 35,-1 1 0,1 0-1,0 0 1,0 0 0,0 1 0,0 0-1,0 1 1,1-1 0,-1 1 0,1 1-1,0 0 1,-1 0 0,1 0-1,0 1 1,0 0 0,6 1-35,8-1 74,-14 0-51,14-1 32,1 1 0,-1 1 0,0 1 0,1 1 0,-1 0 1,5 3-56,-22-4 5,1 0 1,-1 0 0,0 0 0,1 1 0,-1 0-1,-1 0 1,1 0 0,0 0 0,-1 1-1,1 0 1,-1 0 0,0 0 0,0 0 0,-1 1-1,1 0 1,-1-1 0,0 1 0,-1 0 0,1 1-1,-1-1 1,0 0 0,0 1 0,0-1-1,-1 1 1,0-1 0,1 7-6,0 1-1,-1 1 0,0 0 0,-1-1 0,0 1 0,-1 0 0,-1 0 0,0-1 1,-1 1-1,0-1 0,-1 0 0,-1 0 0,0 0 0,0 0 0,-1-1 0,-1 0 0,0 0 0,-3 2 1,-43 55-72,-4-2-1,-2-2 1,-5-1 72,7-8 64,3 2-1,2 3 0,-34 54-63,80-107 59,0 1-1,1 0 1,0 1-1,0-1 1,1 1-1,0 0 1,1 0-1,0 1 1,1-1-1,0 1 1,0-1-1,1 1 1,1 2-59,0-10 4,0 0 0,1 0 0,-1 0 1,1 0-1,0-1 0,0 1 0,0 0 0,0-1 1,0 1-1,1 0 0,-1-1 0,1 0 0,-1 1 1,1-1-1,0 0 0,0 0 0,0 0 0,0 0 1,1 0-1,-1 0 0,0-1 0,1 1 0,-1-1 1,1 0-1,0 1 0,-1-1 0,3 0-4,11 4 32,-1 0 0,1-1 0,0-1 1,10 0-33,-18-1 24,115 9 968,1-5 0,82-9-992,-132 2 284,135-8 116,-208 9-706,-1 0-1701,0 0-2624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02:06.63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99 96,'24'0'1777,"116"0"3324,118 0-3058,379-11 2028,18-1-2451,-35 26-1270,-493-12-204,-279-2-205,-105-1-8008,-197 26 8067,296-5-1629,-54 5 502,-7-8 1127,-87-16 3895,285 0-3354,0-1 1,0-1-1,0-2 0,0 0 0,0-1 1,1 0-1,0-2 0,-10-4-541,30 10 35,-1 0 0,1 0 0,-1 0 0,1 0 0,0-1 0,-1 1 0,1 0 0,-1 0 0,1 0 0,-1 0 0,1 0 0,0-1 0,-1 1 0,1 0 1,0 0-1,-1-1 0,1 1 0,0 0 0,-1-1 0,1 1 0,0 0 0,-1-1 0,1 1 0,0 0 0,0-1 0,0 1 0,-1-1 0,1 1 0,0 0 0,0-1 0,0 1 0,0-1 0,0 1 0,0-1 0,0 1 0,0 0 0,0-1 0,0 1 0,0-1 0,0 1 0,0-1 0,0 1-35,1-1 24,1-1 0,0 1 0,-1 0 0,1 1 0,0-1 0,-1 0 0,1 0 0,0 1-1,0-1 1,0 1 0,-1 0 0,3-1-24,71-9 638,1 2 0,59 3-638,-73 4 261,1113-43 2003,-769 28-2087,-151 11-127,24-1-23,-378-1 96,-456-16-2137,-15 24 2014,374 10 35,0 9-1,-57 18-34,214-29 310,35-6-182,10 0-46,17 3-67,0-2-1,1 0 0,17-1-14,-10 0 16,421 20 843,4-22-51,-214-3-653,-29 2-31,240 1 46,-422 0-114,0 2 0,0 1 0,6 3-56,-12-2 125,-13-3-23,-10-2-3507,-1 0-3651,-1 0-1647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02:07.88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204 245 192,'0'0'1070,"-23"-10"1766,-71-32 4423,77 35-6011,15 6-1053,-1-1 0,1 1 0,-1 0 0,1 0-1,-1 1 1,0-1 0,1 0 0,-1 1 0,0 0-1,1-1-194,1 7 91,2 4-77,0 1 0,1 0-1,0-1 1,0 1 0,1 0-14,5 21 56,1 18 38,-2 0 0,-2 1 0,-2 21-94,-8 154 135,-2-159-112,-3-1 0,-3 0 1,-3 0-1,-13 29-23,26-85 39,3-16-57,0 1 0,0 3 12,6-256-1140,-2 201 917,3 1 0,2 0 0,11-34 229,-11 57-23,2 1 1,1 1-1,1 0 0,2 0 0,0 1 0,3 1 0,0 1 0,8-8 23,-17 24 8,1 1 1,0 0-1,0 1 1,1 0-1,1 0 1,0 2-1,0-1 1,0 1 0,1 1-1,0 0 1,1 1-1,0 1 1,0 0-1,0 0 1,0 1-1,0 1 1,1 1 0,0 0-1,14 0-8,-14 2 78,24 1 136,-38-1-200,0 0 0,0 0-1,0 0 1,0 1 0,0-1 0,0 0-1,0 1 1,0-1 0,0 1 0,0-1-1,-1 1 1,1 0 0,0-1 0,0 1-1,0 0 1,-1 0 0,1-1 0,0 1 0,-1 0-1,1 0 1,0 0 0,-1 0 0,0 0-1,1 0 1,-1 0 0,1 0 0,-1 0-1,0 0 1,0 0-14,1 5 50,-1-1 0,0 1 0,0-1 0,0 1 0,-1-1 0,0 1 0,0-1 0,0 0 0,-1 1-1,1-1 1,-1 0 0,-1 0 0,1 0 0,-1 0 0,0-1 0,0 1 0,0-1 0,0 0 0,-1 1 0,0-1 0,0-1 0,0 1 0,0-1-50,-14 11 44,-1-1 1,0-1 0,-1-1-1,-20 8-44,28-13 23,-49 21 125,-4-1-148,44-18 60,16-5-98,7-2-85,14 0-176,-11-1 250,37 0-357,15 1-662,0-2 0,0-3 1,-1-2-1,9-4 1068,88-33-1221,-3-6 0,60-31 1221,6-3 497,-209 79 2500,-12 2-222,-14 1-1088,18 1-1745,-8 0 194,-1 0 0,1 1 0,-1 1 0,1-1 1,-1 1-1,1 1 0,0 0 0,0 0 0,0 1 1,0 0-1,1 1 0,0-1 0,-1 2 0,2-1 1,-1 1-1,1 0 0,0 1 0,0 0 0,-3 4-136,4-4 42,0 0-1,1 1 0,0 0 0,0 0 0,0 1 0,1 0 0,1-1 0,-1 1 0,1 0 0,1 1 0,0-1 0,-1 9-41,2-12 14,1-1 0,-1 1 0,1 0 0,1-1 0,-1 1 0,1-1-1,0 1 1,0-1 0,0 0 0,1 1 0,0-1 0,0 0-1,0 0 1,1 0 0,-1 0 0,1 0 0,1-1 0,-1 1 0,1-1-1,-1 0 1,1 0 0,2 1-14,4 3-99,1-1 0,-1-1 1,1 0-1,1 0 0,-1-1 0,1-1 0,0 0 0,0 0 0,0-1 0,0-1 0,1 0 1,-1-1-1,1 0 0,0-1 0,11-1 99,-6-1-465,-1 0-1,1-1 1,-1 0 0,1-2-1,-1 0 1,0-1 0,-1-1 0,0 0-1,0-2 1,13-8 465,-2-1-3123,-2-2-1,0-1 0,13-15 3124,-9 5-904,-1-2 0,-1-1 0,-2-1 0,1-6 904,-18 28 263,8-12-690,-1-1 0,-2-1 427,3-14 1006,-10-3 3312,-3 38 4776,7 4-6114,15 2-4447,-16 1 2326,337-1 419,-343-1-1322,0 1 0,0 0 0,1 0 0,-1 1 0,0-1 0,0 1 0,0-1 0,0 1 0,0 0 0,0 0 0,0 0 0,2 2 44,-4-2-157,0 0 0,0 0 0,0 1 0,0-1 0,0 0 0,-1 1 0,1-1 0,0 1 0,-1-1 0,1 1 0,0 0 0,-1-1 0,0 1 0,1-1 0,-1 1 0,0 0 0,0-1 0,0 1 0,0 0 0,0-1 0,-1 1 0,1 0 0,0-1 0,-1 1 0,1 0 157,-3 7-573,0 0-1,0 1 1,-1-1-1,0-1 0,-1 1 1,0-1-1,0 1 1,-1-1-1,0-1 0,0 1 1,-1-1-1,-1 0 574,2 1-283,-300 346-4999,302-350 4037,-5 7 2494,-3 7 5385,11-17-6333,1 0-1,0-1 1,-1 1-1,1 0 0,0 0 1,0-1-1,0 1 1,-1 0-1,1 0 0,0 0 1,0-1-1,0 1 1,0 0-1,0 0 1,1 0-1,-1-1 0,0 1 1,0 0-1,0 0 1,1-1-1,-1 2-300,12 6 670,-1-5-627,1 0-1,0-1 1,-1 0 0,1-1-1,0 0 1,0-1 0,0 0-1,0-1 1,0 0-43,4-1 15,0-1 1,0 0 0,-1-1-1,1-1 1,-1 0-1,11-7-15,79-42-1096,-47 22-2260,2 3 0,1 2-1,48-13 3357,-12 16-2241,52-4 2241,-87 20-603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02:08.23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1 503 992,'0'0'10672,"0"0"-7431,0 0-2782,10-20-371,18-30-36,2 1 0,22-26-52,12-12 17,-19 26 7,1 2-1,28-25-23,-69 79 4,-5 4 0,1-1 1,0 1-1,0 0 0,0 0 0,1 0 1,-1 0-1,0 1 0,0-1 0,0 0 0,1 0 1,-1 1-1,0-1 0,1 1-4,-2 6 296,-2 20-89,-1 0 0,-2 0 0,-1 0 0,0-1 0,-4 6-207,-2 11 19,-5 27-19,11-26-5,2 0-1,2 1 1,2-1 0,2 21 5,-1-58-186,-1 1 1,1-1 0,0 0-1,1 1 1,0-1 0,0 0 0,0 0-1,0 0 1,1 0 0,0 0-1,1 0 1,-1-1 0,5 5 185,-5-6-611,1-1 0,-1 0 0,1 0 0,0 0 0,0-1 0,0 1 0,0-1 0,0 0 0,1 0 0,-1 0 0,1-1 0,-1 0 0,1 1 0,0-2 0,0 1 1,-1 0-1,1-1 0,4 0 611,31 0-2497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02:08.56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78 472 368,'0'0'1457,"0"0"3484,0 0-1009,7 25-2480,23 86-479,-29-104-881,1 0-1,1 0 1,-1 0-1,1 0 0,0 0 1,1 0-1,-1-1 0,1 0 1,1 0-1,-1 0 1,1 0-1,0 0 0,0-1 1,1 0-1,2 1-91,-1-2 69,0-1 0,0 0-1,0 0 1,0-1 0,1 0 0,-1 0-1,1-1 1,-1 1 0,1-2 0,0 1-1,-1-1 1,5-1-69,-3 1 51,0 0-1,0-1 1,0 0-1,0-1 1,0 0-1,0-1 1,0 1-1,-1-2 1,1 1-1,-1-1 1,3-2-51,1-2 149,0 0 0,-1-1-1,0-1 1,-1 1 0,0-2 0,0 1 0,0-3-149,2-2 180,-1 0 1,-1-1-1,-1 0 0,0 0 1,-1-1-1,-1-1 0,0 1 1,-1-1-1,1-12-180,0-5 264,-2 0 0,-1-1 0,-2 1 0,-2-21-264,0 44 38,0 0 1,-1 0 0,-1 0 0,0 1 0,0-1-1,-1 1 1,-1-1 0,0 1 0,-1 0 0,-4-8-39,4 11 12,0 0 1,0 1 0,-1 0 0,-1 0 0,1 1 0,-1-1 0,0 1 0,0 1-1,-1-1 1,1 1 0,-1 1 0,0-1 0,-1 1 0,-1 0-13,-8-2-12,0 1 0,0 1 0,-1 0 0,1 1-1,-1 1 1,0 1 0,1 1 0,-1 0 0,0 2 0,0 0 0,1 1 0,0 1 0,-1 0 0,1 2-1,-17 7 13,27-10-482,0 2-1,1-1 1,-1 1-1,1 0 1,0 1-1,1 0 1,-1 0-1,-1 2 483,-53 58-12392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09:20:41.80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149 643 8260,'0'0'1563,"0"0"-378,0 0-43,0 0-249,-22 6-396,-1 0-401,1 1 0,0 1 0,-3 2-96,22-8 2,1-1 0,0 1 1,-1-1-1,1 1 0,0 0 1,0 0-1,0 0 0,0 1 1,0-1-1,1 0 0,-1 1 1,1-1-1,-1 1 0,1-1 1,0 1-1,0 0 0,0-1 1,0 1-1,1 0 0,-1 0 1,1 0-1,0-1 0,0 1 1,0 0-1,0 0 0,0 0 1,0 0-1,1 0-2,-1 9 4,-1 2-1,1-1 9,0 0 1,0 0-1,1 0 0,2 9-12,-2-18 0,0 0-1,0-1 0,0 1 0,0-1 0,1 1 0,0-1 1,-1 1-1,1-1 0,1 0 0,-1 0 0,0 0 0,1 0 1,-1-1-1,1 1 0,0 0 0,0-1 0,0 0 0,2 1 1,3 1-21,0 0-1,0 0 0,1-1 0,-1 0 1,1 0-1,0-1 0,0-1 0,0 1 1,0-2-1,0 1 0,0-1 1,0 0-1,0-1 0,0 0 0,5-1 22,-1-1-127,0 0-1,-1-1 0,1 0 0,-1-1 1,0-1-1,0 1 0,-1-2 0,0 0 1,0 0-1,3-4 128,13-13-462,-1-1 0,-1-1 0,-2-1 0,-1-1-1,-1-1 1,-1 0 0,-1-2 0,12-29 462,-8 7-58,-1 0 0,-3-2 1,-3 0-1,-1-1 0,-2-9 58,-7 23 257,-1-1 0,-2 1 0,-2-1-1,-3-12-256,2 54 83,0-1 0,-1 1 0,1 0 0,-1-1 0,1 1 0,-1-1-1,1 1 1,-1 0 0,0-1 0,0 1 0,0 0 0,0 0 0,0 0 0,0-1 0,0 1-1,0 0 1,0 0 0,0 1 0,-1-1 0,1 0 0,0 0 0,-1 1 0,1-1-1,-1 0 1,1 1 0,0 0 0,-1-1 0,1 1 0,-1 0 0,1 0 0,-1-1 0,1 1-1,-1 0 1,1 1 0,-1-1 0,1 0 0,-1 0 0,1 1 0,-1-1 0,1 1-1,-1-1 1,1 1 0,0-1 0,-1 1 0,1 0 0,0 0 0,-1 0 0,1 0 0,0 0-1,0 0 1,0 0 0,0 0 0,0 0 0,0 0 0,0 1 0,1-1 0,-1 0-1,0 1 1,1-1 0,-1 1-83,-7 23 44,0 0 0,2 1 0,1 0 0,1 0-1,0 17-43,-1 138 19,5-168-22,0 4 4,0 1 0,2 0-1,0-1 1,1 1 0,1-1 0,1 4-1,-2-12-3,1 0 1,0 0-1,0 0 1,1 0 0,0-1-1,1 0 1,-1 0 0,1-1-1,1 1 1,0-2-1,0 1 1,0 0 2,4 1-52,-1-1-1,1 0 1,0 0-1,1-1 1,-1 0-1,1-1 1,6 1 52,19 6-356,32 4 356,31 10-40,-93-23 38,0 0 1,0 1-1,-1 0 0,1 1 1,-1-1-1,0 1 0,0 0 0,0 1 1,-1-1-1,0 1 0,0 0 1,0 1-1,-1-1 0,0 1 1,0 0-1,-1 0 0,0 0 1,0 0-1,1 4 2,-1 7-1387,-3-3-3928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02:13.42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0 228 160,'0'0'2089,"0"0"5189,45 1-5349,439-8-1998,-165-7-42,390-13 283,567 20 15,-977 7-139,-14 2 82,-159 2-1063,-1 5-1,1 5 0,0 6 934,-76-6-2948,-45-8 1558,-14-2 339,-22 0 650,-1-2 0,1-2 0,-17-1 401,-18 0-360,-3 1-4,-577-17-588,-307-79 8042,515 47-4602,142 18-1498,106 10-20,-147-14 1421,305 34-1936,25 1-255,13 1 2,197 27-495,85 9 508,264-11-65,5-25-81,-292-2-71,35 1-193,-180 0-1593,-68 0-3398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02:40.91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95 1313,'0'0'9140,"0"0"-9140,0 0-176,0 0 64,0 0 112,0 0 176,58 18 16,-26-18 128,-2 0-176,3 0-48,-3-5-32,0-6 16,-2 2-80,-3-4 80,-5-3-80,0-5-2049,-8-6-1280,-12 16-785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02:41.32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7988,'0'0'672,"0"0"-624,0 0-48,0 0 1056,0 0-127,0 0-449,71 147-176,-56-109-96,-8 5-96,-4 0 113,-3 2 223,0 2-272,0 1-32,-5-3-96,-5-5-48,0-4-192,5-33-2401,0 1-4403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02:41.68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25 8500,'0'0'1841,"0"0"-897,0 0 321,0 0-401,0 0-768,0 0-96,0 0 240,47 57 16,6-57-160,-1 0 17,-4 0-97,-5-16-16,-6-5-16,-2-3-449,-30 12-2448,-5 3-1713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02:42.03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 0 5811,'0'0'675,"0"0"109,0 0-104,0 0-98,23 23 18,69 72-77,-87-89-450,0-1 0,-1 1 0,0 0-1,0 0 1,0 1 0,0 1-73,-3-5 60,0 0-1,0 0 1,-1-1-1,1 1 1,-1 0 0,1 0-1,-1 0 1,0 2-60,0 6 215,2 10 618,-2 0 0,-1 20-833,0-34 92,0 0 0,0-1 0,0 1-1,-1-1 1,0 1 0,0-1 0,-1 0-1,0 0 1,0 0 0,0 0 0,-1 0-92,-3 3 146,-5 9 46,0-1 1,-2 0 0,0-1-1,-1 0 1,0-2-1,-8 5-192,1-12 215,16-9-5392,6-2 1029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02:45.53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0 456 5987,'0'0'-112,"7"26"-315,22 85-51,-27-100 393,0 0-1,-1 1 1,0-1-1,0 1 1,-2 0-1,1 2 86,-1-8 64,1-1 0,0 1 1,0 0-1,0-1 0,1 1 0,0 0 0,0-1 0,1 2-64,-2-6 56,1 0-1,0 1 1,0-1-1,0 0 1,0 0-1,0 0 1,0 0-1,0 0 1,1 0-1,-1 0 1,0 0-1,0 0 1,1-1 0,-1 1-1,0-1 1,1 1-1,-1-1 1,1 1-1,-1-1 1,1 0-1,-1 1 1,1-1-1,-1 0 1,1 0-1,-1 0 1,1 0-1,-1-1 1,1 1-1,-1 0 1,1-1-1,0 1-55,5-1 141,-1-1-1,1 0 0,-1 0 0,1 0 0,-1 0 1,0-1-1,1-1-140,19-13 470,-1-2 0,-1-1 0,-1-1 0,-1 0 0,1-4-470,24-23 691,58-54 686,357-337-323,-446 425-3922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03:26.80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0 255 272,'0'0'2364,"0"0"4628,0 0-4510,0 0-1789,0 0-405,0 0-389,22-3 48,795-77 784,-802 79-710,-5 0-186,0 0 1,0 0-1,0-1 1,0 0-1,9-3 165,-17 4-319,0 0 0,0 0 0,0 0 0,0 0 0,0-1 0,0 1 1,0-1-1,0 1 0,0-1 0,-1 1 0,1-1 0,0 0 0,-1 0 0,0 0 0,1 0 0,-1 0 0,0 0 0,0 0 0,0 0 0,0-1 0,-1 1 0,1 0 0,-1-1 0,1 1 0,-1 0 0,0-2 319,1-7-589,0 1 0,-1-1 1,0 1-1,-1-1 0,0 1 0,-2-7 589,2 14-115,-1 0-1,0 0 1,1 0-1,-1 0 0,0 1 1,0-1-1,0 1 1,-1-1-1,-1-1 116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03:27.15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90 0 352,'0'0'7460,"0"0"-5817,27 7-1414,-27-7-229,52 14 305,9 5-305,-48-14 123,-1 1 0,0 1 1,-1-1-1,1 2 1,-1 0-1,-1 0 0,0 1 1,0 0-1,0 0 0,-1 1 1,-1 1-1,0 0 1,6 10-124,-10-16 23,3 5 41,0 0 1,-1 0-1,0 1 1,-1-1-1,0 1 0,0 1 1,-2-1-1,1 0 1,-1 1-1,-1 0 0,0 0 1,-1 0-1,0-1 1,-1 8-65,0-13 42,-1-1 1,0 0-1,0 0 0,-1 1 1,0-1-1,1 0 1,-2-1-1,1 1 0,0 0 1,-1 0-1,0-1 1,0 0-1,0 1 0,-1-1 1,0-1-1,1 1 1,-1 0-1,-1-1 0,1 1-42,-16 10 122,0 0 0,-1-1 0,-13 6-122,-27 11 202,-1-3 0,-1-3 0,-18 3-202,79-26-62,0 0-1,0 0 1,0 0 0,0 0 0,0 0 0,1 0 0,-1 0 0,0 1 0,1-1 0,-1 0 0,1 1 0,-1 0 0,0 0 62,2-1-167,-1 0 0,1-1 0,0 1-1,-1-1 1,1 1 0,0-1 0,0 1 0,0 0-1,0-1 1,-1 1 0,1 0 0,0-1 0,0 1-1,0 0 1,0-1 0,0 1 0,0 0 0,0-1-1,1 1 1,-1-1 0,0 1 0,0 0 0,0-1 0,1 1-1,-1-1 1,0 1 0,1 0 0,-1-1 0,0 1-1,1-1 1,-1 1 0,1-1 0,-1 1 0,1-1-1,-1 0 1,1 1 0,-1-1 0,1 0 0,-1 1-1,1-1 1,0 0 0,-1 0 0,1 1 167,13 5-5082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03:34.66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96 1 4274,'0'0'1585,"0"0"-1166,0 0-318,0 0 214,0 0 474,0 0-202,0 0-266,5 12 1138,-5 1059-1080,-1-1008-343,-2 0 0,-3 1 1,-3-2-1,-3 1 0,-7 16-36,5-46 317,13-32-382,1-1-1,0 1 1,-1 0-1,1 0 1,-1-1 0,1 1-1,-1 0 1,0-1-1,1 1 1,-1-1-1,1 1 1,-1 0-1,0-1 1,0 0-1,1 1 1,-1-1-1,0 1 1,0-1 0,1 0-1,-1 0 1,0 1-1,0-1 1,0 0-1,0 0 1,0 0-1,1 0 1,-1 0-1,0 0 1,0 0 0,0 0-1,0 0 1,0 0-1,1-1 1,-1 1-1,0 0 1,0-1-1,0 1 1,1 0-1,-2-1 66,-4-5-6413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03:51.74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118 13 9204,'0'0'1396,"0"0"-962,0 0-284,3 28 15,-1-13-124,6 56 422,-1 66-463,-5-34 74,0-37-28,-3 1-1,-2-1 1,-5 15-46,6-70 3,0 1 1,-1-1-1,0 0 0,-4 8-3,6-17 6,0 0 0,0 0 0,0 0 0,-1 0 0,1 0 0,-1 0 0,1 0 0,-1 0 0,1-1 0,-1 1-1,0-1 1,0 1-6,0-1 8,1-1-1,0 1 0,0-1 1,0 1-1,0-1 0,0 0 1,0 1-1,-1-1 0,1 0 0,0 0 1,0 0-1,0 0 0,-1 0 1,1 0-1,0-1 0,0 1 1,0 0-1,0 0 0,0-1 0,-1 1 1,1-1-1,0 1 0,0-1 1,0 0-1,0 1-7,-2-3-11,-1-1-1,1 1 1,0-1-1,0 0 1,1 0 0,-1 0-1,1 0 1,-1 0 0,1 0-1,1-1 1,-1 1-1,1 0 1,-1-1 0,1 0-1,1 1 1,-1-3 11,-1-1-21,-7-30-26,3-1 0,1 0 0,1-20 47,2-122 4,2 177-6,1-13-3,0-1 0,1 1 0,1 0 0,0 0 0,1 1 0,1-1 0,1 1 0,4-8 5,-6 14-1,1 1-1,0 0 1,0 1 0,1-1 0,1 1-1,-1 0 1,1 1 0,0-1-1,1 1 1,0 1 0,0-1-1,0 1 1,1 1 0,8-5 1,-9 7 4,0 0 0,0 0 0,0 1 1,0 0-1,0 0 0,1 1 0,-1 0 1,0 1-1,1 0 0,-1 0 0,1 0 1,-1 1-1,0 1 0,1 0 0,-1 0 0,0 0 1,0 1-1,0 0 0,-1 0 0,1 1 1,-1 0-1,0 1 0,0-1 0,0 1 1,-1 1-1,1-1 0,-1 1 0,-1 0 1,2 2-5,-1-1 10,-1 0 0,0 0 0,0 0 0,0 1 0,-1 0 1,0 0-1,-1 0 0,0 0 0,0 1 0,-1-1 0,0 1 1,0 0-1,-1 0 0,0-1 0,-1 1 0,0 8-10,0-13 3,0-1 0,-1 1-1,1-1 1,-1 1 0,0-1 0,0 1-1,0-1 1,-1 0 0,1 1 0,-1-1-1,0 0 1,0 0 0,0 0 0,-1 1-3,-2 2 6,0 0 1,-1-1-1,0 0 1,0 0-1,0 0 1,-6 3-7,-9 4 86,-1-1 0,0-1 0,-22 7-86,14-6 459,-1-3 0,-31 6-459,51-9-171,22-1-994,21 1-2683,-10-5-820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09:20:42.32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338 22 4210,'0'0'152,"0"0"347,0 0 1334,0 0-241,0 0 209,-26-4 232,-83-10-734,99 12-1185,1 1 0,-1 1 0,1 0-1,-1 0 1,0 1 0,1 0-1,-1 0 1,1 1 0,0 1-1,-1 0 1,1 0 0,0 1-1,1-1 1,-1 2 0,1 0-1,-1 0 1,1 0 0,-7 7-114,13-9 5,-1 0 0,1 0 1,0 1-1,0-1 0,0 1 1,1-1-1,-1 1 0,1 0 1,0-1-1,0 1 0,0 0 1,0 0-1,1 0 0,-1 0 1,1 0-1,0 2-5,0 3-5,0 1-1,1-1 1,0 1 0,0-1-1,1 0 1,2 6 5,1-3 20,1 1-1,0-1 0,1-1 1,6 9-20,-8-13-273,0 0-1,0 1 1,0 0 0,-1 0 0,0 0-1,-1 1 1,1-1 0,-2 1-1,1-1 1,-1 1 0,-1 0 0,1 2 273,-2-10-2343,0-1-245,0 0-877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03:52.15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233 181 7956,'0'0'1360,"0"0"-896,-15 126-127,-7-71 735,-6 3-272,6-1-479,7-8-193,2-13-48,8-9-64,5-13-16,-3-12-1105,1-2-1664,-1-2 64,1-25-481</inkml:trace>
  <inkml:trace contextRef="#ctx0" brushRef="#br0" timeOffset="1">15 208 1665,'0'0'3073,"-15"-124"-992,15 99-480,0 7-513,20 5-367,13 1-33,12 6 352,8 1-367,-1 1-209,3 4-288,-5 0-80,-4 0 64,-4 0-128,-7 0 32,0 0-64,-32 0-1072,-3 0-4739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03:53.09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1333 36 6403,'0'0'1305,"-27"-6"-286,1 0-760,-3-1 77,-1 1 0,1 2 0,-1 1 0,-29 1-336,59 2 4,-47-1 293,1 2 1,0 2-1,-1 2 1,2 2-1,-1 2-297,-26 12 232,0 2-1,2 4 1,2 2-1,-3 5-231,18-5 96,1 1 0,2 3 0,1 1 0,2 3 0,-12 15-96,41-36 16,2 1 0,0 1 0,1 0 0,1 1 0,1 1 0,0 0 0,1 1 0,-3 9-16,9-15 7,1 0 0,0 1 0,1 0 1,0 0-1,2 0 0,0 0 0,0 0 0,2 0 0,0 1 0,0-1 1,2 0-1,3 15-7,1-5 4,1 0 0,2-1-1,1 0 1,0-1 0,2 0 0,1 0 0,1-1 0,6 7-4,22 26 4,2-1 1,34 30-5,-30-36-1,2-3 0,2-1 1,3-3-1,1-2 0,1-3 0,29 13 1,-36-25-1,1-2 0,0-2 0,2-2 0,0-3 0,2-2 0,-1-3 0,1-1-1,10-3 2,-4-1 10,0-4 0,0-2 0,0-3-1,-1-2 1,1-3 0,-1-3-1,-1-2 1,5-5-10,39-18 41,-1-4 1,-2-5-1,-2-4 0,22-19-41,-83 46 17,-2-2-1,-1-1 0,-1-1 1,27-28-17,-49 42 34,0 0 1,0-1 0,-1 0 0,-1-1-1,0 0 1,-1 0 0,0-1 0,-1 0 0,-1 0-1,0-1 1,-2 0 0,1 0 0,1-15-35,-4 6 48,-1 1 0,0 0 0,-2-1 0,-1 1 0,-1 0 0,-1 0 0,-1 0 0,-5-14-48,0 8 82,-1 1 1,-2 0 0,-1 1-1,-1 0 1,-1 1 0,-9-9-83,-5-4 76,-3 2 0,-1 1 1,-1 2-1,-2 1 1,-2 2-1,0 2 1,-2 2-1,-18-9-76,9 10-214,-2 1-1,-1 3 0,-1 1 1,0 4-1,-2 1 1,0 4-1,-56-7 215,105 18-289,0 1 0,0 1 0,0-1 0,0 1 0,0 1-1,0-1 1,0 1 0,-3 1 289,2 1-850,1 0-1,0 0 1,0 1-1,0 0 1,-1 1 850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04:30.55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1 208 10805,'35'-5'0,"10"1"-272,15-8 272,10-10 16,8-5 64,5-3 0,-5 1 96,-6 6-144,-14 8 96,-13 3-112,-15 10 16,-12-2-32,-11-3-2929,-7 2 304,0-6-1874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04:30.91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2241,'0'0'635,"0"0"480,0 0 272,0 0-194,23 6-297,12 4-178,26 12-718,-56-20 88,0 1-1,0-1 0,-1 2 1,1-1-1,-1 0 1,0 1-1,0 0 1,0-1-1,0 2 1,-1-1-1,0 0 1,0 1-1,0-1 1,0 1-1,-1 0 1,0 0-1,0 0 0,0 0 1,0 1-1,-1-1 1,0 0-1,0 1 1,0 4-88,0-6 48,2 11 218,-1 1 1,0 0 0,-2 0-1,1 0 1,-2 0-1,0 2-266,0-10 107,-1 0-1,1 0 0,-1 0 0,-1-1 0,1 1 0,-2-1 0,1 1 1,-1-1-1,0 0 0,0 0 0,-1-1 0,-4 6-106,-37 35 255,29-31-179,1 0 0,1 2 0,-7 9-76,21-25-265,0-1 0,0 1-1,0 0 1,0 0 0,0 0 0,0 0 0,1 0-1,-1 0 1,1 0 0,0 0 0,-1 0 0,1 0-1,0 0 1,0 0 0,0 1 265,0-1-5557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02:53.05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306 465 10677,'-32'25'209,"1"2"1,-22 24-210,38-33 62,0 0 0,1 1-1,1 0 1,1 1 0,-8 17-62,4 0 101,0 0 1,3 1-1,1 1 0,2 0 0,2 3-101,-3 21 349,4 0-1,0 55-348,7-77 92,1-1-1,2 0 1,1 0-1,3 0 1,2 4-92,-3-20 28,2 0 0,0 0 0,2-1 0,0 0 1,2-1-1,0 0 0,2-1 0,10 13-28,-10-17 3,1 0-1,1-1 0,0-1 1,1-1-1,0 0 0,1-1 0,1-1 1,0 0-1,0-2 0,1 0 0,1-1 1,11 2-3,-7-3 4,1-1 1,0-2-1,0-1 1,0-1-1,0-1 1,0-1-1,1-1 0,-1-2 1,0 0-1,13-4-4,-5-2 26,0-1-1,-1-1 0,0-2 0,18-10-25,19-13 102,34-24-102,-36 18 70,-1-4-1,-3-2 1,-1-4-1,-3-1 1,40-48-70,-69 65 78,-1-1 0,-2-1 0,-2-1 0,-2-2 0,-1 0 0,-2-1 0,-2-2 1,-2 0-1,-2 0 0,6-31-78,-9 16 105,-3-1 0,-3-1 0,-2 1 0,-3-1 0,-3-19-105,0 53 58,0 1-1,-2 0 0,0 0 0,-2 0 1,-1 0-1,-1 1 0,-3-4-57,4 11 65,-2 0-1,0 1 1,-1 0-1,-1 1 1,0 0-1,-1 0 1,-1 1 0,0 1-1,-13-11-64,5 9 7,1 1 0,-2 0-1,0 2 1,0 0 0,-1 2 0,-1 0-1,0 1 1,0 2 0,0 1 0,-1 0-1,0 2 1,0 1 0,-1 1 0,1 1-1,0 1 1,-1 1 0,-1 2-7,22-3-246,0 1-1,0 0 1,1 1 0,-1-1 0,0 1 0,1 0 0,-1 0-1,1 0 1,-1 1 0,1-1 0,-3 4 246,-37 35-6390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02:53.82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105 294 10517,'0'0'1806,"0"0"-811,0 0-563,0 0-96,0 0-10,-3 7-78,-8 19-211,1 0 0,2 1 0,1 0 0,1 0 0,1 3-37,-14 55 39,-14 51-4,31-129-59,1-20-222,2-4 238,1 1-1,0 0 1,1-1-1,1 1 0,1-2 9,30-85 15,-21 63-19,11-29 9,3 1-1,10-13-4,-24 54 1,1 0 0,2 1-1,0 1 1,2 0 0,1 1 0,14-12-1,-30 32-6,1 1 0,0-1-1,0 1 1,0 1 0,0-1 0,0 1 0,1-1 6,-4 3-2,0-1-1,0 0 1,0 1-1,0 0 1,0-1-1,0 1 1,0 0-1,0 0 1,0 0-1,1 0 3,-2 0 0,0 1 0,-1-1 0,1 0 0,0 0 0,0 1 0,-1-1 0,1 0 0,0 1 0,-1-1-1,1 1 1,-1-1 0,1 1 0,0-1 0,-1 1 0,1-1 0,-1 1 0,0 0 0,1-1 0,-1 1 0,1-1 0,-1 1 0,0 0 0,1 0-1,-1-1 1,0 1 0,0 0 0,2 8-3,0 0-1,-1 0 1,0 0-1,-1 0 1,0 0 0,0 0-1,-1 0 1,0 0-1,0 0 1,-1 0-1,-1 0 1,1 0-1,-2-1 1,1 1-1,-1-1 1,0 0-1,-1 0 1,1 0-1,-2-1 1,-4 6 3,4-5-2,-1 1 0,1-1 0,0 1 0,1 1 1,0-1-1,0 1 0,1-1 0,1 2 2,1-7-8,1 0-1,0 0 1,1 0 0,-1 0-1,1 1 1,0-1 0,0 0 0,0 0-1,0 0 1,1 1 0,0-1-1,0 0 1,0 0 0,0 0-1,1 0 1,-1 0 0,1 0-1,0-1 1,0 1 0,0-1 0,1 2 8,7 7-11,-1 1 1,0 1 0,-2 0 0,1 0 0,1 7 10,-6-11 3,0-1 1,-1 0-1,0 1 1,0 0 0,-1 0-1,0-1 1,-1 1-1,0 0 1,-1 4-4,0-9 3,0 0 0,-1 0 1,1-1-1,-1 1 0,0-1 0,0 1 1,0-1-1,-1 0 0,1 0 0,-1 0 1,0 0-1,0 0 0,-1-1 0,1 1 1,-1-1-1,0 0 0,-3 3-3,-12 7 25,-1-1 0,0 0 0,-7 2-25,6-3 33,8-5-27,9-5-9,-1 1 0,1 0 0,1 0 1,-1 1-1,0-1 0,0 1 0,1 0 1,-1 0 2,4-3-121,0 1 1,0-1 0,0 0 0,0 0 0,0 1 0,-1-1-1,1 0 1,0 0 0,0 1 0,0-1 0,0 0-1,0 1 1,0-1 0,0 0 0,0 0 0,0 1-1,0-1 1,0 0 0,0 1 0,0-1 0,1 0 0,-1 0-1,0 1 1,0-1 0,0 0 0,0 0 0,0 1-1,1-1 1,-1 0 0,0 0 0,0 0 0,0 1 0,1-1-1,-1 0 1,0 0 0,0 0 0,1 0 0,-1 1-1,0-1 1,0 0 0,1 0 0,-1 0 0,0 0 0,0 0-1,1 0 1,-1 0 0,0 0 0,1 0 0,-1 0-1,0 0 1,0 0 0,1 0 0,-1 0 0,0 0-1,0 0 1,1 0 0,-1 0 0,0 0 0,1 0 0,-1 0-1,0-1 1,0 1 120,13 0-5939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02:54.22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131 311 5939,'0'0'2561,"0"0"-1969,0 0-480,0 0 1297,0 0-401,0 0-640,12 88-303,-22-42 31,3-4-48,-1-5-48,1-6 0,4-11-1105,1-20-1696,-1 0-2674</inkml:trace>
  <inkml:trace contextRef="#ctx0" brushRef="#br0" timeOffset="1.01">0 45 8692,'0'0'2577,"0"0"-2145,0 0-400,0 0 1169,0 0-225,0 0-159,178-45 15,-108 59-464,8-8-96,5 1-160,5-2-112,-63-5-64,-8 0-2465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02:56.24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93 0 9460,'0'0'1436,"0"26"-820,0 339 985,-9-130-1048,-27 130-553,9-101 111,21-144-615,5-118-30,-1 11-127,-3-9-5521,-2-4 286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02:59.45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28 0 13350,'0'0'400,"0"0"-352,0 138 16,0-57-48,-5 0 0,-7 3 64,4-5-64,6-7-16,2-11 0,0-11-96,0-17-3761,0-17-1122,0-14 1586,0-2 2032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02:59.79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1 172 10133,'0'0'544,"0"0"-432,0 0-112,0 0 0,0 0 48,158-24 0,-121 19-48,-2 1-640,-2-5-2386,-5-5-1216,-26 7 2081</inkml:trace>
  <inkml:trace contextRef="#ctx0" brushRef="#br0" timeOffset="1">419 1 4802,'0'0'3234,"0"0"-1922,0 0-735,0 0 383,0 0-640,0 0-64,-22 149-192,12-93-32,5-2-16,5-2-16,0-11-560,0-14-2465,5-14-1489,5-13 1744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09:20:42.76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219 0 5362,'0'0'3725,"0"0"-1530,0 0-1039,0 0-337,6 24-40,-5-20-748,5 21 95,-1 0-1,0 1 1,-2 0-1,-1 0 1,-1 0-1,-2 14-125,-9 172 406,-4 36-268,14-238-153,-2 9 2,0 0 1,-1-1-1,-1 1 0,-4 9 13,7-24-66,0-1 1,0 1-1,0-1 0,-1 0 1,1 1-1,-1-1 0,0 0 1,0 0-1,0 0 0,0 0 1,-1-1-1,1 1 0,-1-1 0,0 1 1,1-1-1,-1 0 0,0 0 1,0 0-1,0 0 0,-1-1 1,1 1-1,0-1 0,-1 0 1,1 0-1,-1 0 0,-2 0 66,1-1 23,-1 0-1,0-1 1,0 1-1,1-1 1,-1-1-1,1 1 1,-1-1-1,1 0 1,-1 0-1,1-1 1,0 1-1,0-1 1,0 0-1,0 0 1,1-1-1,0 0 0,-1 0 1,1 0-1,0 0 1,1 0-1,-1-1 1,1 0-1,0 1 1,0-1-1,0-1 1,1 1-1,0 0 1,0 0-1,0-1 1,0 1-1,1-1 1,0 0-1,1 1 1,-1-1-1,1-3-22,0 6 1,0 0 0,1 1 0,-1-1 0,1 0 1,0 0-1,-1 1 0,1-1 0,0 1 0,1-1 0,-1 1 0,0 0 0,1-1 0,0 1 0,-1 0 0,1 0 0,0 0 0,0 0 0,0 0 0,0 0 0,0 1 0,1-1 0,-1 1 1,0-1-1,2 1-1,5-4-5,0 1 0,1 1 1,-1-1-1,1 2 0,0-1 1,2 1 4,43-5-60,-1 2 1,1 3 0,29 3 59,-19-1-772,-41 0-132,-9 0-119,0-1-1,0 2 1,0 0 0,0 1-1,0 1 1,-1 0-1,5 2 1024,-4 0-5293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03:00.13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146 1 7123,'0'0'2193,"0"0"-624,0 0-48,0 0-513,0 0-400,-133 133-111,121-63-225,12 2-128,0-2-48,2-14-80,28-11-16,11-15-32,6-17-48,3-11 80,3-2-1505,-36-6-2513,-4-19-2577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03:00.46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83 30 7860,'0'0'1552,"0"0"-911,0 0 399,0 0-400,-53 124-335,36-66-33,7 1-240,7-7 16,3-9 0,0-12-16,0-13-64,10-11-1009,13-7-1520,-13 0-1121,2-22-1328</inkml:trace>
  <inkml:trace contextRef="#ctx0" brushRef="#br0" timeOffset="1">208 0 6627,'0'0'2353,"0"0"-565,0 0-414,0 0-438,0 0-496,-5 18-261,-13 59-80,17-75-99,1 1 1,-1 0-1,1 0 0,0-1 1,0 1-1,0 0 1,0-1-1,1 1 1,-1 0-1,1-1 0,0 1 1,-1 0-1,1-1 1,0 1-1,1-1 1,-1 1-1,0-1 0,1 0 1,-1 1-1,1-1 1,0 0-1,0 0 1,0 0-1,0 0 0,0-1 1,0 1-1,0-1 1,1 1-1,-1-1 1,0 0-1,1 1 1,-1-1-1,1 0 0,0-1 1,0 1-1,10 2-3,0 0 0,0-1 0,0 0 0,1-1 0,-1-1 0,3 0 3,-11 0 0,1 0 24,20 1-422,0-2 1,0 0-1,-1-2 1,1-1-1,21-6 398,-32 6-172,-5 0 91,0 1 1,0 0-1,1 1 0,-1 0 1,1 1-1,3-1 81,-14 2 3,0 0-1,1 0 1,-1 0 0,1 0-1,-1 0 1,0 0-1,1 0 1,-1 0 0,0 1-1,1-1 1,-1 0 0,0 0-1,1 0 1,-1 0-1,0 0 1,1 0 0,-1 1-1,0-1 1,1 0 0,-1 0-1,0 1 1,0-1-1,1 0 1,-1 0 0,0 1-1,0-1 1,0 0 0,1 1-1,-1-1 1,0 0-1,0 1 1,0-1 0,0 0-1,0 1 1,1-1 0,-1 0-1,0 1 1,0-1-1,0 0 1,0 1 0,0-1-1,0 0 1,0 1 0,0-1-1,-1 0 1,1 1-1,0-1 1,0 0 0,0 1-3,0 1 29,1 48 460,-2-1 1,-2 1-1,-3-1 1,-2 4-490,-2 20-553,10-68-3288,0-5-4622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03:00.98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2210 194 4194,'-30'-20'1798,"9"5"-1570,-5-3-119,0 1 1,-1 1-1,0 1 0,-2 1 0,1 2 0,-2 1 1,-6-1-110,-17-1 460,-1 3 1,0 2-1,-25 0-460,-33 3 1220,-21 6-1220,70 3 151,0 2 1,1 3-1,0 3 0,-36 13-151,-38 17 59,-64 32-59,-39 32 23,182-77 107,1 3-1,2 3 1,-9 9-130,35-22 105,1 1 1,1 1-1,1 1 0,1 1 1,1 2-1,-5 10-105,13-17 83,2 1 1,1 1-1,1 0 1,1 0-1,1 1 1,1 0-1,1 1 1,1-1 0,-1 11-84,2 1 74,1 0 0,1 0 0,2 1 1,2-1-1,1 0 0,2 0 1,2 0-1,1 0 0,1-1 1,2 0-1,2-1 0,1 0 1,2 0-1,5 7-74,10 10 26,2 0 0,3-2 0,2-2 0,1-1 0,3-2 0,1-2 0,3-2 0,1-2 0,1-1 0,21 9-26,-14-13 8,1-2-1,2-3 1,1-2-1,1-3 1,1-2-1,1-3 1,0-3 0,1-2-1,49 3-7,-18-8 20,0-4 0,42-5-20,-77-3 10,0-2 0,0-3 0,-1-2 0,27-10-10,13-10 26,-1-4-1,87-46-25,-118 48 21,-1-4-1,-2-2 1,-2-2 0,27-27-21,-63 46 19,0-1 0,-1-1 1,-1-1-1,-2-1 1,0-1-1,-2-1 1,-1-1-1,-2 0 1,0-1-1,-2 0 1,-1-2-1,-2 1 1,-1-1-1,-1 0 0,-2-1 1,-2 0-1,1-28-19,-2 6 291,-2-1-1,-3 1 0,-7-43-290,4 65 122,-2-1-1,-1 1 0,-2 1 0,-1 0 0,-1 0 0,-13-23-121,11 29 69,-1 1-1,-2 0 1,0 1-1,-1 1 1,-1 0-1,-2 1 0,0 2 1,-1 0-1,-1 1 1,-1 1-1,0 2 1,-1 0-1,-1 1 0,-1 2 1,0 1-1,0 1 1,-1 1-1,0 1 1,-1 2-1,-23-3-68,6 3-108,0 2-1,0 2 1,-1 2 0,1 2-1,-25 4 110,65-4-354,0 1 0,0-1 0,1 1 0,-1 1 0,0-1 0,1 1 0,-1-1 0,1 2 1,0-1-1,0 0 0,-3 4 353,-43 35-10053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03:14.43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1928 1 5346,'0'0'1719,"0"0"-116,0 0 481,0 0 205,0 0-689,0 0-759,0 0-244,-20 18-199,-297 278 258,-685 558-210,686-595-473,243-197-717,-57 64 744,97-97-3485,2-11-4430,26-15 4284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03:15.18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964 0 144,'0'0'243,"-36"3"192,15-2-324,-27 3 812,0 1 0,-3 3-923,21-1 1361,0 0 0,0 2 0,-3 3-1361,-5 3 266,0 2 0,1 2 1,1 1-1,1 1 1,1 2-1,1 2 0,1 1 1,1 1-1,1 2 0,2 0 1,1 3-1,-13 20-266,13-13 333,2 1 1,2 2-1,2 0 1,2 1-1,2 1 1,1 1-1,3 0 1,1 1-1,3 0 1,-1 19-334,5 6 573,4 49-573,2-82 104,1 0 0,2 0 0,8 30-104,-7-46 21,2 0 0,0-1 0,1 0 0,1 0 0,1 0 0,11 16-21,-4-14 3,0 0-1,1 0 1,1-2 0,1 0 0,1-2-1,1 0 1,1-1 0,0-1 0,1-1-1,1-2 1,0 0 0,1-2-1,1 0 1,0-2 0,23 5-3,2-1 14,1-3 0,0-3 0,0-2-1,1-2 1,0-2 0,0-3 0,0-2 0,3-3-14,-3-2 9,0-3-1,-1-2 1,0-2-1,-1-2 1,-1-3-1,-1-2 1,8-7-9,34-22 15,-2-3-1,-2-5 1,16-18-15,-47 33-7,-2-2-1,-1-3 1,-4-2 0,13-18 7,-45 46-2,0 0 1,-2-1 0,0 0-1,-2-1 1,-1-1 0,-1-1-1,-1 1 1,-1-2 0,-2 1-1,-1-1 1,-1-1 0,-1-2 1,-2 4 24,-1 0 1,-1 0-1,-2 0 1,-1 0-1,0 0 0,-3 1 1,-3-15-25,3 22 14,-2-1 1,0 1-1,-1 0 0,0 1 1,-2 0-1,0 0 0,-1 1 1,-1 1-1,-1 0 1,-3-4-15,-13-9 48,-1 2 0,-1 0 1,-1 2-1,-1 1 1,-1 2-1,-2 1 1,0 2-1,-14-4-48,5 4 32,0 2-1,-1 2 0,-1 2 1,0 2-1,-1 2 1,-43-2-32,38 8-759,0 1 1,0 3-1,-23 5 759,72-5-453,0-1 0,-1 1 0,1 1 0,0-1 0,0 1-1,0-1 1,0 1 0,1 0 0,-1 0 0,0 1 0,1-1 0,-2 3 453,-33 27-6897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03:15.65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12358,'0'0'941,"0"0"-810,10 21-32,4 11 52,0 1 1,-2 0-1,-2 1 0,4 25-151,-2 30 137,-10-60-110,1 0-1,2-1 1,1 1-1,1-1 1,6 13-27,-11-38-2,0 1 0,0 0 0,0 0 0,0-1 1,1 1-1,-1-1 0,1 0 0,0 0 0,0 0 0,0 0 0,1 0 1,-1-1-1,1 1 0,-1-1 0,1 0 0,0 0 0,0 0 0,0-1 1,0 1-1,0-1 0,0 0 0,0 0 0,5 0 2,-3-1-1,1 1-1,0-1 1,-1-1-1,1 1 1,0-1 0,-1 0-1,1-1 1,-1 0-1,1 0 1,-1 0 0,0-1-1,0 1 1,0-2-1,0 1 1,1-1 1,12-11 15,-1 0-1,0-1 1,-1 0 0,-1-2-1,6-8-14,73-103-1160,-14 16-5071,-76 107 5379,-1 0 1,1 1-1,0 0 1,1 0-1,-1 0 1,3-1 851,8-1-1513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03:16.04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246 75 8132,'0'0'1216,"0"0"-575,0 0 799,-23 148 81,-2-96-945,3-4-400,6-8-96,4-6-64,4-7-16,-2-11-1280,-2-5-3074,4-11-1409,-2 0 3378</inkml:trace>
  <inkml:trace contextRef="#ctx0" brushRef="#br0" timeOffset="1">0 57 11957,'0'0'2065,"0"0"-1985,0 0 273,0 0 703,173-57-528,-105 57-224,7 0-239,0 0-33,0 7-32,-52 0-2402,-13 4-8691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03:16.77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11253,'21'30'926,"278"393"2529,76 84-2077,-290-406-1278,4-4 0,4-4 0,84 64-100,-124-117-46,-28-22-421,-1 1 1,0 2-1,-2 0 0,10 12 467,-30-30-638,1 0 0,-1 0 0,0 0 0,0 0 0,0 0-1,0 1 1,-1-1 0,1 1 0,-1-1 0,0 1 0,0-1 0,0 1 0,-1 0 0,1 0 0,-1-1 0,0 1-1,0 1 639,0-4-98,0-1-1,0 0 1,0 0-1,0 0 1,0 0-1,0 1 1,0-1-1,0 0 1,0 0-1,0 0 1,0 1-1,0-1 1,0 0-1,0 0 1,0 0-1,0 0 1,0 1-1,0-1 1,0 0-1,0 0 1,-1 0-1,1 0 1,0 0-1,0 1 0,0-1 1,0 0-1,0 0 1,-1 0-1,1 0 1,0 0-1,0 0 1,0 0-1,0 0 1,-1 0-1,1 0 1,0 1-1,0-1 1,0 0-1,0 0 1,-1 0-1,1 0 99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03:17.59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684 203 96,'0'0'416,"-25"-6"150,-88-16 1878,102 20-1748,0 1 1,0 1 0,0 0 0,0 0 0,0 1 0,0 1 0,0-1 0,-8 4-697,6-1 278,1 0 0,1 1 0,-1 0 0,1 1 0,0 1 0,-9 6-278,-3 5 97,0 2 0,2 1 0,0 0 0,1 2 0,-10 16-97,4-4 338,2 0-1,2 2 1,2 0-1,1 2 0,1 0 1,3 0-1,-11 42-337,14-31 333,2 0-1,2 1 1,2 0-1,3 1 1,1-1-1,4 25-332,-1-55 38,1 0-1,1 0 1,0 0-1,2-1 1,0 1-1,1-1 1,2-1-1,0 1 0,0-1 1,2 0-1,1-1 1,0 0-1,1-1 1,1 0-1,0-1 1,1-1-1,1 0 1,0 0-1,1-2 1,3 1-38,9 5 19,0-1-1,1-2 1,1-1 0,0-1-1,1-1 1,0-2 0,1-2 0,1 0-1,10 0-18,17 0 27,0-2 0,1-3-1,-1-3 1,43-5-27,-50 0 10,0-4 0,-1-1 1,-1-3-1,1-1 1,-2-4-1,16-7-10,1-5 24,-1-3-1,-2-3 1,-1-3 0,16-14-24,-45 27 8,-1 0-1,-2-2 1,0-2-1,-2-1 1,-1-1 0,21-32-8,-32 40 8,-2-2 0,-1 0 0,-1-1 1,-1 0-1,-1-1 0,-2 0 0,0-1 1,-2 0-1,-1 0 0,0-14-8,0-4 18,-3 0-1,-2-1 0,-1 1 1,-3-1-1,-5-24-17,4 49 5,0 0 0,-2 1 0,-1-1-1,0 1 1,-2 0 0,0 1-1,-1 0 1,-2 0 0,0 1 0,0 0-1,-2 2 1,-8-9-5,0 4 45,-2 0 0,0 2 0,-1 1 0,-1 0 0,-1 2 0,0 1 0,-2 2 0,1 0 0,-2 2 0,-14-3-45,4 2-218,-1 3 0,0 1 0,-1 2-1,0 2 1,0 2 0,0 1-1,-30 4 219,52-1-704,9 0 122,-1-1 0,1 1-1,0 1 1,0 0 0,-6 3 582,11-3-1003,-1 0 1,1 1 0,0 1 0,0-1-1,0 1 1,1 0 0,-2 1 1002,-29 24-5352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03:18.13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118 0 9188,'0'0'176,"-5"28"-122,0-2-40,-33 160 161,22-124 89,-2 4 247,3 0-1,4 1 1,1 3-511,11-61 63,2-12-52,5-18 18,-7 16 6,46-148 756,-21 64-459,17-33-332,-37 106 71,1 1 0,0-1-1,2 2 1,0-1-1,8-9-70,-15 21 13,0 0 1,1 0-1,-1 0 0,1 0 0,0 0 0,0 1 0,0 0 0,0-1 0,0 1 1,0 0-1,1 0 0,-1 1 0,1-1 0,-1 1 0,1-1 0,0 1 0,-1 0 0,1 1 1,0-1-1,0 1 0,0-1 0,-1 1 0,1 1 0,0-1 0,0 0 0,0 1 0,3 0-13,-5 0 13,0 0-1,0 1 0,0-1 0,0 0 0,0 1 1,-1-1-1,1 1 0,0 0 0,-1-1 0,1 1 0,-1 0 1,0 0-1,1 0 0,-1 0 0,0 0 0,0 0 1,0 0-1,-1 1 0,1-1 0,0 0 0,-1 0 0,0 1 1,1 0-13,1 10 59,-1 1 0,0-1 0,-1 9-59,0-14 23,0-1-5,0 0 0,-1 0 1,1 0-1,-1 0 0,0 0 0,-1-1 1,0 1-1,0 0 0,-1-1 0,-1 3-18,2-4 9,-1-1-1,0 0 0,-1 0 1,1 0-1,-1 0 0,0 0 1,0-1-1,0 0 0,0 0 1,0 0-1,-1 0 0,1-1 0,-5 2-8,-1 0 22,-1 0 0,0-1 0,0-1-1,0 0 1,0 0 0,0-1 0,-1 0-1,1-1 1,-5-1-22,10 1 7,4 0-5,1 0 1,0 0-1,0 0 0,-1 0 0,1 0 0,0 0 0,0 0 0,-1-1 1,1 1-1,0-1 0,0 1 0,0 0 0,0-1 0,-1 0 1,1 1-1,0-1 0,0 0 0,0 0 0,0 1 0,0-1 1,1 0-1,-1 0 0,0 0 0,0 0 0,1 0 0,-1 0 0,0 0 1,1-1-1,-1 1 0,1 0-2,-1-4-160,0 1 0,0-1 0,0 0 0,1 0 0,0 0 0,0 0 0,0 0 160,1-6-967,-1 9 717,0 2 46,-1-1 0,1 1 0,0-1 0,0 0 0,0 1 0,0-1 0,0 1-1,0-1 1,0 1 0,0-1 0,0 0 0,1 1 0,-1-1 0,0 1 0,0-1 0,0 1 0,1-1 0,-1 1 0,0-1-1,0 1 1,1-1 0,-1 1 0,1-1 0,-1 1 0,0 0 0,1-1 0,-1 1 0,1-1 0,-1 1 0,1 0 0,-1 0 0,1-1-1,0 1 205,8-1-4282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09:20:43.87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22 7668,'0'0'1112,"0"0"-600,0 0 291,0 0 657,0 0-377,1 6-739,4 45 22,-3 0 1,-3 51-367,-1-19 22,1-55-3,0-20-16,0-1 0,1 1 0,0 0 0,0-1 0,1 1 0,0-1 0,0 1-1,1-1 1,1 5-3,-2-12-4,-1 1-1,0 0 0,1-1 1,-1 1-1,0-1 1,1 1-1,-1-1 0,1 1 1,-1-1-1,1 0 1,-1 1-1,1-1 0,0 0 1,-1 1-1,1-1 0,-1 0 1,1 0-1,0 1 1,-1-1-1,1 0 0,0 0 1,-1 0-1,1 0 1,0 0-1,-1 0 0,1 0 1,0 0-1,-1 0 0,1 0 1,-1 0-1,1 0 1,0-1-1,-1 1 0,1 0 1,0 0-1,-1-1 0,1 1 1,-1 0-1,1-1 1,-1 1-1,1-1 0,-1 1 1,1 0-1,-1-1 1,1 1-1,-1-1 0,0 0 1,1 1-1,-1-1 0,0 1 1,1-1-1,-1 0 5,10-23 21,-1 0-1,-1 0 0,-1-1 1,-1 0-1,0-9-20,3-7 42,-2 7-5,-3 11 74,1 0-1,1 0 1,1 1-1,1 0 1,10-18-111,-16 37 20,-1 1-1,1-1 1,0 1-1,0 0 1,0 0 0,1 0-1,-1 0 1,0 0 0,1 0-1,-1 0 1,1 1-1,0-1 1,0 1 0,-1 0-1,1 0 1,0 0 0,0 0-1,0 1 1,2-1-20,8-1-108,0 1-1,0 1 1,0 0 0,2 1 108,7-1-919,-9 0-3254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03:18.51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128 0 4066,'0'0'4914,"0"0"-4482,0 0-160,0 0 1777,0 0-352,0 0-1025,-42 163-319,17-114-17,2 3-112,5-2-176,3-7-16,10-10-32,5-12 0,0-10-352,0-11-2337,0 0-1746,0-7-1647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03:18.85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41 8740,'0'0'3121,"0"0"-1536,0 0-416,0 0 47,0 0-63,133-41-561,-66 41-192,13 14-208,3 4-160,0-2 16,-3-1-32,-15 1-16,-15 0-1232,-50-14-6260,0 5-1488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03:48.56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9764,'0'0'980,"0"0"-679,29 1-72,94 7 166,-68-2-55,-1 2 0,0 3 0,0 2-340,60 12 144,-88-19-101,16 2-551,-42-23-4558,0 13 4784,-1 0-1,1-1 1,0 1 0,-1 0-1,0-1 1,1 1-1,-1 0 1,0 0 0,0 0-1,0 0 1,-1 0 0,1 0-1,0 0 1,-1 0-1,1 0 1,-1 0 0,0 1-1,1-1 1,-3 0 282,-20-12-1937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03:48.97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440 0 6675,'0'0'667,"0"0"-371,0 0-109,0 0 277,0 0-205,-14 7-192,-257 152 117,253-149-8,2 0 0,-1 2 0,1 0 0,1 0 0,-3 4-176,13-10 52,0-1 0,0 1 0,1 0 0,0 1 1,0-1-1,0 1 0,1 0 0,0 0 0,0 0 0,0 0 0,1 0 0,1 0 1,-1 1-1,1-1 0,0 1-52,-2 23 18,2-1 1,2 25-19,0-42 1,0-1-1,1 0 1,0 1 0,1-1-1,1 0 1,0 0 0,1-1-1,1 3 0,17 29 168,1-1-1,3-1 1,25 30-168,-35-50-441,1-1 0,1-1 1,0-1-1,2 0 0,0-1 1,1-2-1,13 8 441,-31-21-5728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04:32.16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0 131 7075,'0'0'51,"0"0"165,25-3 400,0 0-415,164-16 1581,-53 17-952,-70 2-674,0-2-1,39-8-155,-93 8-16,0 0 0,0-1-1,-1-1 1,1 0 0,8-4 16,-16 6-290,0 0 0,-1 0 0,1-1 0,-1 1 1,1-1-1,-1 0 0,0 0 0,2-2 290,-4 3-444,1 0 0,-1 0-1,0 0 1,0 0-1,1 0 1,-1-1 0,-1 1-1,1 0 1,0-1 0,0 1-1,-1 0 1,0-1 0,1 1-1,-1-1 1,0 0 444,0-4-2017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04:32.49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118 1 6819,'0'0'680,"0"0"-375,0 0 119,0 0 325,0 0 180,18 15-25,8 9-207,19 23-697,-42-44 36,0 1 1,0-1 0,-1 1 0,1 0 0,-1 0 0,0 0 0,-1 1-1,1-1 1,-1 0 0,1 1 0,-1-1 0,-1 0 0,1 1 0,0 0 0,-1-1-1,0 1 1,0-1 0,-1 1-37,1 10 76,1 4 46,-1 0 1,-1 0 0,-3 16-123,3-28 33,-1 0-1,0 0 1,0 0-1,-1 0 0,0-1 1,0 1-1,0-1 1,-1 1-1,0-1 1,0-1-1,-4 5-32,-14 12 68,-1-1 1,-1-1-1,0-1 0,-2-1 0,-6 2-68,-5 4-869,36-23-2714,1-1-2220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04:39.12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1358 7812,'0'0'1600,"0"0"-914,0 0-545,0 0-87,0 0 58,6 20 18,38 131 71,-24-82-86,21 62-6,-40-126-108,1-1 0,-1 1 0,1-1 0,1 0-1,-1 0 1,0 0 0,1 0 0,0 0 0,0 0 0,0-1 0,1 0 0,-1 1 0,1-1 0,0 0 0,-1-1 0,5 3-1,-1-3-6,0 1 0,0-1 1,0 0-1,0-1 0,0 1 0,1-2 0,-1 1 1,0-1-1,1 0 0,2-1 6,-4 1 0,0-1 0,0 0 0,0 0 0,0 0 0,0-1 0,0 0 0,-1 0 0,1-1 0,-1 1 0,5-4 0,6-5 0,0 0 0,10-12 0,-8 9 0,160-141-68,-7-8 0,142-176 68,-88 67-14,186-209 4,-369 437 103,2 1 1,2 3-1,1 1 0,2 3 1,1 2-1,52-26-93,-95 56 195,-1 1 1,1 1-1,0-1 0,-1 1 1,1 0-1,0 1 0,0 0 1,0 0-1,1 0 0,0 1-195,-8 0 510,1 6-166,0-1 1,1 1-1,-1 0 1,1-1-1,0 0 1,0 1-1,1-1 1,1 3-345,-3-8-100,-1 1 1,1 0-1,-1 0 1,1-1-1,-1 1 1,1 0-1,-1 0 1,0 0-1,1 0 1,-1-1-1,0 1 1,0 0-1,0 0 1,0 0-1,0 0 1,0 0 0,0 0-1,0 0 1,0 0-1,0 0 100,0 5-1842,-2-3-4627,-6-3 2331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04:41.56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1464 4325 320,'0'0'1918,"0"0"2279,0 0-2282,-22 4-471,-73 11-132,80-13-932,-1-1 0,0-1 0,0 0 0,0-1 0,0 0 0,0-2 0,0 0 0,-8-3-380,-9-5 571,1-1 0,-30-17-571,-22-8 437,66 30-395,-41-16 124,1-2 0,-12-10-166,52 25 19,1-1 0,-1-1 0,2 0 0,0-1-1,1-1 1,0 0 0,1-1 0,-12-16-19,1-6 19,2-2 0,2 0 0,1-1 0,2-1 0,2-1 0,-8-31-19,-13-70-9,-4-56 9,23 107 23,-3-38-36,2-40 13,-25-119 51,12 93-67,-18-93 31,16 112 26,6-31-41,21 140 0,-57-487 13,42 406 20,6 0 1,4-65-34,12-395 2190,-7 570-1673,-3 9-423,8 26-1153,-1 11-1954,1-3 290,-6 5-5353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04:42.59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594 0 3410,'0'0'4687,"0"0"-2593,0 0-1139,0 0 155,0 0 102,0 0-345,-4 29-366,-1-4-395,-2 19 143,1 0 1,2 1-1,3 13-249,2 8 206,1-39-33,-1 1 0,-1-1 0,-2 0-1,-1 0 1,-1 0 0,-5 19-173,5-37 75,0-1 1,0 1-1,-1-1 0,0 0 0,0 0 0,-1-1 1,0 1-1,0-1 0,-1-1 0,0 1 1,0-1-1,-1 0 0,1-1 0,-1 0 0,0 0 1,-1 0-1,1-1 0,-1-1 0,-2 2-75,-16 4 60,0-1 0,0-1 0,0-1 0,-1-1 0,-24 0-60,-96-1 21,115-4-63,31 0-78,1-1 1,0 1-1,-1 0 1,1 0-1,0 0 1,-1-1 0,1 1-1,0-1 1,-1 1-1,1-1 1,0 0 0,0 1-1,0-1 1,0 0-1,-1 0 1,1 0 119,-1-2-1430,-1 0 0,0 0 0,1 0 1,0 0-1,0-1 0,0 1 0,-1-3 1430,-1-3-3477,-1 5 489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05:16.49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0 289 12998,'0'0'323,"0"0"77,38-4-608,369-53 157,269-53 329,199 12-278,-591 79-123,260 19 123,-476 4-682,0 3 1,-1 3-1,0 3 0,55 19 682,-84-21-1404,-1 2-1,6 5 1405,-24-4-1796,-16-2-135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09:20:44.75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308 33 848,'0'0'6016,"0"0"-3945,0 0-1161,0 0 586,0 0-28,0 0-524,-6-5-370,1 1-486,0 1 1,0 0 0,-1 0 0,1 0 0,-1 1 0,0 0 0,1 0 0,-1 1 0,0-1 0,0 1 0,0 0 0,-1 1 0,1 0 0,0 0 0,-2 0-89,-1 0 68,2-1-16,0 1 1,0 0 0,0 0-1,0 1 1,0 0 0,0 0-1,0 1 1,0-1 0,0 1-1,0 1 1,0 0 0,1 0 0,0 0-1,-2 1-52,-2 3 22,1 0 0,-1 0 0,1 1 0,0 1-1,1-1 1,-3 5-22,8-8 2,-1 0 1,1 0-1,0 0 0,1 0 1,-1 0-1,1 1 0,0-1 0,0 1 1,1-1-1,-1 1 0,2 0 0,-1 0 1,0-1-1,1 3-2,0-6-3,0 0 0,1-1 0,-1 1 1,0 0-1,1-1 0,-1 1 0,1-1 0,-1 1 0,1-1 1,0 1-1,0-1 0,0 1 0,0-1 0,0 1 1,0-1-1,0 0 0,0 0 0,1 0 0,-1 0 0,0 1 1,1-2-1,-1 1 0,1 0 0,-1 0 0,1 0 0,-1-1 1,1 1-1,-1-1 0,1 1 0,0-1 0,1 1 3,7 1-36,1-1 0,0 0-1,0 0 1,8-1 36,-12 0-29,7 0-100,0 0-1,-1-1 1,1-1-1,0 0 1,0-1-1,-1 0 0,1-1 1,-1-1-1,0 0 1,0-1-1,-1 0 0,0-1 1,0 0-1,9-7 130,6-7-207,24-14-39,-51 35 241,0-1 0,1 1 1,-1 0-1,1 0 0,-1 0 1,1 0-1,-1-1 0,0 1 1,1 0-1,-1 0 0,1 0 1,-1 0-1,1 0 0,-1 0 0,1 0 1,-1 0-1,1 0 0,-1 0 1,0 0-1,1 0 0,-1 1 1,1-1-1,-1 0 0,1 0 1,-1 0-1,0 1 0,1-1 1,-1 0-1,1 0 0,-1 1 0,0-1 1,1 0-1,-1 1 0,0-1 1,0 0-1,1 1 0,-1-1 1,0 1-1,0-1 0,1 0 1,-1 1-1,0-1 0,0 1 5,6 22-27,-4-16 48,1 9 74,2 0 1,0-1-1,1 0 1,1 0-1,0-1 1,1 0-1,2 2-95,-6-10-106,1 0 0,0 0 0,0-1 0,0 1-1,1-1 1,0 0 0,5 2 106,-7-4-391,0 0 1,0-1 0,1 0-1,-1 0 1,1-1 0,0 1-1,-1-1 1,1 0-1,0 0 1,0 0 0,0-1-1,2 0 391,3 0-6155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9:40:03.58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354 8 10613,'0'0'251,"0"0"216,0 0 183,0 0-92,0 0 21,-21-1-75,-70-5-24,87 5-458,-1 1-1,1 0 0,0 0 0,-1 1 0,1-1 0,0 1 0,0 0 0,0 0 0,-1 0 0,1 0 0,0 1 0,0 0 1,1 0-1,-1 0 0,0 0 0,1 0 0,-1 1 0,0 0-21,-2 4 27,1-1 0,0 1 1,0 0-1,0 0 0,1 0 0,0 1 1,-1 1-28,-1 4 6,-13 26-24,2 1 1,2 1 0,1 0 0,2 1 0,2 0-1,-2 30 18,1 24-61,4 1-1,4 44 62,4-120-16,0-1-1,1 0 1,2 0-1,0 0 1,1 0 0,0 0-1,2-1 1,1 0-1,0-1 1,1 1 0,1-1-1,0-1 1,2 0 0,4 4 16,1 2-53,0-1 0,2-1 0,0-1 0,2-1 0,0 0 0,1-2 0,1 0 0,0-2 0,1 0 0,1-2 0,0-1 0,0-1 0,2 0 0,-1-3 0,1 0 1,0-1-1,1-2 0,0-1 0,13 0 53,-13-2-102,0-1 1,0-2 0,5-2 101,-24 2-51,0 0 0,0-1 0,-1-1 0,1 1 0,-1-2 0,1 1 0,-1-1 0,0 0 0,0-1 0,-1 0 0,5-3 51,4-6-8,0-1 0,-2 0 1,1-1-1,-2 0 0,0-1 0,-1-1 0,-1 0 0,0-1 0,-2 0 0,0 0 0,-1-1 0,-1 0 0,-1-1 0,3-14 8,-1-9 99,-1-1-1,-3 0 1,-1 0-1,-3 0 1,-1 0 0,-4-19-99,1 40 155,0 0 1,-2 0-1,-1 0 1,0 1 0,-2 0-1,-1 0 1,0 1 0,-2 0-1,-1 1 1,-9-12-156,0 4 235,-1 0-1,-1 1 1,-2 1-1,-1 2 1,-1 1 0,-20-14-235,5 13 503,20 20-1749,23 5 1009,-1 1-1,0-1 1,0 0 0,1 0 0,-1 1-1,0-1 1,1 0 0,-1 1-1,0-1 1,1 0 0,-1 1-1,0-1 1,1 1 0,-1-1-1,1 1 1,-1-1 0,1 1 0,-1 0-1,1-1 1,-1 1 0,1 0-1,0-1 1,-1 1 0,1 0-1,0-1 1,0 1 237,-9 26-6931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9:40:07.50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1552 2 4258,'0'0'1739,"0"0"-1322,0 0-156,0 0 129,0 0 116,0 0 68,0 0-27,2-1 481,-4 5-847,-91 92 8,6-6-50,-7 17-139,-26 46-98,-76 89-263,130-167 268,-3-3-1,-12 5 94,-24 12 262,-4-6 0,-6-2-262,-235 141 2249,343-218-2178,-11 8-29,13-8-45,0-1 1,-1 1-1,0-1 1,1 0-1,-7 2 3,11-3-387,1 0-1,0 1 1,-1-1 0,1 1-1,0-1 1,0 0-1,0 1 1,0-1-1,1 0 1,-1 1-1,1-1 1,-1 0-1,1 2 388,13 17-2249,3-10-568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9:40:08.64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345 212 128,'0'0'7419,"0"0"-5708,0 0-1525,0 0 185,-30 9-101,-12 4-286,2 2 0,-5 4 16,38-15-35,0 0 0,1 0 1,-1 0-1,1 1 1,0 0-1,0 0 1,1 1-1,0 0 0,0 0 1,0 0-1,0 0 1,1 1-1,0 0 0,1-1 1,0 1-1,0 1 1,0 0 34,-7 14-61,-7 14 26,3 0-1,1 1 0,2 1 0,1 0 1,2 1-1,2-1 0,2 1 0,1 1 1,2-1-1,2 15 36,0-40-27,1 0 0,0 0 0,1 0-1,1-1 1,0 1 0,1-1 0,0 0 0,1 0 0,1 0 0,0-1 0,0 0 0,1 0 0,1-1-1,0 0 1,0-1 0,1 0 0,1 0 0,0-1 0,9 6 27,-1-2-21,1 0-1,0-1 1,1-1 0,0-1-1,1-1 1,0-1 0,1-1-1,-1-1 1,1-1-1,0-1 1,19 1 21,-2-3-9,1-1 0,0-2 0,0-1 0,3-3 9,-20 1-25,-1-1 0,1-1 0,-1-1 0,0-1 0,0-1 0,-1-1 0,11-7 25,-1-2 14,0-1 1,-2-1-1,0-2 0,22-21-14,-40 31 31,1 0 1,-2 0-1,0-1 1,0 0-1,-2-1 1,1 0-1,-2-1 1,0 0-1,-1 0 1,-1 0-1,2-8-31,0-20 87,-1 0-1,-2-1 1,-3 0-1,-1 0 0,-2-2-86,1 4-13,0 0-74,-1 0 0,-3 0 1,-1 0-1,-9-34 87,10 63-78,1 1 0,-2-1 1,0 1-1,-1 0 0,0 0 1,-1 1-1,0-1 0,-1 1 1,0 1-1,-1 0 0,-1 0 1,1 1-1,-2 0 0,1 0 1,-1 1-1,-8-4 78,11 9-30,0-1 0,0 1 0,-1 1 0,0 0 0,1 0 0,-1 1-1,0 0 1,0 0 0,0 1 0,0 0 0,-9 1 30,15 0-163,0 0 0,0 0-1,1 0 1,-1 0 0,0 0-1,0 1 1,0 0 0,1-1-1,-2 2 164,-17 15-3596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9:40:10.71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 14 4786,'0'0'1953,"0"0"-1577,0 0-346,-5-10-285,4 7 142,5 9-330,339 538 368,50 59 173,-223-371 7,106 104-105,-56-106 22,-71-79 54,-135-134-38,-1 0-1,-1 0 0,-1 1 1,0 1-1,-1 0 0,0 3-37,-6-12-1101,-4-7-4582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9:40:11.42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699 310 13430,'0'0'208,"-36"2"-136,-38 1-197,-6 5 125,70-6-67,0-1 0,0 2 0,0-1 0,0 1 0,0 1 0,0 0 0,1 0 0,0 1 0,0 0 0,0 1 0,1 0 0,-1 0-1,1 1 1,-1 2 67,-10 6-70,-9 11 14,0 1-1,2 1 0,2 1 0,0 1 0,2 1 1,1 1-1,1 1 0,2 0 0,2 2 1,1 0-1,2 1 0,-4 15 57,-4 28 56,3 0-1,4 2 1,3 0 0,3 0 0,4 23-56,3-53 38,2 0 0,2 0 0,9 41-38,-7-65-22,2-1 0,0 1 1,2-1-1,1-1 0,1 0 1,1 0-1,11 16 22,-10-20-48,1 0 0,0-2 0,2 0 0,0-1 0,1 0 0,0-1 0,2-1 0,0-1 0,1-1 0,0 0 0,1-2 0,1 0 0,0-1 0,0-2 0,1 0 0,19 4 48,-10-5-80,1-2 0,0-1 0,0-2 1,0-1-1,31-3 80,-43 0-31,0-1 1,-1-1 0,1-1 0,-1-1-1,0-1 1,0-1 0,-1 0 0,1-2-1,-2 0 1,3-2 30,5-7 1,-1 0-1,-1-2 1,0 0-1,-2-2 1,0 0-1,-2-2 0,-1 0 1,8-13-1,4-11 28,-2-1-1,-2-1 1,-3-2 0,5-15-28,-5-3 30,-3-1 1,-3 0-1,-3-2 1,-4 0-1,-2 0 1,-4-1-1,-4-50-30,0 76 38,-2 1 1,-2 0-1,-3 0 0,-1 0 0,-3 1 0,-1 0 0,-3 0-38,-1 5 63,-3 0-1,-1 2 1,-2 0-1,-1 1 1,-2 2-1,-2 0 1,-26-27-63,31 40-224,0 1 0,-2 1 0,0 1 0,-2 1 1,0 2-1,-1 0 0,0 1 0,-1 2 0,-1 1 0,-1 1 0,-7-1 224,5 7-3313,19 6-1938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9:40:12.71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59 8 6819,'0'0'825,"0"0"522,0 0-429,0 0-289,0 0-594,-13-2-331,-2 0 135,-10-1-9,20 2-78,9 3-219,12 5 430,0 0 1,-1 2-1,0-1 1,-1 2-1,1 0 0,-2 0 1,12 12 36,269 245-52,-44-38 141,-33-46 9,8-9-1,35 8-97,-150-117 113,44 16-113,-121-64-110,3 3-1734,-29-16-2913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9:40:13.39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518 289 9588,'-36'6'-96,"-29"5"-315,-30 10 411,83-17-102,1 0-1,-1 1 1,1 0-1,0 0 1,1 1-1,-1 1 0,1 0 1,0 0-1,1 1 1,-1 0-1,2 1 1,-1-1-1,1 2 0,-6 9 103,6-10-34,-9 14 66,1 0 0,0 1 0,2 1-1,1 1 1,1 0 0,1 1-1,1 0 1,2 0 0,1 1-1,-2 14-31,-2 31 136,3 0-1,3 1 0,4 34-135,2-54 59,1 1-1,3-1 0,2 0 1,12 39-59,-11-63 15,1 0-1,2 0 1,1-1 0,2-1 0,0 0 0,2-1 0,1 0 0,19 23-15,-18-30-18,0 0 0,1-1 0,0-1 0,2-1 0,0-1 1,1-1-1,1-1 0,0 0 0,1-2 0,0-1 0,1-1 1,0-1-1,0-1 0,1-1 0,0-1 0,1-2 0,-1 0 1,1-2-1,5-1 18,-14 0 18,0 0 0,-1-1 0,1-2 0,0 0 0,-1 0 0,1-2 1,-1 0-1,0-1 0,0-1 0,0 0 0,-1-1 0,0-1 0,0-1 0,7-5-18,7-9 56,-1 0-1,-2-2 1,0-1-1,-2-1 1,-1-1-1,-1-2 1,-1 0-1,-2-1 1,1-4-56,8-17 23,-3-2-1,-2-1 1,-2-1 0,-3-1 0,3-18-23,-8 5 46,-2-1 0,-4 0 0,-2-1 0,-5-42-46,-1 54 118,-2 1 1,-5-16-119,2 46 80,0-1 0,-2 1 0,-1 1 0,-2-1 1,-5-10-81,1 9 126,-1 1 0,-1 0 0,-2 1 0,-1 1 0,0 1 0,-2 1 1,-2 0-1,-12-9-126,15 16 78,0 1 0,-1 1 1,-1 1-1,-1 1 1,0 1-1,0 1 0,-1 1 1,-1 2-1,0 0 0,-20-4-78,4 5 40,-1 3 0,0 0 0,0 3 0,-36 3-40,58-1-279,9 0 143,0 0 0,0 1 0,0 0 0,-8 2 136,16-2-219,0 0-1,0 0 0,0 0 1,0 0-1,0 1 0,1-1 0,-1 1 1,0 0-1,1 0 0,-1 0 0,1 0 1,0 0-1,-1 0 0,1 1 1,0-1-1,0 1 0,1-1 0,-2 2 220,-12 32-6603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9:40:16.13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58 1 10741,'0'0'320,"0"0"-320,0 0-112,0 0 112,-10 168 48,6-92-16,-2-7 0,-1-6 48,-3 0-32,3-6-48,1-6 0,-1-15-624,7-11-113,0-16-143,0-9-112,0 0-705,0 0-2401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9:40:16.45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0 127 2641,'0'0'3570,"0"0"-3570,0 0-208,0 0 112,0 0 96,0 0 80,161-22 48,-111 32-80,-3 2-48,3-9 16,-7-3 32,-3 0-96,-3 0-288,-10 0-721,-4-22-351,-6-8-369,-7-6 592,-3-6 769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9:40:16.79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54 1 400,'0'0'4242,"0"0"-2273,0 0-144,0 0-481,0 0-975,0 0 63,0 51-96,-10 15-336,-7 15-32,7 4 0,0 2 32,3-3 0,7-3-80,0-9 80,0-17-1377,0-52-1600,0-3-1745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09:20:45.31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96 1 7908,'0'0'1165,"0"0"281,0 0 475,0 0-800,-1 31-793,-2 75-72,-8 32-256,-7 66 120,8-72-7,-6-1 1,-10 24-114,15-128-6470,11-44 3010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9:40:17.11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254 0 8676,'0'0'982,"0"0"157,0 0 182,0 0-420,0 0-124,-24 4-369,-79 17-307,97-19-94,0 0 0,0 1-1,1 0 1,-1 0 0,1 0-1,0 0 1,0 1 0,0 0-1,0 0 1,1 0 0,0 1 0,-1-1-1,2 1 1,-1 0 0,1 0-1,-1 1 1,1-1 0,1 1-1,-1-1 1,1 1 0,0 1-7,-1-1 3,-4 13-20,1 0 1,1 1-1,1 0 0,1 0 0,0 0 0,1 0 1,2 0-1,0 1 0,1-1 0,2 5 17,-3-20-13,1 0 0,-1 0-1,1 0 1,1 0 0,-1-1-1,1 1 1,0 0-1,0 0 1,0-1 0,1 0-1,-1 1 1,1-1 0,0 0-1,0 0 1,1 0 0,-1-1-1,1 1 1,0-1 0,0 0-1,0 0 1,0 0 0,1 0-1,3 1 14,3 1-293,0-1 1,1 0-1,-1-1 0,1-1 0,-1 1 0,1-2 0,0 0 0,0 0 1,10-1 292,-15 0-218,0-1 1,0 0-1,0 0 1,0 0-1,0-1 1,0 0-1,0-1 0,-1 1 1,1-1-1,-1 0 1,0-1-1,0 0 1,0 0-1,-1 0 1,1 0-1,-1-1 1,0 0-1,0 0 1,2-3 217,23-38-3268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9:40:23.79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9332,'0'0'1740,"0"0"-945,0 0-371,0 0-208,0 0-211,0 0-93,2 8-109,12 61 183,-3 0 0,-3 0 0,-3 5 14,-2-38 13,5 137-320,-8 3 307,-1-74-1473,1-102 470,0 0-187,0-10-288,22-405-1950,-14 338 1774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9:40:24.09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201 0 1169,'0'0'1069,"0"0"-756,0 0 12,15 26 497,-15-26-822,29 51 808,3 11-808,-28-54 111,0 2 0,-1-1 0,0 0 0,-1 1 0,0-1-1,0 1 1,-1 0 0,0-1 0,-1 1 0,0 0 0,-1 3-111,1 11 434,0-24-427,0 30 873,-1 0 1,-5 26-881,4-46 157,0 0 1,0 0-1,-2 0 1,1-1 0,-1 1-1,0-1 1,-1 0-1,0 0 1,-1-1-1,-1 2-157,0 0 222,0 0 0,-1-1-1,0-1 1,-1 1 0,1-1 0,-2-1 0,1 0 0,-1 0-1,0-1 1,0 0 0,-1 0 0,0-1 0,0-1-1,0 0 1,0 0 0,-1-2 0,0 1 0,1-1 0,-1-1-1,0 0 1,-5 0-222,16-1-506,-13 0 1171,9 0-7208,5 0 3152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9:40:24.41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 0 2049,'0'0'7283,"0"0"-7123,0 0 16,0 0-80,0 0-48,0 0 177,20 244-129,-20-139 96,0-9-176,-7-15 96,-6-14-48,6-16-48,1-6-32,6-6-80,0-15-1057,0-15-447,0-9-3011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9:40:24.75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75 12934,'0'0'784,"0"0"-784,0 0-16,0 0-208,0 0-48,0 0 240,127-63 32,-67 57 0,4 0 112,-8 6-112,1 0 128,-7 0-128,-43 0-2673,-7 3-2930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9:40:25.12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522 55 7283,'0'0'5443,"0"0"-5203,0 0 368,0 0 161,0 0-321,0 0-128,-111-45-288,71 39-32,-7 3 192,-6 3 32,3 0-16,-4 12-208,1 30-112,6 18-336,7 21-544,13 18-289,27-59-1136,0-4-1329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9:40:28.31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24 148 1553,'0'0'4487,"0"0"-3316,0 0-744,0 0 467,0 0 133,0 0-195,-3-2-146,-2-1-945,-5-1 2539,9 5-2227,1 0 0,-1 0 0,1-1 0,-1 1 0,1 0 0,-1 0-1,1 0 1,0 0 0,-1 0 0,1 0 0,0-1 0,0 1 0,0 0 0,0 0 0,0 0 0,0 0 0,0 0-1,0 0 1,0 0 0,0 0 0,1 0-53,3 31-103,1-1-1,2 0 1,1-1-1,1 0 1,2 0-1,6 10 104,5 19-11,-10-26-11,85 212 65,-79-205-310,2-1 1,2-1-1,1-1 0,27 32 267,-46-63-72,1-1 0,0 0 0,0 0-1,0 0 1,1-1 0,-1 0 0,1 0 0,0 0 0,0-1 0,1 0-1,-1 0 1,1 0 72,-4-2-56,0-1 0,0 1 0,0-1 0,0 1 0,0-1 0,0 0 0,1 0 0,-1 0 0,0-1 1,0 1-1,0-1 0,0 1 0,0-1 0,0 0 0,0 0 0,0-1 0,-1 1 0,1-1 0,0 1 0,0-1 0,-1 0 0,0 0 0,1 0 0,-1 0 0,0 0 0,0-1 0,2-2 56,10-14 101,0-1 1,-1 0-1,-2-1 0,0-1 0,7-20-101,37-121 820,-46 133-764,60-237 549,-12 43-303,-49 196-667,2 1 1,1 1-1,12-21 365,-13 35-2505,-3 12-1409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9:40:28.71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11557,'0'0'614,"0"0"-307,0 0 306,0 0-159,0 0-155,0 0-147,6 16-38,2 8-81,-2 0-1,0-1 1,-2 2-1,-1-1 1,0 0-1,-2 14-32,-1 358 285,0-223-5759,0-173 1128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9:40:29.04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18 205 10453,'0'0'3009,"0"0"-2769,0 0 273,0 0-257,0 0-256,0 0-144,-17-69 64,80 54 80,24-7 0,7 1 48,-1 0 0,-6 3-32,-7 0 96,-6 6-112,-7 3-80,-57 9-2914,-10 0-2880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9:40:34.26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9 549 4978,'0'0'1689,"0"0"-606,0 0 51,0 0-216,0 0-441,0 0-215,-3-6 133,1 5-233,1 8 545,-1 152-761,3 143 373,2-226-235,5 0 0,15 71-84,-21-140-8,7 27 24,-9-33-27,1 0 0,-1 0 1,1 0-1,-1 0 0,1 0 1,-1 0-1,1-1 0,0 1 1,-1 0-1,1 0 0,0 0 1,0-1-1,0 1 0,-1 0 1,1-1-1,0 1 0,0 0 1,0-1-1,0 1 0,0-1 1,0 0-1,0 1 0,0-1 0,0 0 1,0 0-1,1 1 11,-1-32 195,-6-139-160,-19-111-35,8 136-1260,6 0 1,9-146 1259,2 278-38,1-1 0,0 0 0,1 1-1,0-1 1,1 1 0,0 0 0,1 0 0,1 0-1,0 1 1,1 0 0,0 0 0,1 1 0,0-1 0,0 2-1,2-1 1,-1 1 0,1 1 0,0 0 0,1 0-1,0 1 1,1 0 0,0 1 0,0 0 0,0 1-1,1 1 1,0 0 0,0 0 0,0 2 0,0-1 0,1 2-1,0-1 1,12 1 38,-17 2-3,15-2-45,0 2 1,0 0 0,6 3 47,-23-3-11,-1 1 0,1 1 0,0 0 0,-1 0 0,1 0 0,-1 0 0,0 1 0,1 0 0,-1 1 0,-1-1 0,1 1 0,0 0 0,1 3 11,4 4-3,0 0-1,-1 1 1,-1 0-1,0 1 1,0 0 0,-2 1-1,0-1 1,0 2-1,0 1 4,-3-4 211,0-1 0,-1 1 0,0 0 0,0 0 0,-2 0 0,1 0-1,-2 1 1,1-1 0,-2 0 0,0 0 0,0 0 0,-1 1-211,0-7 132,-1-1 1,1 1-1,-1-1 1,0 0 0,0 0-1,0 0 1,-1 0-1,0-1 1,0 0-1,0 0 1,-1 0-1,1 0 1,-1 0-1,0-1 1,0 0-1,0 0 1,-2 1-133,-19 10 770,-1-2-1,-24 9-769,45-19 79,-137 44-367,136-41-758,6-4-4196,1-1 15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09:20:45.80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76 6915,'0'0'2332,"0"0"-1254,0 0-574,0 0 8,31 13-234,11 5-191,39 17 156,12 0-243,-46-19 58,2-2-1,-1-2 1,2-3-1,0-1 0,0-3 1,47-1-58,-95-4 2,0 0 1,0-1 0,0 1-1,0-1 1,0 1 0,0-1 0,0 0-1,-1 0 1,1 0 0,0 0 0,0 0-1,-1 0 1,1 0 0,-1 0-1,1-1 1,-1 1 0,0-1 0,1 1-1,-1-1 1,0 0 0,0 1-1,0-1 1,0 0 0,0 0 0,-1 1-1,1-1 1,0 0 0,-1 0-1,1 0 1,-1 0 0,0 0 0,0 0-3,2-12 66,0 0 0,-1 0 0,-1 1 1,0-6-67,0 6-6,0-6 34,1 10 6,-1 0 0,0 0 0,-1 0-1,-1-8-33,2 15 2,0 0-1,-1 0 0,1 0 0,-1 1 0,0-1 1,0 0-1,1 1 0,-1-1 0,0 0 1,0 1-1,-1-1 0,1 1 0,0-1 0,0 1 1,-1 0-1,1 0 0,-1-1 0,1 1 0,-1 0 1,1 0-1,-1 0 0,0 1 0,1-1 1,-2 0-2,-1-1 6,0 1 1,0 0-1,0 0 1,0 0 0,0 0-1,-1 1 1,1 0 0,0 0-1,0 0 1,0 0-1,0 1 1,-1-1 0,1 1-1,0 0 1,0 0 0,0 1-1,0-1 1,1 1-1,-1 0 1,0 0 0,1 0-1,-1 0 1,1 1 0,0-1-1,-1 1 1,1 0-1,1 0 1,-1 0 0,0 1-7,-2 5 31,0-1 0,1 1 0,1 0 0,-1 0 0,1 0 0,1 0 0,0 1 0,0-1 0,1 3-31,-2 19 134,2 0 0,1 7-134,1-7 13,-1-17 2,1 0 1,1-1-1,0 1 0,1-1 1,1 1-1,0-1 1,0 0-1,2-1 0,-1 1 1,6 8-16,-5-12-39,-1 0 0,1 0 1,1-1-1,0 1 0,0-1 0,0-1 1,1 1-1,1-1 0,-1-1 1,1 1-1,0-2 0,0 1 0,5 1 39,-12-6-267,0 0 0,0 0 0,1-1 0,-1 1 0,0-1 0,0 1 0,1-1 0,-1 0 0,2 0 267,14 0-5021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9:40:34.68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11781,'0'0'1326,"0"0"-928,0 0-315,0 0-73,6 2-130,-4-1 120,0 0 0,-1 0 1,1 1-1,0-1 0,0 0 0,0 1 0,-1-1 0,1 1 1,-1 0-1,1-1 0,-1 1 0,0 0 0,0 0 0,1 0 1,-1 0-1,-1 0 0,1 0 0,0 0 0,0 0 0,-1 0 0,1 1 1,-1-1-1,0 2 0,2 12 35,-1-1 1,0 1 0,-2 7-36,0 10 65,2 49 93,-2-27-98,2-1-1,3 1 0,8 37-59,-11-85-103,0-3-157,-1 0 0,1 0 0,0 0 0,0 0 0,0 0 0,1 0 0,-1-1-1,1 1 1,0 0 0,0-1 0,0 0 0,0 1 0,1-1 260,-2-2-634,1 0-173,-1-6-5182,-1-15 3265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9:40:35.00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7 148 10901,'0'0'125,"0"0"-77,0 0-61,0 0-131,-3-6-11,3 6 153,-1-1 1,1 0-1,-1 0 0,1 1 0,0-1 1,-1 0-1,1 0 0,0 0 0,0 0 0,0 1 1,-1-1-1,1 0 0,0 0 0,0 0 0,0 0 1,0 0-1,1 1 0,-1-1 0,0 0 1,0 0-1,0 0 0,1 0 0,-1 1 0,0-1 1,1 0-1,-1 0 0,1 1 0,-1-1 0,1 0 1,-1 0-1,1 1 0,-1-1 0,1 1 1,0-1-1,0 0 2,4-1 18,-1 0 1,1 1 0,1-1 0,-1 1-1,0 0 1,5 0-19,3-1 52,137-20 553,16-3-69,56-20-536,-208 41-387,0-1-381,-1 4-3113,-12 1-2624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0:31:42.20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29 0 1873,'0'0'6083,"0"0"-5747,0 0-144,0 0 256,-24 134-320,24-53-96,0-2 64,0-5 32,0-5-128,0-12 0,0-2 0,0-12-80,0-12-240,0-17-2337,0-14 256,0 0 560,0-45 1249,-5 12-625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1:00:40.65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25 6035,'0'0'2638,"0"0"-1184,0 0-419,0 0-205,0 0-163,0-3-301,0-18 194,0 20-331,0 1 57,0 0-33,0 0 67,0 0-82,0 0-171,0 0-241,0 8-207,0 0 391,1 1 1,1-1 0,-1 0 0,2 1-1,-1-1 1,1 0 0,0 0 0,1-1-1,0 1 1,0-1 0,0 1 0,5 4-11,5 6 59,1 0 0,0-1 0,2 0 0,2 1-59,-10-11-33,-1 0 0,1-1 0,0 0 0,0-1-1,1 0 1,-1-1 0,1 0 0,0 0 0,0-1 0,1 0 0,-1-1 0,3 0 33,7 1-57,1-2 0,0 0 1,0-1-1,-1-1 1,20-4 56,-24 2-5,0-2 0,-1 0 0,0-1 0,0 0 0,0-2 0,-1 1 0,1-2 0,-2 0 0,13-10 5,-5 3-55,2 2-1,-1 1 1,8-3 55,-29 15-19,0 1 0,0-1 0,0 1 0,0-1 1,0 1-1,0-1 0,0 1 0,0 0 0,0-1 0,0 1 0,0 0 0,0 0 0,0 0 1,0 0-1,0 0 0,0 0 0,0 0 0,0 0 0,0 0 0,0 0 0,0 1 0,0-1 1,0 0-1,0 1 0,0-1 0,0 1 0,0-1 0,-1 1 0,1-1 0,0 1 0,0-1 1,0 1-1,-1 0 0,1 0 0,0-1 0,-1 1 0,1 0 0,0 0 0,-1 0 0,1 0 1,-1 0-1,0 0 0,1 0 0,-1 0 0,0 0 19,2 6-8,-1 1-1,0-1 1,0 1-1,-1-1 1,0 1-1,0 1 9,-1 8 149,1 91 230,-1-61-492,2-1 0,1 1 0,5 11 113,-4-46-2577,-3-9-2220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05:23.61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8980,'0'0'427,"0"0"-286,22 18-90,3 4-24,11 9 74,2-1 1,22 13-102,-21-17 148,1-2 1,0-1-1,2-2 1,1-2 0,0-2-1,1-2 1,1-2-1,0-2 1,1-1 0,1-3-149,104 4 425,0-7 1,23-7-426,-161 3 10,114-9 260,-1-5 0,40-14-270,-40 8 50,16-3 60,88-13 204,90 2-314,-97 24 43,109-7 81,-210 5-51,84-19-73,-68 2 16,2 7 0,110-2-16,761 18 127,-594 8-94,292-2 71,-431 10-44,5 0 32,817 2 196,-584-12 14,-511 1-3031,-5 3-4214,0-3 5380,0 2-886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05:46.79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1 905 8388,'0'0'248,"6"26"-352,-2-7 101,8 37 186,3-1 0,8 14-183,-18-55 56,13 34 539,8 13-595,-20-47 84,1-1 1,1 1-1,1-2 1,-1 1-1,2-1 1,6 6-85,-13-15-3,1 1 0,0-1 0,0 0 1,0 0-1,1-1 0,-1 1 0,1-1 1,-1 0-1,1 0 0,0 0 0,0-1 1,-1 0-1,1 0 0,0 0 0,0 0 1,0-1-1,1 0 0,-1 0 0,0 0 1,0-1-1,0 1 0,0-1 0,0 0 1,0-1-1,-1 1 0,1-1 0,0 0 0,-1 0 1,1-1-1,-1 1 0,4-4 3,10-11 144,-1-2 1,0 0-1,-2 0 0,0-2 0,-1 0 0,6-14-144,-8 16 136,225-392 1014,-87 145-734,57-61-416,-170 274 0,3 3 0,17-16 0,-37 50-753,-16 15-2704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05:47.78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1068 7716,'0'0'189,"9"23"-130,0 0-48,5 12 9,-1 1 1,-1 1-1,0 12-20,-2-5 17,16 65 30,-25-106-52,0 0 0,0-1 0,0 1 1,0-1-1,0 1 0,1-1 0,-1 1 0,1-1 1,0 0-1,-1 0 0,1 0 0,0 0 0,1 0 1,-1 0-1,0-1 0,0 1 0,1-1 0,-1 1 1,1-1-1,-1 0 0,1 0 0,0 0 1,-1 0-1,1 0 0,0-1 0,-1 1 0,1-1 1,0 0-1,0 0 0,0 0 0,-1 0 0,1 0 1,0-1-1,0 1 0,0-1 0,-1 0 0,1 0 1,0 0-1,-1 0 0,1 0 0,-1 0 1,0-1-1,1 1 0,-1-1 5,10-7 134,-1-1 0,0 0 0,-1-1 1,-1 0-1,1 0 0,-2-1 0,2-2-134,3-4 176,260-378 1698,-68 93-256,-121 183-1132,198-266 730,-260 359-1302,2 1 0,0 1 0,8-4 86,13-6-3074,-36 30-2395,-9 5 456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05:53.12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0 109 160,'0'0'331,"0"0"-358,0 0 1457,14 23 4189,11 19-3989,6 16-1630,-26-47 5,-1 0 0,0 0 0,-1 0 0,0 1-1,0-1 1,-2 1 0,1-1 0,-2 1 0,1 0-5,0 16-20,3 32-256,2 24-446,-4-81 553,1-8 80,1-12 35,0-22 82,4-32 412,4 0 0,4-7-440,-12 58 193,2 1 0,0-1 0,2 2 0,0-1-1,1 1 1,0 0 0,2 1 0,0 0 0,12-14-193,-19 27 10,1 0 0,0 0 0,1 0 1,-1 0-1,0 1 0,1 0 0,0 0 0,0 0 0,0 1 1,0 0-1,0 0 0,1 1 0,-1-1 0,0 1 1,1 1-1,-1-1 0,1 1 0,-1 0 0,1 1 1,-1 0-1,0 0 0,3 0-10,-7 0 5,-1 0 1,0 0-1,1 0 0,-1 0 1,0 0-1,0 0 0,0 0 1,0 0-1,0 0 0,0 0 1,0 1-1,0-1 0,0 0 1,0 1-1,-1-1 1,1 0-1,-1 1 0,1-1 1,-1 1-1,1-1 0,-1 1 1,0-1-1,0 1 0,0 0 1,0-1-1,0 1-5,1 3 38,-1-1-1,0 1 1,0 0 0,-1-1-1,1 1 1,-1-1-1,0 1 1,-1 4-38,-1-5 10,1 0 0,-1 0-1,0-1 1,0 1 0,0-1 0,0 1-1,-1-1 1,1 0 0,-1 0 0,0-1-1,-2 2-9,-15 12 27,21-14-62,-1-1 1,0 1-1,1 0 1,-1-1-1,1 1 1,0-1-1,0 1 1,0 0-1,-1-1 1,1 1 0,1 0-1,-1-1 1,0 1-1,0 0 1,1-1-1,-1 1 1,1-1-1,-1 1 1,1 0 0,-1-1-1,1 0 1,0 1-1,0 0 35,31 45-14,-21-33 23,-1 1 0,0 1 0,1 4-9,-3-2 19,0 2 0,0-1 0,-2 1-1,-1 0 1,0 0 0,-2 0-1,0 1 1,-1-1 0,-1 1-1,-1 0 1,-1-1 0,-1 4-19,0-16 46,-1 1 0,1-1 0,-1 0 0,-1 0 0,1 0 0,-2-1 0,1 1 1,-1-1-1,0 0 0,0 0 0,-1 0 0,0-1 0,0 0 0,0 0 0,-5 2-46,-2 3 177,-2 0 0,1-2 0,-1 1-1,-1-2 1,0 0 0,0-1-1,-2 0-176,-15-1 75,33-6-136,0 0 0,0 0 1,-1 0-1,1-1 0,0 1 0,0 0 0,0 0 0,0 0 0,0 0 0,-1-1 1,1 1-1,0 0 0,0 0 0,0-1 0,0 1 0,0 0 0,0 0 1,0 0-1,0-1 0,0 1 0,0 0 0,0 0 0,0-1 0,0 1 0,0 0 1,0 0-1,0-1 0,0 1 0,0 0 0,0 0 0,0-1 0,0 1 61,0-2-570,1-14-3413,3-4-1751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05:53.48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126 1 6579,'0'0'1569,"0"0"-1457,0 128 144,-25-69 112,-3-5 240,5-7-239,3-4-353,8-9-16,-1-14-1361,11-20-3906,-1 0 2210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05:53.82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0 150 7684,'0'0'784,"0"0"-496,0 0 496,143-109-287,-98 93-401,0 5 48,1 2-80,-9 5-64,1 4 0,-11 0-16,-24 0-2978,-3 2-2880</inkml:trace>
  <inkml:trace contextRef="#ctx0" brushRef="#br0" timeOffset="1">93 335 10597,'0'0'480,"0"0"-480,0 0-80,0 0 80,0 0 160,0 0-128,176 22 32,-104-22-64,-4 0-976,-46-2-5587,-9-3 2849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09:20:46.68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297 53 6947,'0'0'1724,"0"0"-201,0 0-269,0 0-192,0 0-185,-15-7-284,-2-3-438,8 5-37,0 0 0,0 1 0,-1 0-1,1 1 1,-6-2-118,6 3 247,0-1 0,-1 2 0,0-1 0,1 1 0,-1 1 0,0 0 0,-3 0-247,11 1 1,0-1 0,0 1 1,0 0-1,0 0 0,0 0 1,0 0-1,0 0 0,0 0 1,0 1-1,0-1 0,1 1 0,-1-1 1,1 1-1,-1 0 0,1-1 1,0 1-1,-1 0 0,1 0 1,0 0-1,0 0 0,0 0 1,1 0-1,-1 0 0,0 0 0,1 1 1,-1 0-2,-2 9-22,0 0 0,1 0 0,1 0 1,0 6 21,-1 7-8,1 0 0,1 0 1,2-1-1,0 1 0,2 0 1,1-1-1,4 14 8,4 4 0,-1 0-1,-2 1 1,-3 0-1,-1 0 1,-2 1-1,-1 15 1,-3-19 7,1-5 33,-2 0-1,-4 27-39,3-50 6,0-1 0,-1 1 0,0-1 0,-1 0-1,0 0 1,-1 0 0,0 0 0,-1-1 0,0 0 0,-2 2-6,-30 34 7,36-44-7,-1 1 1,0 0-1,0-1 1,0 0-1,0 0 0,0 0 1,0 0-1,0 0 1,-1 0-1,1-1 1,-1 0-1,1 0 0,-1 0 1,0 0-1,-4-3-48,7-9-83,1 5 67,-1-17-33,1 1 1,1 0-1,1 0 0,1 0 1,1 0-1,1 0 0,1 1 0,4-7 97,7-12-282,2 2 0,2 0-1,13-18 283,81-105-876,-21 33 756,-59 73 119,-22 32 5,2 1 1,0 0-1,2 1 1,0 1-1,9-7-4,-25 26 62,-1 11 218,-15 182 696,14-190-975,1 0 1,0 1-1,0-1 0,0 0 0,1 0 0,-1 1 1,1-1-1,-1 0 0,1 0 0,0 1 0,-1-1 1,1 0-1,0 0 0,0 0 0,1 0 0,-1 0 1,0-1-1,1 1 0,-1 0 0,1 0 0,-1-1 1,1 1-1,0-1 0,0 0 0,0 1 0,0-1 1,0 0-2,4 1-8,1 0 0,0 0 0,-1-1 1,1 0-1,0 0 0,0-1 1,-1 1-1,6-2 8,-6 1-4,-1-1 0,1 1 0,0-1-1,-1-1 1,1 1 0,-1-1 0,0 0 0,1 0 0,-1 0 0,0-1 0,0 0 0,0 0 0,-1 0 0,1-1 0,-1 1-1,3-4 5,8-8 49,-1-1-1,-1 0 0,11-18-48,-4 5 14,-19 28-18,0 0 0,-1 0 0,1 0 0,-1 0 0,1 0 0,0 0 0,0 0 0,-1 1 0,1-1 0,0 0 0,0 1 0,0-1-1,0 0 1,0 1 0,0-1 0,0 1 0,0 0 0,0-1 0,0 1 0,0 0 0,0-1 0,0 1 0,1 0 4,-2 1-2,1-1-1,0 0 1,0 1 0,0-1 0,0 1 0,-1-1-1,1 1 1,0-1 0,0 1 0,-1 0 0,1-1-1,0 1 1,-1 0 0,1 0 0,-1-1 0,1 1-1,-1 0 1,0 0 0,1 0 0,-1 1 2,4 7 27,-2 0 1,1 0-1,-1 0 1,0 8-28,-1-14 22,5 61 108,-3 0 1,-4 36-131,0-32 75,0-43-70,-1 0-1,-2 0 1,-5 19-5,4-18-6,3-12-236,3-29-383,5-84-3025,-2 64-1112,-4 21-734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05:54.39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389 28 6611,'0'0'3543,"0"0"-2116,0 0-413,0 0-93,0 0-65,-20-5-192,-67-14-31,83 18-603,-1 0 1,0 0-1,0 1 1,0-1 0,1 1-1,-1 1 1,0-1 0,0 0-1,1 1 1,-1 0 0,0 0-1,1 1 1,-1-1 0,1 1-1,-1 0 1,1 0 0,0 1-1,0-1 1,0 1-1,0 0 1,0 0 0,1 0-1,-1 1 1,1-1 0,0 1-1,0 0 1,0-1 0,0 1-1,1 1 1,-1 0-31,-2 6-1,0 1-1,0 0 1,2 0 0,-1 0 0,1 0 0,1 1-1,0-1 1,1 1 0,1-1 0,0 1 1,0 20-46,4 29 46,-3-51-6,1 1 1,0-1 0,1 0 0,1 0-1,0-1 1,0 1 0,3 2 5,39 64-63,-30-54 76,-2 1 0,-1 0 0,0 1 0,-2 1-13,-10-24 8,0 0 0,0 0 0,-1 1-1,1-1 1,0 0 0,-1 0 0,0 1-1,0-1 1,1 0 0,-1 1 0,-1-1-1,1 0 1,0 1 0,0-1 0,-1 0-1,0 0 1,1 1 0,-1-1 0,0 0 0,0 0-1,0 0 1,0 0 0,0 0 0,-1 0-1,1 0 1,-1-1 0,1 1 0,-1 0-1,1-1 1,-1 1 0,0-1 0,0 0-1,0 1 1,-2 0-8,-6 3 18,-2 0-1,1-1 0,0 0 1,-1-1-1,0 0 1,-3 0-18,-4 1 13,-30 7 33,-36 10-159,84-21-178,-6 3 313,5-1-3619,2 0-2467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06:05.01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10 10389,'0'0'776,"24"6"-875,37 8 401,0-3-1,43 2-301,511 23 1242,155 13-1024,-751-48-212,47 4 56,-1 4 0,49 11-62,-114-19 5,0-1 0,0 0-1,-1 0 1,1 0-1,0 0 1,0 0-1,0 0 1,0 0 0,0 0-1,0 0 1,0 1-1,0-1 1,0 0 0,0 0-1,0 0 1,0 0-1,0 0 1,0 0-1,0 0 1,0 0 0,0 1-1,0-1 1,0 0-1,0 0 1,0 0 0,0 0-1,0 0 1,0 0-1,0 0 1,0 0-1,1 1 1,-1-1 0,0 0-1,0 0 1,0 0-5,-17 1 85,-586-24 62,469 13-222,-102-8 3103,-83-23-3028,300 36 378,15 1-180,7 2-215,0 1 1,1 0 0,-1 0 0,0 0-1,0 0 1,0 1 0,1-1-1,2 1 17,255-32 211,66 8-211,269 11-1184,-610 13 980,1 1 0,-1 0 1,1 1-1,-2 1 204,-30 4 14,-947 73 941,674-73 1086,1471 19-1894,-1112-25-152,48 2-13,-2 3 0,1 4 0,25 9 18,-85-9-434,-28-10 416,0 0 1,0 0 0,0 0-1,1 0 1,-1 0-1,0 0 1,0 0 0,0 0-1,0 1 1,1-1 0,-1 0-1,0 0 1,0 0 0,0 0-1,0 1 1,0-1 0,0 0-1,1 0 1,-1 0 0,0 0-1,0 1 1,0-1 0,0 0-1,0 0 1,0 0 0,0 1-1,0-1 1,0 0 0,0 0-1,0 0 1,0 1 0,0-1-1,0 0 1,0 0 0,0 0-1,0 1 1,0-1 0,0 0-1,0 0 1,0 0 0,-1 1-1,1-1 1,0 0 0,0 0-1,0 0 1,0 0 0,0 1-1,0-1 1,-1 0-1,1 0 1,0 0 0,0 0-1,0 0 1,0 0 0,-1 0-1,1 1 1,0-1 0,0 0 17,-4 1-56,0 1 1,0-1 0,1 0 0,-1 0-1,0 0 1,0 0 0,-3 0 55,-75 9-44,-70-2 44,-95-7 55,116-2-26,-55 2 127,-224-3 585,222-5 723,-29-12-1464,217 19 4,-28-5 300,28 5-302,0 0 0,0 0 0,0 0 0,0 0 0,0 0-1,0 0 1,0 0 0,0 0 0,0 0 0,0 0 0,0 0-1,0 0 1,0-1 0,0 1 0,0 0 0,0 0 0,0 0 0,0 0-1,0 0 1,0 0 0,0 0 0,0 0 0,0 0 0,0 0-1,0 0 1,0-1 0,0 1 0,0 0 0,0 0 0,0 0 0,0 0-1,0 0 1,0 0 0,0 0 0,0 0 0,0 0 0,0 0-1,0 0 1,0-1 0,0 1 0,0 0 0,0 0 0,0 0-1,0 0 1,0 0 0,0 0 0,-1 0 0,1 0 0,0 0 0,0 0-1,0 0 1,0 0 0,0 0 0,0 0 0,0 0 0,0 0-1,0 0 1,0 0 0,0 0 0,-1 0 0,1 0 0,0 0 0,0 0-2,21-4 2,410-27 44,-221 19 15,-56 1-48,680-27 3,-679 39-13,-149-1-1,-3 0-1,-1-1 0,1 1 0,0 0 1,-1 0-1,1 1 0,-1-1 0,1 1 1,-1-1-1,1 1 0,-1 0 0,1-1 0,-1 2 1,0-1-1,1 0 0,-1 0 0,0 1 0,0-1 1,2 2-2,-2-1 1789,0-2-3522,-3 2-4094,-9 8-371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06:11.01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7043,'0'0'897,"0"0"-140,0 0-575,0 0-204,8 3 108,60 34 788,-2 4 1,16 14-875,1 0 380,130 89 554,-7 9 1,-7 9 0,79 90-935,-211-187 78,41 41 204,89 65-282,-185-161 753,-2-4-3994,-7-23-1346,-3-8-221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06:11.37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402 0 6371,'0'0'1323,"0"0"-589,0 0-182,0 0-194,10 2 287,-2 0-491,1 1-1,-1 0 0,0 1 0,-1-1 1,1 2-1,-1-1 0,1 1 1,-1 0-1,-1 1 0,1-1 1,-1 1-1,0 1 0,0-1 0,2 4-153,18 24 360,-1 0 0,9 20-360,-17-27 128,-2 1 1,-1 1-1,-2 0 1,0 1 0,0 8-129,-6-17 72,-1 0 0,-1 1 1,-1-1-1,-1 1 0,-1-1 1,-1 1-1,-1 0 0,-1 2-72,1-16 57,-1 0 0,-1-1-1,1 1 1,-1-1-1,0 1 1,-1-1-1,0 0 1,0 0 0,-1 0-1,1-1 1,-1 0-1,-1 0 1,1 0 0,-1 0-1,0-1 1,0 0-1,-1 0-56,-15 11 201,-1-2-1,0 0 0,-1-2 1,-13 6-201,6-5 139,0-2 1,-1-1-1,0-1 1,-1-2-1,-16 2-139,-17-2 501,0-3 0,-19-3-501,32-1 266,30 0-8770,29 0 105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07:01.43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26 23 9716,'0'0'1230,"0"0"-501,0 0-340,0 0-266,13-3-78,11-3-12,1 1 0,0 1-1,0 1 1,0 2 0,2 0-33,-16 1 12,0 1 0,0 0 0,0 1 0,0 0 0,-1 1 0,10 3-12,-15-4 12,0 0 1,0 1 0,0-1-1,-1 1 1,1 0 0,-1 0-1,1 1 1,-1-1 0,0 1-1,-1 0 1,1 0 0,0 0-1,2 5-12,-3-3 10,-1-1 0,0 1 0,0 1 0,0-1 0,0 0-1,-1 0 1,0 1 0,0-1 0,-1 0 0,0 1 0,0-1-1,-1 1 1,1-1 0,-1 0 0,-1 1 0,1-1 0,-1 0-1,0 0 1,-2 2-10,-1-1 15,0-1 0,0 0 0,-1-1 1,0 1-1,-1-1 0,1 0 0,-1-1 0,0 1 0,0-1 0,-7 2-15,-11 5 145,-1-1-1,-16 4-144,32-12 46,8-3-37,1 1 0,-1 0 0,1 1 0,0-1 0,-1 0 0,1 0 0,-1 0 0,1 1 0,0-1 0,-1 1 0,1-1 0,0 1 0,0 0 0,-1-1 0,1 1 0,-1 1-9,2-1-21,0 0 0,0 0 1,-1 0-1,1 0 0,0 1 0,0-1 0,0 0 1,1 0-1,-1 0 0,0 0 0,0 0 1,1 1-1,-1-1 0,0 0 0,1 0 1,-1 0-1,1 0 0,0 0 0,-1 0 1,1 0-1,0 0 0,-1 0 0,2 0 21,44 43 46,-32-34-17,-1 2-1,-1 0 1,1 2-29,-9-9 4,-1-1-1,0 0 1,0 1-1,0-1 1,-1 1-1,1 0 0,-1 0 1,0 0-1,-1 0 1,1 1-1,-1-1 1,0 1-4,0-2 5,0-1 1,-1 1 0,1-1 0,-1 1 0,0 0 0,0-1-1,0 1 1,0-1 0,-1 1 0,0 0 0,1-1-1,-1 1 1,-1-1 0,1 1 0,0-1 0,-1 0-1,0 0 1,1 1 0,-1-1 0,-1 0 0,1-1-1,0 1 1,-1 0 0,1-1 0,-1 1 0,0-1-1,0 0 1,0 0 0,0 0 0,0 0 0,0 0-1,-1-1 1,1 0 0,-1 1-6,-17 7 175,0-2 0,0 0 0,-1-1 0,1-1 0,-1-1-1,-1 0 1,1-2 0,0-1 0,-1-1-175,22 0-203,1 0-1069,5-1-1220,43-13-2286,-24 6 720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07:01.81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157 268 9444,'0'0'1316,"0"0"-185,-22 7-136,-6 0-684,1 2 0,-11 6-311,35-13 16,1-1 0,-1 1 1,1-1-1,-1 1 0,1 0 1,-1 0-1,1 0 0,0 0 1,0 0-1,0 1 0,0-1 1,1 1-1,-1-1 0,1 1 1,-1 0-1,1-1 0,0 1 1,0 0-1,0 0 0,0 1-16,0 3 6,0 1-1,1 0 0,-1-1 0,1 1 1,1-1-1,0 3-5,0 1 12,-1-7-15,0 0 1,1 0-1,0 0 0,0 0 0,0 0 0,0-1 0,0 1 0,1 0 1,0-1-1,0 1 0,0-1 0,0 0 0,0 1 0,1-1 0,-1 0 0,1-1 1,2 3 2,0-1-7,1 0 0,0 0 0,0 0 0,0-1 0,0 0 0,1 0 0,-1-1 0,1 0 0,5 2 7,8 0-7,0-2-1,0 1 1,0-2 0,1-1 0,-1-1 0,15-2 7,-25 2 4,-1-1 1,0 0-1,0-1 1,0 0 0,0-1-1,0 0 1,-1 0-1,0 0 1,1-1 0,-2-1-1,1 1 1,-1-1-1,1-1 1,-2 1 0,1-1-1,-1 0 1,0-1-1,0 1 1,-1-1 0,0-1-1,-1 1 1,0 0-1,0-1 1,-1 0 0,0 0-1,0 0 1,-1 0-1,0-1 1,0-3-5,-1-1 28,0-1 0,-1 1 0,0-1 0,-1 1 0,-1-3-28,0 10 12,0-1-1,0 1 0,0 0 1,-1 0-1,0 0 0,0 0 1,-1 1-1,0-1 0,0 1 0,-3-4-11,-7-7 22,-1 1-1,-1 0 0,0 2 0,-1-1 0,-1 2 0,0 0 0,-1 2 0,0 0 1,0 0-1,-1 2 0,-1 1 0,-7-2-21,27 9-55,1 1 1,0 0-1,0 0 0,0 0 1,0 0-1,0 0 1,-1 0-1,1 0 0,0 0 1,0 0-1,0 0 0,0 0 1,0 0-1,-1 0 1,1 0-1,0 0 0,0 1 1,0-1-1,0 0 0,0 0 1,0 0-1,-1 0 1,1 0-1,0 0 0,0 0 1,0 0-1,0 0 0,0 0 1,0 1-1,0-1 1,0 0-1,-1 0 0,1 0 1,0 0-1,0 0 0,0 0 1,0 1-1,0-1 1,0 0-1,0 0 0,0 0 1,0 0-1,0 0 0,0 1 1,0-1-1,0 0 1,0 0-1,0 0 0,0 0 1,0 0-1,0 0 0,0 1 1,0-1-1,0 0 1,0 0-1,0 0 0,0 0 55,3 9-1670,12 7-629,2 3-2245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07:02.19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129 149 224,'0'0'7686,"0"0"-5453,0 0-1392,0 0 159,0 0-93,-20 11-282,-1-1-497,1 2 1,1 1 0,-3 2-129,19-12 4,1-1-1,-1 1 0,1 0 1,0 0-1,0 0 1,0 0-1,1 0 0,-1 0 1,1 0-1,0 0 1,-1 1-1,2-1 0,-1 0 1,0 1-1,1-1 0,-1 1 1,1-1-1,0 1 1,0-1-1,0 1 0,1-1 1,-1 1-1,1 0-3,0 13 8,-1-9-9,0 0 1,1 1-1,0-1 1,0 0 0,1 0-1,0 0 1,0 0-1,1 0 1,0 0 0,0-1-1,1 1 1,2 2 0,-3-5-6,1-1 0,0 0 0,-1 1 1,2-1-1,-1 0 0,0-1 0,1 1 0,0-1 1,0 0-1,0 0 0,0 0 0,0-1 0,1 0 1,-1 0-1,0 0 0,1-1 0,0 0 0,1 1 6,6 0-28,0-1-1,1 1 1,-1-2 0,0 0-1,0-1 29,-8 1 7,0-1-1,-1 1 0,1-1 1,0-1-1,-1 1 1,1-1-1,-1 1 1,0-1-1,1 0 1,-1-1-1,0 1 1,0-1-1,-1 0 1,1 0-1,0 0-6,3-5 5,-1 0-1,1 0 1,-1 0 0,-1-1-1,0 1 1,0-1 0,-1-1 0,0 1-1,0-1 1,-1 1 0,0-1-1,-1 0 1,0 0-5,2-23 50,-1 1 1,-2-1-1,-1-12-50,-1 16 57,2 22-20,-2-1 0,1 0 0,-1 0 0,-1 0 0,1 1 0,-1-1 0,0 0 0,-1 1 0,0 0-1,0 0 1,-3-4-37,4 7 33,-1 1 0,1-1 0,-1 1-1,0 0 1,0 0 0,-1 0 0,1 0-1,0 0 1,-1 1 0,0-1 0,0 1-1,1 0 1,-1 0 0,-1 1 0,1-1 0,0 1-1,0 0 1,0 0 0,-1 0 0,1 0-1,-4 1-32,2-1-70,4 1 11,0-1 0,0 1 0,0 0-1,0 0 1,-1 0 0,1 0 0,0 0 0,0 0-1,0 1 1,0-1 0,0 1 0,0-1 0,0 1 0,0 0-1,0 0 1,0-1 0,0 2 0,1-1 0,-1 0-1,-1 1 60,-14 22-3505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07:21.66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11013,'27'8'-181,"66"21"362,65 9-181,55 3 768,411 75 844,-540-103-1563,-24-5 11,0 4 0,-1 1 0,22 10-60,-70-18 35,-9-4 45,-7-1 259,-32-3-94,0-1 1,0-1 0,0-2-1,-14-6-245,-52-10 29,-76-9-16,-398-82 126,559 110-99,4 1 73,0-1 0,0 0 0,-5-3-113,14 3 271,15 1-153,242-3-120,3 11 2,-186 0 3,-1 2 1,0 3 0,-1 3 0,0 3-1,20 9-3,-78-22-1,-4-1-13,1 0 0,0 0 0,-1 0 0,0 0 0,1 1-1,-1 0 1,0 0 0,0 0 0,3 4 14,-8-7-2,0 0 0,0 0 0,1 0 0,-1 1 0,0-1 0,0 0 0,0 0 0,0 0 0,0 0-1,1 1 1,-1-1 0,0 0 0,0 0 0,0 0 0,0 1 0,0-1 0,0 0 0,0 0 0,0 0 0,0 1 0,0-1-1,0 0 1,0 0 0,0 1 0,0-1 0,0 0 0,0 0 0,0 0 0,0 1 0,0-1 0,0 0 0,0 0 0,0 0 0,0 1-1,0-1 1,0 0 0,0 0 0,-1 0 0,1 1 0,0-1 0,0 0 0,0 0 0,0 0 0,-1 0 0,1 1 0,0-1-1,0 0 1,0 0 0,0 0 0,-1 0 0,1 0 0,0 0 0,0 0 0,-1 0 0,1 0 0,0 0 0,0 0 0,0 0-1,-1 0 4,-20 3 8,17-3-8,-413 4 186,406-4-155,-11 0 113,0 0 1,0-2-1,0 0 0,0-1 0,0-2 0,0 0 0,-15-6-145,24 1 568,13 10-561,0 0-1,0 0 1,0-1 0,0 1-1,0 0 1,0 0 0,0-1-1,0 1 1,0 0 0,0-1-1,0 1 1,0 0-1,0 0 1,0-1 0,0 1-1,0 0 1,0 0 0,0-1-1,0 1 1,1 0 0,-1 0-1,0 0 1,0-1 0,0 1-1,1 0 1,-1 0 0,0 0-1,0-1 1,0 1 0,1 0-1,-1 0 1,0 0-7,31-12 17,38-3 76,1 2-1,0 4 1,41 0-93,219 4-2130,-233 5-713,-77 0-4820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06:30.82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25 9973,'0'0'1104,"0"0"11,0 0-501,0 0-401,0 0-149,21 0 59,22 0-10,0-1 0,0-3 0,7-2-113,-26 1 35,0 1 0,0 2 0,1 0 0,-1 2 1,0 0-1,13 3-35,-34-2 7,1 0 0,-1 0 0,1 1-1,-1-1 1,1 1 0,-1-1 0,0 1 0,0 0 0,1 1 0,-2-1 0,1 0 0,0 1 0,0 0 0,-1-1 0,1 1 0,-1 0 0,0 0 0,0 1 0,0-1 0,0 0 0,-1 1 0,1-1 0,-1 1 0,0-1 0,0 1 0,0-1 0,-1 3-7,4 14 33,-1 0 0,-1 0 1,-1 1-1,-2 13-33,1-20 12,1 16 4,-2 0 0,-1 0 0,-1 0 0,-2 0 0,-1 0 0,-1-1 0,-2 0 0,-5 10-16,-8 15-523,-2 0-1,-3-2 0,-2-1 1,-14 17 523,40-65-294,1 1 1,-1-1 0,0 0-1,0 0 1,0-1-1,0 1 1,0 0 0,-1-1-1,1 0 1,-1 0-1,1 0 1,-3 1 293,4-3-33,1 0 0,0 1 0,-1-1 0,1 0 0,-1 0 0,1 0 0,0 0 0,-1 0 1,1-1-1,-1 1 0,1 0 0,0-1 0,-1 1 0,1 0 0,0-1 0,-1 0 0,1 1 0,0-1 0,0 0 0,-1 0 1,1 0-1,0 1 0,0-1 0,0 0 0,0 0 0,0-1 0,0 1 0,1 0 0,-1 0 0,0 0 0,1-1 0,-1 1 0,0 0 1,1-1-1,0 1 0,-1-1 33,-5-14 319,1-1 1,0 0-1,1 0 0,1-1 1,1 1-1,-1-11-319,2-20 2624,3-43-2624,-1 84 38,0 0-1,1 1 1,0-1-1,0 1 1,1-1-1,0 1 0,0 0 1,0 0-1,1 0 1,0 0-1,0 1 0,0-1 1,1 1-1,-1 0 1,1 1-1,1-1 0,-1 1 1,2-1-38,12-9 29,0 2 0,1 0 0,1 1 0,17-7-29,20-4-982,1 3 1,25-3 981,33-11-4976,-49 11 609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06:31.15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103 1 5859,'0'0'3585,"0"0"-1112,0 0-957,0 0-689,-12 23-507,3-5-274,0-2-14,1 0 0,0 1 1,1 0-1,1 0 0,0 1 0,2-1 1,0 1-1,1 0 0,1 1-32,-1 35 64,5 27-64,-2-78 0,0 1 0,0 0 0,0-1 0,1 1 0,0 0 0,0-1 0,0 1 0,0-1 0,0 1 0,1-1 0,0 0 0,-1 1 0,1-1 0,0 0 0,1 0 0,-1 0 0,0-1 0,1 1-1,0 0 1,-1-1 0,4 2 0,-1-1-2,1 0 0,0-1 0,0 1 0,1-1 0,-1-1-1,0 1 1,1-1 0,-1 0 0,1 0 0,-1-1 0,1 0 0,0 0 2,-3 0-1,1 0 0,0-1 0,-1 1 0,1-1 1,0 0-1,-1-1 0,1 1 0,-1-1 0,0 1 1,1-1-1,-1 0 0,0-1 0,0 1 1,0-1-1,0 0 0,1-1 1,0-1 6,0-1 0,-1 1 0,0-1 0,0 0 0,0 0 0,-1 0 0,1 0 0,-1 0 0,-1-1 1,2-3-7,0-6 35,0 0 0,-1-1 0,-1 1 1,0-1-1,-1 1 0,-1-1 0,-1 1 1,0-1-1,-2-6-35,1 15 20,0 0 0,-1 0 1,0-1-1,-1 2 0,0-1 0,0 0 0,0 1 1,-1 0-1,0 0 0,-1 0 0,0 0 1,0 1-1,0 0 0,0 1 0,-1-1 0,0 1 1,0 0-1,-1 1 0,1 0 0,-1 0 0,0 0 1,0 1-1,0 1 0,-1-1 0,1 1 1,-1 0-1,1 1 0,-1 0 0,1 1 0,-1 0 1,0 0-1,1 0 0,-6 2-20,12-1-186,0-1 1,1 0-1,-1 1 1,1 0-1,0-1 0,-1 1 1,1 0-1,-1 0 1,1 0-1,0 0 1,0 0-1,-1 0 0,1 0 1,0 0-1,0 1 1,0-1 185,-21 32-8471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09:16:17.79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694 0 4802,'-29'13'456,"7"-4"-380,-7 3 0,1 1 0,0 1 0,1 1 0,1 1-1,1 2 1,-12 10-76,-10 14 138,1 3 1,2 1-1,2 3 0,2 1 0,3 2 0,2 1 0,2 2 0,2 2 1,-5 18-139,26-48 127,0-1 0,2 1 0,1 0 0,1 1 1,2 0-1,0 0 0,2 0-127,2-10 59,0 0 0,0 1-1,2-1 1,0 0 0,2 0 0,0 0-1,0 0 1,2-1 0,0 0 0,1 0-1,3 3-58,10 16 61,1-1 1,2 0-1,2-2 0,1-1 0,1-1 1,2-1-1,1-2 0,1-1 0,1-1 1,2-2-1,0-1 0,1-2 0,2-1 1,0-2-1,1-1 0,0-3 0,1 0 1,1-3-1,0-1 0,1-2 0,-1-2 1,37 0-62,-46-4 17,0-1 1,0-2 0,0-2 0,0 0 0,-1-2 0,1-2 0,-1 0 0,0-2-1,-1-1 1,13-7-18,3-7 49,0-2-1,-2-1 1,-1-3-1,-2-1 0,-1-2 1,-1-1-1,-2-3 1,-1 0-1,-2-3 1,-2 0-1,-2-2 0,-2-1 1,3-8-49,-19 25 52,0-1 0,-2 0 0,-1 0 0,-1-1 0,-1 0 0,-1 0 0,-2 0 0,-1-1 0,-1 1 0,-2-14-52,0 22 19,-1-1 0,0 0 0,-2 0 0,0 1 0,-1 0 0,-2 0 0,0 0 0,-1 1 0,0 0 0,-2 0 0,0 1 1,-1 0-1,-1 1 0,-1 0 0,-8-8-19,1 2 5,-2 0 0,0 1 0,-2 2 0,0 0 0,-1 1 0,-1 2 0,-5-2-5,9 7-61,-1 0-1,-1 1 1,0 2 0,0 1 0,-1 0 0,0 2 0,0 1 0,-22-2 61,-29 4-1462,38 3-1126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09:20:47.13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445 1 6035,'0'0'4084,"0"0"-2005,0 0-1175,-9 28-392,6-16-445,-12 36 318,2 1 0,2 1 0,-1 24-385,-5 73 282,-25 197 216,23-232-391,-5-2 1,-6 6-108,20-82 17,-48 148 22,44-145 9,-1 0 0,-2-2 0,-17 26-48,32-56 3,-1-1 0,0 0 0,0 0 0,-1-1 0,1 1 0,-1-1 0,0 0 0,-2 2-3,5-4-1,0-1 0,0 1 0,0 0-1,0-1 1,0 1 0,0-1 0,0 1-1,0-1 1,-1 0 0,1 0-1,0 1 1,0-1 0,0 0 0,0 0-1,0 0 1,-1 0 0,1 0 0,0 0-1,0 0 1,0-1 0,0 1 0,0 0-1,-1-1 1,1 1 0,0-1-1,0 1 1,0-1 0,0 1 0,0-1-1,0 0 1,0 0 0,1 1 0,-1-1-1,0 0 1,0 0 0,0 0-1,1 0 1,-1 0 0,1 0 0,-1 0 1,-3-6-19,1 0 0,0 0 0,0 0 1,0-1-1,1 1 0,0-1 0,1 0 1,0 1-1,0-3 19,-3-79 32,4 65-21,-1-7 4,1 0-1,1 1 0,2-1 1,1 1-1,1-1 0,2 1 1,1 1-1,6-15-14,45-80-915,5 2 1,23-26 914,-22 38-2896,-36 59-1682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06:35.06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45 509 6467,'0'0'1241,"0"0"-318,0 0-72,0 0 379,0 0-233,-9 8-538,-14 10-380,13-10-46,7-7 5,4-2 23,68-84 508,23-40-569,-40 51 33,4 2 0,46-46-33,-96 112-1,1-2-4,0 1 1,1 0-1,-1 0 0,1 1 0,1 0 0,-1 0 0,1 1 0,7-3 5,-14 7-14,3 0-11,-3 10-51,-5 19 103,-1 0 1,-1 0-1,-1 0 0,-1 0 0,-2-1 0,-9 19-27,2 0 5,-9 40-5,18-49-33,1 0-1,2 1 0,2 14 34,1 18-3554,1-64-792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06:35.46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 0 8276,'0'0'1649,"0"0"-972,0 0-503,0 0 164,0 0 551,0 20-385,0-17-488,1 37 243,-2 1 0,-6 31-259,3-35 289,2 1 1,2 11-290,0-37 77,0-8-72,0 0-1,1-1 1,-1 1 0,1-1-1,0 1 1,0-1 0,0 0-1,0 1 1,0-1 0,1 0-1,-1 0 1,1 0 0,0 0-1,0 0 1,0 0 0,1 0-1,-1 0 1,1-1 0,-1 0 0,1 1-1,0-1 1,0 0 0,0 0-1,0 0 1,0-1 0,0 1-1,1-1 1,1 1-5,6 1-48,-1 0 1,0-1 0,0 0-1,1-1 1,-1 0-1,1 0 1,0-1-1,-1-1 1,4 0 47,-11 1-210,1-1 0,-1 0 0,0 0 0,1 0 1,-1 0-1,0 0 0,1-1 0,-1 1 0,0-1 0,0 0 1,0 0-1,0 0 0,-1 0 0,1 0 0,0-1 0,-1 1 0,0-1 1,1 0-1,-1 0 0,0 0 0,-1 0 0,1 0 0,0 0 1,-1 0-1,0-1 0,0 1 0,0 0 0,0-1 0,0 0 210,4-22-3633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06:35.82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55 0 5507,'0'0'1440,"0"0"273,0 0-801,0 0-591,-37 149 63,29-70-128,1 7-128,4-3-128,3 1-48,0-62-1889,0-4-4594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06:36.42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0 398 11189,'0'0'1019,"0"0"-437,0 0-510,0 0-198,26-29 191,166-189 23,-166 188-97,34-38-382,-53 61 288,1-1 1,0 1-1,1 1 1,-1 0-1,1 0 0,0 1 1,1 0 102,-9 4-7,-1 1 0,0 0 0,1 0 0,-1-1 0,0 1 0,1 0 0,-1 0 0,0 0 0,1 0 0,-1-1 0,1 1 0,-1 0 1,0 0-1,1 0 0,-1 0 0,1 0 0,-1 0 0,0 0 0,1 0 0,-1 0 0,1 0 0,-1 0 0,0 0 0,1 1 0,-1-1 0,1 0 0,-1 0 0,0 0 0,1 0 1,-1 1-1,0-1 0,1 0 0,-1 1 7,2 14-74,-3-8 105,0 67 276,-4 0 1,-3 0 0,-7 21-308,-8 38 173,6 7-173,13-107-1278,0-17-3540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07:31.64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5264 95 10005,'0'0'573,"-29"-9"145,-97-30 101,78 26-313,0 3 0,-1 1 0,-41-1-506,-11 6 880,-11 4-880,21 1 272,-24 2-6,0 6 0,1 4 0,-59 17-266,16 6 338,2 6-1,-37 21-337,-3 14 105,4 7 0,-99 64-105,-356 231-15,477-276 34,-362 227 61,297-171-58,-42 49-22,148-101-11,4 5 1,-79 95 10,124-116-12,5 3 1,3 4-1,5 2 0,-8 26 12,42-66-16,3 1 1,3 2-1,2 0 0,4 2 1,2 0-1,3 2 0,3-1 0,2 2 1,4-1-1,3 16 16,1 21-36,5 0-1,4 0 1,5 0 0,5-1-1,4 1 37,43 145 6,12-2 0,9-5 0,12-3 0,10-5 0,63 93-6,-104-218 4,5-2-1,5-4 1,4-3 0,4-4 0,5-3 0,3-5 0,4-4 0,4-3-1,4-5-3,390 248-6,-202-138 26,38 47-20,-132-78 155,112 118-155,-280-244 7,-2 0 1,-1 2 0,-2 1-1,-1 2 1,-1 0 0,-2 1-1,-2 1 1,-1 1 0,10 30-8,7 24-1708,-32-87-783,-1-4-1071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07:34.59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750 38 11573,'0'0'2730,"0"0"-1597,0 0-770,0 0-224,0 0-80,0 0-177,-4-9-205,-2-14 282,8 18 82,17 31 202,8 21 275,4 14-518,-12-17 103,-2 0 0,-1 2-1,-3 0 1,-2 0 0,-1 10-103,1 20 174,-4 1 0,-2 66-174,-5-126 27,-1 1 0,0-1 0,-2 0 0,1 1 0,-2-1 0,-3 8-27,3-14 55,-1 1 0,0-1 0,-1 0 1,0-1-1,-1 1 0,0-1 0,0 0 0,-1-1 0,-6 5-54,-8 6 146,0-1 1,-2 0 0,0-2 0,-1-1-1,-1-1 1,0-2 0,-1 0 0,0-1-1,-22 4-147,-26 7 215,-2-4 0,-1-3 0,-2-4-215,9-2 50,0-3 1,-38-3-51,102-1 111,7-2-1301,2 0-3939,10-1-1949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07:39.61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11701,'0'0'1935,"0"0"-1127,27 4-619,57 9-108,267 44 183,-188-21-198,0 6 1,126 53-67,-259-82 3,-24-9 4,-7-1 15,-10-1 3,1-1 1,-1-1-1,0 1 0,0-2 1,1 1-1,-1-1 0,0-1 1,-6-2-26,17 4 0,-82-17-7,-67-25 7,33 8 4,-290-59 738,371 84-395,72 6-273,181 1-62,250 5 72,-462-3-74,0 0-1,-1 1 1,1-1-1,0 1 0,0 1 1,-1-1-1,1 1 1,0 0-10,-3 0-72,0 0 0,1 0 1,-1 1-1,0-1 1,-1 1-1,1-1 0,0 1 1,-1 0-1,1 0 1,-1 0-1,0 1 72,6 6-2524,3 1-2502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07:40.29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479 700 10981,'0'0'1355,"-28"-12"-394,-92-35-244,112 44-613,0 1 0,0-1-1,0 1 1,-1 1 0,1 0 0,-1 0-1,1 0 1,-1 1 0,0 0-1,1 1 1,-8 1-104,4 0 44,4 0-9,-1 0-1,1 1 1,0 0 0,0 0-1,0 1 1,0 0 0,1 1-1,0-1 1,0 1 0,0 1-1,0-1 1,1 1-1,0 1 1,0-1 0,1 1-1,-1 0 1,1 0 0,-1 3-35,-6 9 47,1 1 0,1 0 0,0 1 1,2 0-1,0 0 0,-1 12-47,5-15 3,1 0-1,1 1 1,1-1 0,0 17-3,1-32-4,0 0 0,0 0-1,0 0 1,1 0 0,-1 1 0,1-1 0,-1 0 0,1 0 0,0 0 0,0 0 0,1 0 0,-1 0 0,0 0 0,1-1 0,0 1 0,0 0 4,1-1-7,-1 0-1,1 0 1,0 0 0,-1 0 0,1-1 0,0 1 0,0-1 0,0 0 0,0 0 0,0 0 0,1 0 0,-1-1 0,0 1 0,0-1 0,3 0 7,5 1-56,0 0 0,1-1 0,-1-1 0,0 0-1,0 0 1,0-1 0,0-1 0,-1 0 0,1 0 0,-1-1 0,1 0 0,-1-1-1,8-5 57,-1-2-66,1-1-1,-1 0 0,-1-1 0,-1-1 0,0-1 0,12-16 67,10-17-129,-2-2 0,-3-1 0,-1-1 0,-3-2 0,18-53 129,10-45-158,20-98 158,-67 221 65,-4 15 99,-1 0-1,0-1 1,-1 1-1,-1-1 1,1-15-164,-3 30 595,0 1-43,0 8-429,-1 12-109,-1-1 0,0 1-1,-2-1 1,-4 17-14,-30 82 274,32-100-219,-134 327 205,5-15-165,126-305-113,1 0 1,1 0-1,1 1 0,2 0 1,-1 14 17,5-35-14,-1-1 0,1 1-1,0 0 1,1-1 0,-1 1 0,1 0 0,0-1 0,0 1 0,1-1 0,-1 1 0,1-1 0,1 2 14,-2-4-155,0 0 0,1-1 0,-1 1 0,0-1 0,1 1 0,0-1 0,-1 0 0,1 0 0,0 1 0,-1-1 0,1 0 0,0-1 0,0 1 0,0 0 0,0 0 0,0-1 0,0 1 0,0-1 0,0 0 0,0 0 0,0 0 0,0 0 0,0 0 0,1 0 0,-1 0 0,0 0 0,0-1 0,1 0 155,36-10-7489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07:40.65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15559,'0'0'736,"0"0"-399,0 0-337,0 0 0,0 0 160,158 9-16,-68 5-112,5-5-32,-7 4 0,-16 1-721,-56-10-3665,-16 5-4610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07:41.02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35 13910,'0'0'929,"0"0"-897,0 0 80,0 0-112,130 45 224,-2-52-224,28-38-144,-86 18-4418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09:20:47.59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351 0 8372,'0'0'880,"58"133"817,-28-13-576,-8 6 207,-9 7 177,-8 2-561,-5-10-432,0-6-239,-20-4 63,-18 0-304,-12-4 128,-7-10-144,-9-15-16,-6-14 16,4-9-16,3-13-1457,42-50-1632,3 0-5891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07:41.38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1 560 624,'0'0'10573,"0"0"-8025,0 0-2436,0 0 0,24-22 280,35-31-138,-3-2-1,32-43-253,-15 6 60,-5-3 0,5-16-60,-67 101 17,-5 9-8,0 0 0,0-1-1,0 1 1,-1 0 0,1-1 0,0 1 0,-1-1 0,1 1 0,-1-1 0,1 1 0,-1-1 0,0 0 0,1 1 0,-1-1-9,0 1 290,0 5 169,-4 68-120,-4 0-1,-2-1 0,-9 25-338,-14 95 135,20-33-84,7 125-51,5-277-131,1-1 1,0 1-1,0 0 1,1 0-1,0-1 1,0 1-1,0 0 1,0-1-1,1 0 1,0 1-1,0-1 1,1 0-1,0 1 131,6 0-5237,-4-6-3196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07:43.83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212 237 7732,'0'0'1638,"2"21"-915,-1 0-548,-1-1 0,0 1 0,-2-1 0,0 0 1,-1 1-1,-1-1 0,-1 0 0,-1-1 0,-1 1-175,-25 61 667,-107 288 254,131-347-879,8-23-41,0 1 0,0 0 0,-1 0 0,1 0 0,0 0 0,0 0 0,0 0 0,0 0 0,0 0 0,0 0 0,0-1 0,0 1 0,-1 0 0,1 0 0,0 0 0,0 0 0,0 0 0,0 0 0,0 0 0,0 0 0,0 0 0,-1 0 0,1 0 0,0 0 0,0 0 0,0 0 0,0 0 0,0 0 0,0 0 0,-1 0 0,1 0 0,0 0 0,0 0 0,0 0 0,0 0 0,0 1 0,0-1 0,0 0 0,0 0 0,-1 0 0,1 0 0,0 0 0,0 0-1,-1-25 26,0-1-1,2 0 0,0 1 1,2-1-1,1 1 0,3-6-25,12-46-8,14-34 8,-15 57-5,2 0-1,3 2 1,2 0-1,2 2 1,8-8 5,-23 38-2,1 1-1,1 1 1,1 1 0,1 0 0,0 1-1,1 0 1,1 1 0,0 2 0,1-1-1,0 2 1,1 1 0,1 0 0,-1 2-1,7-2 3,-13 6-2,1 1 0,0 1-1,0 0 1,0 1 0,0 0-1,1 2 1,-1-1-1,0 2 1,0 0 0,1 1-1,3 2 3,-12-3 8,0 1-1,0 0 1,0 0-1,0 1 0,0 0 1,-1 1-1,1-1 1,-1 1-1,0 0 1,0 1-1,-1-1 0,1 1 1,-1 0-1,0 1 1,0-1-1,-1 1 1,0 0-1,0 0 0,0 0 1,0 1-1,-1-1 1,0 1-1,-1 0 1,1 1-8,-1-2 9,0 1 0,-1-1-1,0 1 1,0 0 0,0-1 0,-1 1 0,0-1 0,0 1 0,-1 0 0,0-1 0,0 1 0,0-1 0,-1 1 0,0-1 0,0 1 0,-1-1 0,1 0 0,-1 0 0,-1-1 0,1 1 0,-1 0 0,0-1 0,0 0 0,-1 0 0,0 0 0,1-1 0,-1 0 0,-1 1 0,1-2 0,-2 2-9,-22 12 32,-1-1 0,0-1 0,-1-2 0,-1-1 0,0-1 0,0-2 0,-1-1 0,-1-2 0,-24 2-32,37-6-127,31-2-814,36-4-1000,49-17-1934,-63 14 1718,20-5-2891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07:44.21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464 25 3810,'0'0'5170,"0"0"-1504,0 0-1841,0 0-705,-158-25 129,83 39-513,0 31-256,2 9-144,18 5-111,27 2-65,28-7-128,10-5-64,61-10 16,29-24-112,28-15-33,9-18-1855,-79-11-5108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07:44.57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121 0 15703,'0'0'1393,"0"0"-1265,0 0 16,0 0-144,195 30 176,-104-17-96,-1-1 0,-17-6-80,-21 3-640,-52-6-3762,0 1-7620</inkml:trace>
  <inkml:trace contextRef="#ctx0" brushRef="#br0" timeOffset="1">1 440 11525,'0'0'2738,"0"0"-2514,0 0-224,0 0 0,230 90 32,-94-90-32,-79-2-3026,-9-14-5746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07:44.95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359 0 10597,'0'0'213,"0"0"-130,22 5-112,-22-5 29,27 6-12,-1 1 0,11 5 12,-35-11-4,1 0 0,-1 0 1,1 1-1,-1-1 0,0 1 0,0-1 1,0 1-1,0 0 0,0 0 1,0-1-1,0 2 0,-1-1 0,1 0 1,-1 0-1,1 0 0,-1 1 1,0-1-1,0 1 0,0-1 1,0 1-1,0-1 4,0 5-13,0 0 1,0 0-1,-1-1 1,0 1-1,0 0 0,-1 4 13,0 8-54,1-14 18,-1 0 1,1 1-1,-1-1 1,0 1 0,-1-1-1,1 0 1,-1 0 0,0 0-1,0 0 1,-1 0 0,1 0-1,-1 0 1,0-1 0,0 1-1,-1-1 36,-8 10-30,-1-2-1,0 1 1,-15 9 30,13-10 26,0 1 0,1 0 0,-7 9-26,17-18 0,0 1 0,1 0 0,0 0 0,0 0 0,0 0 0,0 1 0,1-1 0,0 1 0,0-1-1,1 1 1,-1 0 0,1 0 0,0 3 0,0 3-302,1 1 0,0 0 0,1-1 0,1 1 0,0 0 0,0-1 0,1 0 0,1 0 0,4 11 302,-5-15-277,0 1 0,-1 0 0,0 0 0,0 0 0,-1 0 0,1 4 277,-2-9 52,0 0-1,0 0 1,0 0-1,-1 0 1,1 0-1,-1 0 1,0 0-1,0 0 1,0 0-1,-1 0 1,1 0-1,-1-1 0,0 1 1,0-1-1,-1 1 1,0 0-52,-6 6 581,-2 0 1,0 0-1,0-1 1,0-1-1,-11 7-581,-71 36 2324,38-22-1309,27-14-644,-17 8-24,42-21-326,0 0 1,0 0-1,0 1 0,0-1 0,0 1 1,1-1-1,0 1 0,-1 0 0,1 0 1,0 0-1,0 1-21,1-4-27,1 1 0,0-1 1,-1 0-1,1 1 0,0-1 0,0 1 1,-1-1-1,1 1 0,0-1 0,0 1 1,0-1-1,0 1 0,-1-1 1,1 1-1,0-1 0,0 1 0,0-1 1,0 1-1,0-1 0,0 1 0,0-1 1,1 1-1,-1-1 0,0 1 0,0-1 1,0 0-1,0 1 0,1-1 0,-1 1 1,0-1-1,0 1 0,1-1 0,-1 0 1,0 1-1,1-1 0,-1 1 0,1-1 27,17 2-3864,-16-2 3281,27 0-7245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07:45.33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36 458 12342,'0'0'973,"0"0"-604,-7 22-223,-18 75-36,24-92-108,0 1 1,0 0 0,0-1-1,1 1 1,0 0 0,0-1-1,1 1 1,-1 0-1,1-1 1,0 1 0,1-1-1,-1 1 1,1-1 0,0 1-1,1-1 1,-1 0-1,1 0 1,0 0 0,0-1-1,0 1 1,1-1 0,0 1-1,0-1 1,0 0 0,0-1-1,1 1 1,-1-1-1,1 0 1,0 0 0,0 0-1,4 1-2,8 3-3,0 0 0,0-2 0,1 0 0,-1-1-1,1-1 1,0 0 0,0-1 0,17-1 3,-18-1-7,0-1 0,0 0-1,0-2 1,0 0 0,-1 0 0,1-2 0,-1 0 0,0-1 0,0 0 0,-1-1-1,1-1 1,-2-1 0,1 0 0,-1-1 0,-1 0 0,0-1 0,0 0 0,-1-1 0,0-1-1,-1 0 1,1-4 7,-1 2 45,-1-2 0,-1 1 1,0-1-1,-1-1 0,-1 1 0,-1-2 0,0 1 0,-2 0 0,2-8-45,0-14 424,-2 0 0,-2 0 0,-2-36-424,0 66 109,0 0 0,-1 1-1,0-1 1,-1 0-1,0 1 1,0 0 0,-1-1-1,0 1 1,-1 0-1,0 0 1,0 1 0,-1-1-1,0 1 1,-1 0 0,0 1-1,0-1 1,0 1-1,-1 0 1,0 0 0,0 1-1,-1 0 1,0 1-1,0-1 1,-9-3-109,-23-8 75,39 16-95,-1 0 1,0 1 0,0-1 0,1 1-1,-1-1 1,0 1 0,0 0-1,1 0 1,-1 0 0,0 0 0,0 0-1,0 0 1,0 0 0,1 1-1,-1-1 1,0 0 0,0 1 0,1 0-1,-1-1 1,0 1 0,1 0-1,-2 1 20,0 2-272,1 1 0,0 0-1,0 0 1,1 0 0,0 0-1,-1 1 1,2-1-1,-1 0 1,0 0 0,1 1-1,0-1 1,1 0 0,-1 2 272,0 4-952,0 33-4653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07:45.68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0 307 9636,'0'0'409,"0"0"-276,1 30 30,4 190 1019,-5-210-1122,1 1 1,0 0 0,1 0-1,0-1 1,1 1 0,0-1-1,1 0 1,0 0 0,0 0 0,1 0-1,2 1-60,-4-5 17,1-1 1,0-1-1,0 1 0,0 0 0,1-1 0,-1 0 0,1 0 1,0-1-1,0 1 0,1-1 0,-1 0 0,1 0 1,-1-1-1,1 1 0,0-1 0,0-1 0,0 1 0,0-1 1,0 0-1,3 0-17,0 0 76,1-1 0,-1 0 0,1-1 0,-1 0 1,1 0-1,-1-1 0,1 0 0,-1-1 0,0 0 0,0 0 1,-1-1-1,1 0 0,-1-1 0,1 0 0,-1 0 0,-1-1 1,1 0-1,-1 0 0,0-1 0,0 1 0,-1-2 0,0 1 1,0-1-1,-1 0 0,1-2-76,5-8 195,-1-1 1,-1 0-1,-1-1 0,-1 0 0,-1-1 1,0 1-1,-1-1 0,-2 0 1,0 0-1,-1 0 0,-1-3-195,0-6 147,-2-1 1,-1 0-1,-5-28-147,4 44 7,-1 0 0,0 1 0,-1 0 1,0 0-1,-2 0 0,1 1 1,-1-1-1,-1 2 0,-2-3-7,7 11-47,-6-9 68,0 1 0,-1 1 0,-8-9-21,13 16-168,0 0 0,1 1 0,-1-1 0,-1 1 0,1 0 0,0 0 0,-1 1 0,1-1-1,-1 1 1,0 1 0,-5-2 168,-45-3-5143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07:47.35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497 936 13318,'-32'-6'811,"-2"-1"-614,-1-1-2,-1 2 1,0 1 0,0 2-1,-19 2-195,36 0 151,1 2 0,-1 0-1,1 1 1,-2 2-151,14-3 39,0 1 0,0 0 0,0 0-1,0 0 1,0 1 0,1 0 0,-1 0-1,1 1 1,0-1 0,0 1 0,0 0 0,1 0-1,-3 4-38,0 0 26,1 1 0,0-1-1,0 1 1,1 0-1,1 1 1,-1-1-1,1 1 1,1 0 0,0 0-1,0 0 1,0 5-26,1 1 7,0 0 1,1-1-1,1 1 1,0 0-1,1 0 0,1-1 1,1 6-8,-2-16-1,1 1 1,-1-1-1,1 0 0,0 1 0,0-1 1,1 0-1,-1-1 0,1 1 1,0 0-1,1-1 0,-1 0 0,1 1 1,0-1-1,0-1 0,0 1 1,0-1-1,1 1 0,-1-1 1,1 0-1,0-1 0,0 1 0,4 1 1,5 0-19,-1 0 0,1 0-1,0-1 1,0-1-1,0-1 1,0 0 0,0 0-1,7-2 20,-10 1-123,0-2 0,1 1 0,-1-1 0,0-1 0,0 0 0,0-1 0,0 0 0,-1 0 0,0-1 0,7-4 123,-2-1-352,0 0 0,-1-1 0,-1 0 0,0-1 0,0-1 0,7-10 352,3-8-700,0-1 1,-2-1-1,-2-1 1,-1-1-1,-2-1 1,1-5 699,27-89-1669,-5-1 0,12-95 1669,-15 65 4744,35-89-4744,-68 239 616,-2 9-348,-1-1 0,1 0 1,0 1-1,0-1 0,0 0 1,0 1-1,0-1 0,0 1 1,1 0-1,0-1 0,-1 1 1,1 0-1,0 0 0,1-2-268,0 8 579,-2 25-402,-1 1 1,-1-1-1,-1 0 0,-2 0 0,-5 21-177,-14 43 538,-7 9-538,1-3 137,-43 203 340,61-244-449,4 0 0,2 0 0,2 1 1,4 15-29,-1-61-145,4 24 296,-3-36-230,-1 0 0,0 0-1,1 0 1,-1 0 0,1 0-1,-1-1 1,1 1-1,0 0 1,-1 0 0,1 0-1,0 0 1,-1-1 0,1 1-1,0 0 1,0-1-1,0 1 1,0-1 0,0 1-1,0-1 1,0 1 0,0-1-1,0 0 1,0 1-1,0-1 1,0 0 0,0 0-1,0 0 1,0 0 0,0 0-1,0 0 80,26 0-5208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07:47.71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8 14599,'0'0'912,"0"0"-592,0 0-272,153-7 112,-68 20 0,3-1-160,-8-1 0,-14-2-272,-56-7-3553,-10 1-3795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07:48.11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13254,'0'0'1905,"0"0"-865,0 0-799,0 0-177,35 130-16,65-109-48,18-19 0,-65-2-1761,0 0-5362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09:20:49.14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392 0 1729,'0'0'3815,"0"0"-2465,0 0-678,0 0 566,0 0 189,0 0-818,-9 4-428,-166 74 769,145-62-768,0 1 0,1 1 0,0 2 0,-21 19-182,46-34-6,0-1 1,0 1-1,1 0 0,0 0 0,0 0 1,0 0-1,0 0 0,1 1 0,0 0 1,0-1-1,0 1 0,1 0 0,0 0 1,0-1-1,0 1 0,1 0 0,0 0 1,0 1 5,0 2-18,0-1 1,1 1-1,1-1 1,-1 1 0,1-1-1,1 0 1,-1 0 0,1 0-1,1 0 1,-1 0-1,1-1 1,3 3 17,28 35 21,3-2-1,1-1 1,2-3 0,5 1-21,-46-39 71,1 0 0,-1-1 0,0 1 0,1 0 0,-1-1 0,1 1 0,-1 0 0,0-1 0,1 1 0,-1 0 0,0 0 0,0 0 0,0-1 0,0 1 0,0 0 0,0 0 0,0-1 0,0 1 0,0 0 0,0 0 0,0 0 0,0-1 0,0 1 0,-1 0 0,1 0 0,0-1 0,-1 1 0,1 0-71,-1 1 51,0 0-1,0 0 1,0 0 0,-1 0-1,1-1 1,0 1-1,-1 0 1,1-1 0,-1 1-1,0-1-50,-9 7 85,-1-1 1,0 0-1,0-1 0,0-1 1,-1 0-1,-5 1-85,-82 20 234,78-21-257,19-5-85,3 0-5053,0 0-1735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07:48.48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171 37 13542,'0'0'408,"26"-7"-293,19-5-78,23-3-37,-66 14 4,0 1-1,1-1 1,-1 1-1,0 0 1,1 0-1,-1 0 1,0 0-1,1 0 1,-1 0-1,0 0 1,1 1-1,-1 0 1,0-1-1,0 1 0,1 0 1,-1 0-1,0 0 1,0 0-1,0 0 1,0 1-1,0-1 1,0 0-1,0 2-3,0 0 5,0 0 0,-1 0 0,0 0 0,1 0 0,-1 0 0,0 0 0,0 0 0,-1 0 0,1 0 0,-1 1 0,1 1-5,-1 0 10,2 11 15,0-1 1,-1 0 0,-1 1 0,0-1 0,-1 1 0,-1-1 0,-1 0 0,0 1 0,-1-2 0,0 1 0,-1 0 0,-1-1-1,0 0 1,-4 7-26,-22 29 6,-3 0 0,-1-3-1,-8 7-5,9-15 342,3 2 0,2 2 0,1 0 0,-11 26-342,36-59 140,0-1 0,1 0-1,0 1 1,0-1 0,1 1 0,0 0 0,1 0-1,0-1 1,1 1 0,0 6-140,0-13 12,0 1 0,1-1 0,-1 1-1,1-1 1,0 1 0,0-1 0,0 0 0,1 0 0,-1 1 0,1-1-1,-1 0 1,1 0 0,0 0 0,1-1 0,-1 1 0,0 0 0,1-1 0,-1 1-1,1-1 1,0 0 0,0 0 0,0 0 0,0 0 0,0-1 0,0 1-1,0-1-11,10 4 6,0 0-1,0-2 1,1 1-1,-1-2 1,1 0-1,6 0-5,30 2-364,0-3-1,1-1 1,12-5 364,-56 5-679,0-2 1,0 1 0,-1-1-1,1 0 1,-1 0 0,1 0-1,-1-1 1,0 0 678,35-21-10205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07:56.12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0,'0'0'0,"0"0"0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07:59.22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8596,'0'0'904,"0"0"19,0 0-907,22 7 139,102 31 1211,84 13-1366,274 29 929,13 3-220,183 70 38,-667-151-1188,22 9 1518,-22 0-2248,-7 6-3517,-4-15-1441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08:07.96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14375,'0'0'1792,"0"0"-1535,0 0-257,0 0 0,138 11 128,0-2 112,22 0-160,8 0 48,-7 3-112,-16-1 48,-22 7-64,-103-11-48,-15 2-4226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07:48.93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273 40 11749,'0'0'1126,"0"0"-656,-4 32-102,4-31-365,-9 79 289,-3-1 0,-11 30-292,-94 257 523,11-40-358,106-324-248,-1-30-354,2 9 277,0-47-76,2 1 1,4-1-1,2 1 0,3 0 1,3 0-1,3 2 0,3 0 1,2 1-1,25-46 236,-37 87 19,1 1 0,0 1 0,1 0 0,1 0 0,1 1 0,1 1 0,0 1 0,1 0 0,1 1 0,0 1 0,1 0 0,0 2 0,1 0 0,1 1 1,0 2-1,0 0 0,1 1 0,0 0 0,0 2 0,1 1 0,0 1 0,7 0-19,20 1 90,0 3 1,7 2-91,-47-2 14,0 2-1,-1-1 1,1 1 0,-1 1-1,1 0 1,-1 0-1,0 1 1,0 0-1,0 0 1,-1 1 0,7 5-14,-11-8 17,-1 1-1,1-1 1,-1 1 0,0 0 0,0 1 0,0-1 0,0 0 0,-1 1 0,1-1 0,-1 1-1,0 0 1,0 0 0,0 0 0,-1 0 0,1 0 0,-1 0 0,0 0 0,0 1 0,-1-1 0,1 0-1,-1 1 1,0-1 0,0 0 0,0 1 0,-1-1 0,1 0 0,-1 1-17,0-2 28,0 0 1,0 0-1,0 0 1,-1 0-1,1 0 0,-1 0 1,0-1-1,1 1 1,-1-1-1,0 1 1,-1-1-1,1 0 0,0 0 1,-3 2-29,-39 21 207,42-24-199,-32 14 109,0-2 0,0-1 0,-2-2 0,1-1 0,-5-1-117,-25 2 181,-1-2 1,-23-2-182,50-7 169,-3 2-2676,62-4-2321,16-7-607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07:49.31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475 0 10709,'0'0'1697,"0"0"-449,-188 29 241,110-4-112,5 7-481,11 4-224,17 2-272,19-2-336,24 0 33,2 7-97,33 2-16,34-4 16,31-12-16,25-20-16,20-9-737,2-15-2961,-90-12-3553,-15 2 480</inkml:trace>
</inkml:ink>
</file>

<file path=ppt/ink/ink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07:49.69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23 14519,'0'0'1472,"0"0"-927,0 0-401,138-22-144,-60 47 208,20 0-144,7-1 0,-2-1-64,-18-3-1009,-73-13-3905,-12 2-5171</inkml:trace>
  <inkml:trace contextRef="#ctx0" brushRef="#br0" timeOffset="1">186 439 15383,'0'0'1169,"0"0"-577,0 0-448,0 0-144,170 74 0,-45-58 48,3-9-96,-83-7-3650,-20 0-9332</inkml:trace>
</inkml:ink>
</file>

<file path=ppt/ink/ink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07:50.37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0 163 336,'0'0'1342,"0"0"880,0 0 1908,0 0-3052,6-23-1008,-3 8-48,-2 6-21,1 0 1,0 0-1,1 0 1,0 0-1,0 0 1,2-1-2,-3 6 21,0 1 1,0-1-1,0 1 1,1 0-1,-1 0 1,1 0-1,-1 1 1,1-1-1,0 1 1,0-1-1,1 1 1,-1 0-1,0 0 1,1 0 0,-1 1-1,1-1 1,0 1-1,-1 0 1,1 0-1,1 0-21,19-4 382,0 1 0,0 2 0,1 0 0,-1 2 0,1 1 1,-1 0-1,7 3-382,-19-2 106,0 0 1,-1 1-1,1 1 0,0 0 1,-1 0-1,0 1 1,0 1-1,0-1 1,-1 2-1,0 0 1,0 0-1,0 0 0,-1 2 1,0-1-1,3 5-106,-8-7 43,1 1-1,-1 0 0,0 0 0,-1 0 0,1 0 1,-2 1-1,1 0 0,-1-1 0,0 1 0,0 0 1,-1 0-1,0 0 0,-1 0 0,0 0 0,0 7-42,-1-2 109,-1 0-1,0 0 1,0 0-1,-2 0 0,1 0 1,-2 0-1,0-1 1,0 0-1,-3 4-108,-20 26 182,-1 0 0,-3-2-1,-1-2 1,-2 0 0,-1-3-182,-68 77 724,101-109-697,0 1 1,0 0-1,1-1 1,0 1-1,-1 0 1,1 0-1,1 0 0,-1 0 1,0 1-1,1-1 1,-1 5-28,2-7-1,0-1 0,0 1 0,0 0 1,0 0-1,0 0 0,1-1 0,-1 1 0,0 0 0,1 0 1,-1-1-1,1 1 0,0 0 0,0-1 0,0 1 1,0 0-1,0-1 0,0 0 0,0 1 0,0-1 0,0 1 1,1-1-1,-1 0 0,0 0 0,1 0 0,-1 0 1,1 0-1,0 0 0,-1 0 0,1-1 0,0 1 1,8 3-10,1 0-1,0-1 0,-1 0 1,1 0-1,0-2 1,0 1-1,1-1 11,82 0-56,-54-2-14,12 0-1666,44-7 1736,-53 2-3154,0-2 1,0-2-1,36-13 3154,-59 13-3039,-18 9 46</inkml:trace>
</inkml:ink>
</file>

<file path=ppt/ink/ink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07:53.84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0 265 624,'0'0'2289,"0"0"862,0 0 2508,0 0-3971,0 0-1848,7-9 22,6-8 193,1 2 1,0 0-1,1 1 1,1 0-1,0 1 1,18-10-56,39-23 192,3 3-192,-58 33 6,-9 3-8,0 2 0,1-1 0,-1 2 0,1-1 0,1 1 0,-1 1 0,1 0 0,-1 0 0,1 1 0,0 0 0,2 1 2,-11 5-77,-4 20 180,-1 0 1,0-1-1,-2 1 0,-1-1 1,0 0-1,-2 0 1,-1-1-1,-5 9-103,-12 33 177,-9 37-177,27-76-112,2 0 0,1 1 1,0 0-1,3 0 0,-1 18 112,3-18-1225,0 41-7402,0-64 6405,0-3 306</inkml:trace>
</inkml:ink>
</file>

<file path=ppt/ink/ink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07:54.40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33 315 0,'0'0'61,"0"0"2175,0 0 6616,0 0-5536,0 0-2537,-8 1-635,1 1-144,7-2-1,-1 0 0,1 1 1,-1-1-1,0 0 0,1 1 1,-1-1-1,0 0 0,0 0 1,1 0-1,-1 0 0,0 0 0,1 0 1,-1 0-1,0 0 0,0 0 1,1 0-1,-1 0 0,0 0 1,1 0-1,-1 0 0,0-1 1,1 1-1,-1 0 0,0-1 1,32-23 17,77-54 221,-41 27-727,3 3 0,1 3-1,20-6 490,-50 34-216,-24 14 281,-12 6-44,-9 9-12,3-11 6,-13 26 35,-2 0 1,-1-1 0,-1-1-1,-20 21-50,-2 4 38,-11 22-149,-42 78 111,38-51-3648,40-72 999,-1-1-1,-1-1 1,-2 2 2649,4-15-1609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09:22:04.38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12 923 8820,'0'0'958,"0"0"-611,0 0-195,0 0 157,0 0-18,-3-1-134,2 1-155,1 1-1,0-1 1,-1 0-1,1-1 1,0 1-1,-1 0 1,1 0-1,0 0 1,0 0-1,-1 0 1,1 0-1,0 0 1,-1 0-1,1 0 1,0-1-1,0 1 1,-1 0-1,1 0 1,0 0-1,0-1 0,-1 1 1,1 0-1,0 0 1,0-1-1,0 1 1,0 0-1,-1 0 1,1-1-1,0 1 1,0 0-1,0-1 1,0 1-1,0 0 1,0 0-1,0-1 1,0 1-1,0 0 1,0-1-1,0 1 1,0 0-1,0-1 1,0 1-1,0 0 1,0-1-1,0 1 1,0 0-1,0 0 0,0-1 0,12-20 94,-7 14-54,57-96 233,-4-3-1,13-42-273,79-230-88,-139 350 81,-5 14-4,-1-1-1,0 1 1,-1-1 0,-1 0 0,0 0 0,-1 0 0,0-2 11,-2 16 27,0 1-35,1 2 11,-1 0 0,1 0 1,-1 0-1,0 0 0,0-1 0,0 1 1,0 0-1,0 0 0,0 0 1,0 0-1,0 0 0,-1 0-3,0 12 14,-12 858 376,14-871-342,0-2-148,-1 0 0,1 0 0,-1 1 0,1-1 0,-1 0 0,1 0 1,-1 0-1,0 0 0,1 1 0,-1-1 0,0 0 0,0 0 0,1 0 0,-1 0 1,0 0-1,0 0 0,0 0 0,0 0 0,0 0 0,0 0 0,-1 0 1,1 0-1,0 0 100,-1-1-651,1-10-4040,0 2 556</inkml:trace>
</inkml:ink>
</file>

<file path=ppt/ink/ink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07:56.67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1201,'0'0'11957,"0"0"-11765,0 0-48,156 66-144,-1-21 112,53-7-32,40-2-32,28-4 256,10-10-208,-23 1-48,-38-7 33,-34-5-65,-43-4-16,-28 2 0,-30-2-2209,-30 6-3330,-60-4 1185</inkml:trace>
</inkml:ink>
</file>

<file path=ppt/ink/ink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08:08.98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1 384,'0'0'2769,"0"0"4613,0 0-5381,7 20-1966,-4-10-28,1 1 0,0-1 1,1 0-1,0 0 0,1 0 0,0-1 0,0 0 0,1 0 1,0 0-1,0-1 0,1 0 0,1-1 0,-1 0 0,1 0 1,0 0-1,8 3-7,40 19 142,1-3 0,1-2-1,1-3 1,1-3-142,254 59 913,-297-73-846,369 76 746,411 101-324,-790-179-680,9 3 271,-1 0 1,-1 0-1,1 1 1,6 5-81,-18-9-256,-1 0 0,1 0 0,-1 1 1,0-1-1,0 1 0,0 0 0,0 0 1,-1 0-1,1 1 256,-1-2-443,-1 0 1,0 0-1,0 0 1,0 0-1,0 0 0,-1 0 1,1 0-1,0 1 1,-1-1-1,0 0 1,1 0-1,-1 1 1,0-1-1,0 0 0,0 1 1,-1 0 442,-3 9-3338</inkml:trace>
</inkml:ink>
</file>

<file path=ppt/ink/ink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08:42.76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1 628 6531,'0'0'1214,"0"0"-208,0 0 114,0 0-199,0 0-254,2 0-96,2 0-480,-1 1 0,0-1 0,1 0 0,-1-1 0,0 1 0,1-1 0,-1 1 0,0-1 0,0 0 0,1 0 0,-1-1 0,0 1 0,1-1-91,14-6 276,306-114 1158,-198 69-1113,63-40-321,-140 65 129,26-18-129,-61 35-100,0 1-1,0-2 1,-1 0 0,0 0-1,-1-1 1,0-1 0,-1-1 100,-7 9-289,-1 0 0,0 0 0,0 0 0,0 0 0,-1-1 1,0 1-1,0-1 0,-1 0 0,1 1 0,-1-3 289,0-9-2818,0 0 1,-3-17 2817,3 34-242,-1 0 1,0 0 0,0 0-1,-1 0 1,1 0 0,0 0-1,0 0 1,-1 0 0,1 0-1,0 0 1,-1 0 0,1 0-1,-1 0 1,1 0-1,-1-1 242,-14-7-2526</inkml:trace>
</inkml:ink>
</file>

<file path=ppt/ink/ink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08:43.15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 4866,'0'0'993,"0"0"-553,0 0 53,0 0 409,0 0 0,24-1-115,14 1-160,30 3-627,-61-2 53,0 1 1,-1-1-1,1 1 0,-1 0 1,1 0-1,-1 1 0,0 0 1,0 0-1,0 0 1,0 1-1,-1 0 0,1 0 1,-1 1-1,3 3-53,3 1 91,3 4-27,0 1 1,-1 0-1,-1 2 1,0-1-1,-1 1 0,0 1 1,-1 0-1,-1 0 1,-1 1-1,-1 0 1,0 1-1,-1 0 1,-2 0-1,1 0 1,-2 0-1,-1 1 1,0-1-1,-1 12-64,-1-27 9,-4 52 80,3-51-85,0-1 1,0 0 0,-1 0 0,1 0-1,-1 0 1,0 0 0,0 0-1,-1-1 1,1 1 0,-1-1 0,-2 3-5,-7 6 14,-2 0 1,0-1 0,0 0-1,-1-1 1,0-1 0,-1-1-1,-2 2-14,-32 17-313,49-26-1931,1-1-3233</inkml:trace>
</inkml:ink>
</file>

<file path=ppt/ink/ink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09:31.41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1 283 8916,'0'0'1457,"0"0"-948,3 4-429,0-1-54,0 1-1,1-1 0,-1 0 1,1-1-1,0 1 1,0-1-1,0 1 0,0-1 1,0 0-1,0-1 0,1 1 1,-1-1-1,1 0 0,-1 0 1,1 0-1,3 0-25,21 2 355,1 0 1,7-2-356,-19-1 151,12 1-20,26 2 66,0-3 0,28-5-197,-74 4-9,0-1 0,0 1 0,-1-2 1,1 0-1,-1 0 0,0 0 0,0-1 0,0-1 0,0 1 0,-1-1 0,0-1 0,0 0 1,0 0-1,5-6 9,-6 4-223,0-1-1,0 0 1,-1 0 0,0 0 0,0-1 0,-1 0 0,-1 0 0,0 0-1,0 0 1,-1-1 0,0 1 0,-1-1 0,0-2 223,2-8-1819,-2-1 1,0 0-1,-1-12 1819,-1 9-3698</inkml:trace>
</inkml:ink>
</file>

<file path=ppt/ink/ink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09:31.78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29 3121,'0'0'3007,"0"0"-913,0 0-957,3-7-1012,-2 6-120,0-1 0,0 1 0,0 0-1,0-1 1,0 1 0,0 0 0,0-1 0,0 1-1,1 0 1,-1 0 0,0 0 0,1 0 0,-1 0-1,1 0 1,-1 0 0,1 1 0,-1-1 0,2 0-5,-1 1 16,1 0 0,0 0 0,0 0 0,0 0 0,0 1 0,0-1 1,0 1-1,-1-1 0,1 1 0,0 0 0,0 0 0,-1 1 0,2 0-16,27 12 222,-1 2-1,-1 0 1,0 3-1,19 16-221,-34-24 114,0 1 0,-1 0 0,-1 1 1,0 0-1,-1 1 0,0 1 0,-2 0 0,1 0 0,6 16-114,-12-20 104,-1 1-1,1 0 0,-2 0 0,0 0 1,0 0-1,-2 0 0,1 0 1,-1 0-1,-1 0 0,0 1 0,-1-1 1,0 0-1,-1-1 0,0 1 1,-1 0-1,0-1 0,-1 0 0,0 0 1,-1 0-1,0 0 0,-5 5-103,-20 29 67,-2-1 0,-2-2-1,-2-2 1,-2-1 0,-40 32-67,78-70-206,0-1-1,0 1 1,1 0 0,-1-1 0,0 1 0,0 0 0,1 0-1,-1 0 1,1-1 0,-1 1 0,1 0 0,-1 0-1,1 0 1,-1 0 0,1 0 0,0 0 0,0 0-1,-1 0 1,1 0 0,0 0 0,0 0 0,0 0 0,0 0-1,0 0 1,0 1 206,0-2-53,0 2-2834,0-2-2174</inkml:trace>
</inkml:ink>
</file>

<file path=ppt/ink/ink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09:41.94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484 115 6627,'0'0'1964,"0"0"-785,0 0-160,0 0 99,0 0 72,-25-17-294,-82-54-338,101 67-486,0 1 1,-1 0-1,1 0 1,-1 0-1,0 1 0,1 0 1,-1 0-1,0 1 1,0 0-1,0 0 1,0 0-1,0 1 1,0 0-1,-4 1-72,-8-1 200,-16 0 121,13-1-151,0 1 0,-1 1 0,-7 2-170,24-3 12,1 1 0,-1 1 0,1-1 0,-1 1 0,1 0 0,0 0 0,0 0 0,0 1 0,0 0 0,0 0 0,0 0 0,1 0 0,-1 1 0,1 0 0,-1 2-12,3-4 5,0 1 0,0 0 0,1-1 0,0 1 0,-1 0-1,1 0 1,0 0 0,0 0 0,1 0 0,-1 0 0,1 1 0,-1-1 0,1 0 0,0 2-5,5 45 125,-3-40-120,1 0-1,0 0 1,0-1-1,1 1 1,1-1-1,0 0 1,0 0-1,5 7-4,12 15-4,22 21 4,-13-15-2,-16-19 2,3 4-6,-1 0 1,3 7 5,-16-23-6,0 1 1,-1-1 0,0 1-1,0 0 1,0 0 0,-1 0 0,0 1-1,-1-1 1,1 0 0,-1 5 5,-1-8-11,0 0 1,-1 0 0,0-1 0,0 1-1,0 0 1,0-1 0,0 1-1,-1-1 1,1 1 0,-1-1 0,0 0-1,0 1 1,0-1 0,-1 0-1,1 0 1,-1-1 0,1 1 0,-1-1-1,0 1 1,0-1 0,0 0-1,0 0 1,-1 0 0,1 0 0,-1-1-1,0 1 11,-14 6-14,0-1-1,0-1 0,0-1 1,-10 1 14,27-6-2,-11 3-84,6-1-2,0 0 1,0-1-1,0 0 1,0 0-1,-1 0 1,1-1-1,0 0 1,0 0 0,0 0-1,-1-1 88,5-8-1155,3 4 963,0 1 0,1-1 0,-1 0 0,1 1 0,0 0 0,0-1 0,0 1 0,1 0-1,0 0 1,0 0 0,0 0 0,0 1 0,0-1 0,1 1 0,3-3 192,13-11-181,0 2-1,13-8 182,-23 16-128,59-36-1727,2 3 0,2 4 0,65-24 1855,-119 52-287,1 1 0,0 0 0,0 2 0,0 0 1,0 1-1,11 0 287,-30 4 25,-1 0 1,1 0 0,-1 0-1,1 0 1,0 0 0,-1 0-1,1 0 1,-1 0 0,1 0 0,-1 0-1,1 0 1,0 1 0,-1-1-1,1 0 1,-1 0 0,1 0-1,-1 1 1,1-1 0,-1 0-1,1 1 1,-1-1 0,0 0-1,1 1 1,-1-1 0,1 1-1,-1-1 1,0 1 0,1-1-1,-1 1 1,0-1 0,0 1-1,1-1-25,-1 20 2178,-1-10-1549,-1 7 114,0 0-1,-2 0 1,0-1 0,-1 1-1,0-1 1,-6 10-743,4-9 325,1 0 0,0 1 0,2-1 0,0 2 0,0-1 0,2 2-325,1-8 106,1 36 71,0-46-176,1 0 0,-1 0 0,0 0-1,1 0 1,0-1 0,-1 1 0,1 0-1,0 0 1,0 0 0,0 0 0,0-1-1,1 1 1,-1 0 0,0-1 0,1 1-1,-1-1 1,1 0 0,-1 1 0,1-1-1,1 1 0,3 0-11,0 0 0,0 0 0,0 0 0,0 0-1,1-1 1,-1 0 0,1-1 0,-1 1-1,0-1 1,1 0 0,-1-1 0,1 0-1,-1 0 1,0 0 0,1 0 0,-1-1-1,0 0 1,0-1 0,0 1 0,0-1-1,-1 0 1,1-1 0,-1 1 0,0-1-1,0 0 1,0-1 0,0 1 0,-1-1 11,5-6-28,0 0-1,-1 0 1,-1-1 0,0 0 0,-1 0 0,0-1 0,0 0 0,-2 0-1,1 0 1,-1-4 28,-2 9-2,0 0 0,-1-1 0,0 1 0,0 0 0,-1-1 0,0 1-1,0 0 1,-1-1 0,0 1 0,-1 0 0,0 0 0,0 0 0,-1 0 0,0 0-1,0 0 1,-1 1 0,-4-7 2,2 5 27,-2 0-1,1 0 0,-2 1 1,1 0-1,-1 1 1,0 0-1,-9-6-26,-15-7 272,-26-11-272,12 6 138,32 14 87,11 2-1264,7 2-3629,3 3 71</inkml:trace>
</inkml:ink>
</file>

<file path=ppt/ink/ink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09:43.03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110 900 3730,'0'0'1462,"0"0"-8,0 0-200,24-1-393,-7 2-688,-8-1-100,0 1 0,0-1 0,1-1 0,-1 0 0,0 0 0,5-2-73,-10 2 54,0-1 1,0 1-1,0-1 0,0 0 1,-1 0-1,1 0 1,0 0-1,-1-1 0,0 0 1,1 1-1,-1-1 0,0 0 1,-1-1-1,1 1 0,0-1 1,-1 1-1,0-1 0,0 0 1,1 0-55,17-40 144,-1 0 1,-2-1-1,-2-1 0,-3 0 1,-1-1-1,-2 0 1,-3-1-1,1-31-144,-6 43 41,1-7-2,-2-1 1,-6-40-40,5 72 66,-1 0 1,-1 0 0,0 0 0,0 1-1,-1-1 1,-1 1 0,0 0-1,0 0 1,-1 1 0,-1-1 0,1 1-1,-8-7-66,11 14 133,-1-1 0,1 1 0,-1 0 0,0 0 0,0 0 0,0 1 0,0 0 0,-1 0 0,1 0 0,-1 0 0,1 0 0,-1 1 0,1 0 0,-1 0 0,0 0-133,2 1 78,0-1 0,-1 1-1,1 0 1,0 1 0,0-1 0,0 0-1,0 1 1,0 0 0,0-1 0,0 1-1,0 0 1,0 1 0,0-1 0,0 1-1,0-1 1,1 1 0,-1 0 0,1 0-1,-1 0 1,1 0 0,0 0 0,0 1-1,-2 1-77,-11 21 41,1 0 0,1 0 0,2 2 0,0-1 0,2 1 0,-4 20-41,-1-3 19,-10 32 18,4 1 0,3 0-1,3 1 1,3 1 0,4 0 0,4 0 0,3 19-37,1-84-6,0 0-1,1 0 0,0-1 0,1 1 1,1-1-1,0 1 0,1-1 1,0-1-1,1 1 0,0-1 0,1 0 1,1 0-1,0-1 0,0 0 1,1 0-1,0-1 0,1 0 0,1-1 1,-1 0-1,1-1 0,1 0 0,-1 0 1,1-1-1,1-1 0,0 0 7,3 1-1,-4-2 18,0 0 0,-1 1 0,8 5-17,-14-8 4,-1 0 0,-1 1 0,1-1 0,0 1 0,-1 0 0,0 0 0,0 0 0,0 0 0,0 0 0,-1 1 0,2 1-4,-4-5-4,1 0 0,0 0 0,0 0 0,0 0 0,1 0-1,-1 0 1,0-1 0,0 1 0,0 0 0,1-1 0,-1 1 0,0-1 0,1 1 0,-1-1 0,0 0 0,1 1 0,-1-1 0,0 0 0,1 0 0,-1 0 0,1 0 0,-1 0 0,0 0 0,1 0 0,-1-1 0,1 1 0,-1 0 0,0-1 0,1 0 4,5 0-40,0-1 0,0-1-1,0 0 1,-1 0 0,4-2 40,55-38-282,-35 22 24,22-12 258,-44 28-19,1 1-1,0 0 1,0 0 0,1 1 0,-1 0 0,1 1 0,0-1 0,4 1 19,-14 2-5,1 0 0,0 0 1,0 0-1,-1 0 1,1 0-1,0 0 1,-1 0-1,1 1 0,0-1 1,0 0-1,-1 0 1,1 1-1,0-1 1,-1 0-1,1 1 1,-1-1-1,1 0 0,0 1 1,-1-1-1,1 1 1,-1-1-1,1 1 1,-1-1-1,1 1 0,-1 0 1,0-1-1,1 1 1,-1 0-1,0-1 1,1 1-1,-1 0 1,0-1-1,0 1 0,0 0 1,1-1-1,-1 1 5,0 32 117,0-21-67,0 8-5,0 0 0,2-1-1,0 1 1,2 0 0,0-1-1,1 0 1,6 16-45,-8-28-5,-1-1 0,1 0 0,1 0 0,-1 0 0,1-1 0,0 1 0,0-1 0,0 0 0,1 0 0,-1 0 0,2-1 0,-1 0-1,0 0 1,1 0 0,-1 0 0,1-1 0,0 0 0,0 0 0,1-1 0,-1 1 0,0-1 0,1-1 0,-1 1 0,1-1 0,0 0 5,3 0-75,-1-1-1,1 1 1,0-1 0,0-1 0,-1 0-1,1 0 1,2-2 75,-5 2-86,-1-2 1,0 1-1,0-1 1,0 0 0,0 0-1,-1-1 1,1 1-1,-1-1 1,0-1-1,0 1 1,2-2 85,29-33-373,-2-2 1,-1-1 0,-3-1 0,-1-2 0,-2-1-1,-2-1 1,-1-5 372,34-83 20,35-131-20,-78 221 56,-2 7 378,-1 0 0,-3 0 0,2-19-434,-10 40 2092,-1 17-1166,0 0-270,0 6-210,0 436 213,3-396-556,1 1 0,7 27-103,1 7-1234,-7 0-3811,-5-81 4993,0 0 0,0 0-1,0 0 1,0 1 0,0-1-1,0 0 1,0 0 0,0 0-1,0 0 1,0 0 0,0 1-1,0-1 1,0 0-1,0 0 1,0 0 0,0 0-1,-1 0 1,1 0 0,0 1-1,0-1 1,0 0 0,0 0-1,0 0 1,0 0-1,0 0 1,-1 0 0,1 0-1,0 0 1,0 0 0,0 0-1,0 0 1,-1 1 0,1-1-1,0 0 1,0 0 0,0 0-1,0 0 1,0 0-1,-1 0 1,1 0 0,0 0-1,0-1 1,0 1 0,0 0-1,-1 0 1,1 0 0,0 0-1,0 0 1,0 0 0,0 0-1,0 0 1,0 0-1,-1 0 1,1 0 0,0-1 52,-9-5 73,-4-10 47,-1-2 0,2 0 1,1 0-1,0-1 0,-2-8-120,-11-17 487,-104-165 4147,127 207-4565,1 1-1,-1 0 1,0-1-1,0 0 0,1 1 1,-1-1-1,1 1 0,-1-1 1,1 0-1,0 1 1,0-1-1,-1 0-68,1 1 14,0 1 0,1-1-1,-1 1 1,0-1 0,0 1 0,0-1 0,0 1-1,1-1 1,-1 1 0,0-1 0,0 1 0,1-1-1,-1 1 1,0 0 0,1-1 0,-1 1 0,1-1-1,-1 1 1,0 0 0,1-1 0,-1 1 0,1 0 0,-1 0-1,1-1-13,3 0-2,-1 0-1,1 1 0,0-1 1,0 1-1,-1 0 0,1 0 1,0 0-1,2 0 3,5 1 1,19-1 6,0 1 1,0 2-1,-1 1 1,1 2-1,-1 0 1,1 3-8,68 19 52,-44-14-57,-1 2 0,-1 3 0,22 12 5,-71-30 1,0 1-1,-1 0 0,1 0 1,0 0-1,-1 0 0,1 0 1,-1 1-1,0-1 0,0 1 1,0-1-1,0 1 0,0 0 0,0 0 1,-1-1-1,1 1 0,-1 1 1,0-1-1,0 0 0,0 0 1,-1 0-1,1 1 0,-1-1 1,1 0-1,-1 0 0,0 1 1,0-1-1,-1 0 0,1 1 1,-1-1-1,1 0 0,-2 3 0,-3 11 108,0-1 0,-2 1 0,1-2-1,-2 1 1,-4 6-108,8-15-4,-6 12 38,1 0 1,1 0 0,0 0-1,1 1 1,2 0-1,0 1-34,2-6-1489,1 0-1,1 0 1,1 5 1489,0-20-4856</inkml:trace>
</inkml:ink>
</file>

<file path=ppt/ink/ink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09:43.43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 9268,'0'0'3458,"0"0"-2434,0 0-784,0 0-144,0 0-96,0 0-352,0 0-2801,35-2 1728,-32 40-2545</inkml:trace>
</inkml:ink>
</file>

<file path=ppt/ink/ink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09:43.78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51 141 9396,'0'0'1737,"0"0"-488,0 0 159,0 0-618,-6 25-454,-22 81-146,23-88-159,1 0 0,1 0 0,1 0 1,0 1-1,2-1 0,0 5-31,0-1 5,0-20-7,1-1 0,-1 0 0,0 1 0,1-1 1,-1 0-1,1 0 0,-1 1 0,1-1 0,0 0 0,-1 0 1,1 0-1,0 0 0,0 1 0,0-1 0,0-1 0,0 1 0,0 0 1,0 0-1,0 0 0,0 0 0,0-1 0,0 1 0,1 0 1,-1-1-1,0 1 0,0-1 0,1 0 0,-1 1 0,0-1 1,1 0-1,-1 0 0,1 0 0,-1 0 0,0 0 0,1 0 2,0 0-11,1 0-1,0 0 1,-1 0-1,1 0 0,0 0 1,-1-1-1,1 0 1,-1 1-1,1-1 1,-1 0-1,1 0 0,-1 0 1,0 0-1,1-1 1,-1 1-1,0-1 0,0 1 1,0-1-1,0 0 1,0 0 11,3-5-16,-1-1 0,0 0 0,0 0 0,0 0 0,-1 0 0,-1-1 0,1 1 0,-1-1 0,-1 1 0,0-1 0,0-1 16,2-27 84,-3 1 0,-1-6-84,1-2 256,-1 22 444,-1 1 0,-1-1 1,0 1-1,-5-13-700,4-8 766,4 34-612,1 8-154,-1-1-1,0 1 1,0 0-1,0-1 1,0 1 0,0 0-1,0 0 1,1-1-1,-1 1 1,0 0-1,0 0 1,0-1-1,1 1 1,-1 0-1,0 0 1,0-1-1,1 1 1,-1 0-1,0 0 1,0 0-1,1 0 1,-1 0-1,0-1 1,1 1 0,-1 0-1,0 0 1,0 0-1,1 0 1,-1 0-1,0 0 1,1 0-1,-1 0 1,0 0-1,1 0 1,-1 0-1,0 0 1,1 0-1,-1 0 1,0 1-1,0-1 1,1 0 0,1 0-5,2 0 8,12 0-19,-1 0-1,1 2 1,4 0 16,-14-1-7,0 1 0,0-1-1,-1 1 1,1 1-1,0-1 1,-1 1 0,0 0-1,0 0 1,0 0-1,2 2 8,-1 0-7,47 37 164,11 3-157,-43-32-321,0-1 0,1 0-1,0-2 1,1-1 0,1 0 321,8 1-556,-10-4 351,0 2 1,-1 0 0,20 11 204,-35-16-7,1 1-1,-1 0 1,-1 0 0,1 1 0,-1 0-1,1 0 1,-1 0 0,-1 1 0,1-1 0,-1 1-1,0 0 1,0 1 0,-1-1 0,2 4 7,2 12 29,-1 0 0,-2-1 0,0 1 1,-1 1-1,-1-1 0,-1 0 1,-2 17-30,2 26-85,0-47-140,0-1-353,0 0-2544,-1-12-2163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09:22:10.44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351 460 1505,'0'0'6747,"0"0"-4482,0 0-1470,0 0-163,-20-27-410,20 27-222,-31-43 149,-16-31-149,43 68 7,1 0 0,0 0 0,0-1 1,1 1-1,0-1 0,0 0 0,1 0 0,0 1 1,0-1-1,0 0 0,1 0 0,0 0 0,0 0 0,1 0 1,0-2-8,1-9 25,-1 10-22,0 0 0,1 1-1,0-1 1,1 0 0,-1 1-1,1-1 1,1 1 0,-1 0-1,1 0 1,1 0 0,-1 0-1,1 1 1,0 0 0,1 0-1,-1 0 1,1 1 0,0 0-1,1 0 1,2-2-3,2 0 2,0 0-1,0 1 1,0 1-1,1 0 1,0 0-1,0 1 1,0 1 0,0 0-1,1 0 1,0 1-1,-1 1 1,2 0-2,-2 1 0,1-1-1,0 1 0,0 0 0,0 1 0,10 2 1,-19-2 1,0 0 0,0 1 0,0-1 0,0 1 1,0 0-1,-1-1 0,1 2 0,-1-1 0,1 0 1,-1 1-1,0-1 0,0 1 0,0 0 0,0 0 0,-1 0 1,1 1-1,0-1-1,2 6 14,-1 0 0,1-1 0,-2 2 0,1-1 0,-1 0 0,0 1 0,-1-1 1,0 1-1,-1 0 0,0 1-14,2 24 10,-3-1 0,-1 10-10,1-43-1,-2 16-89,-1-1 0,0 1 1,-1-1-1,0 0 0,-1 0 0,-1-1 1,-1 1-1,0-1 0,-1 0 1,-1-1-1,-10 13 90,-14 17-252,-2-2 0,-1-2 1,-5 1 251,-63 55-356,-31 18 356,0-1 60,125-105-61,3-2 14,-1 1-1,1 0 1,0 0 0,-3 4-13,9-9-7,0-1 1,0 0 0,0 1-1,0-1 1,0 1 0,0 0-1,1-1 1,-1 1 0,0 0-1,1-1 1,-1 1 0,1 0-1,0 0 1,0-1 0,0 1-1,0 0 1,0 0 0,0-1-1,0 1 1,0 0 0,0 0-1,1-1 1,-1 1 0,1 0-1,0-1 1,0 2 6,1-1-10,0 0 0,0 0 1,1 0-1,-1 0 0,1 0 0,-1 0 1,1-1-1,0 0 0,0 1 0,0-1 1,-1 0-1,1 0 0,0 0 0,0-1 1,0 1-1,1-1 0,0 0 10,1 1-10,52 6 245,1-2 0,0-3 1,42-5-236,-36 2 382,20-5 451,-2-3-1,1-3 0,52-17-832,-115 22 835,-19 7-448,-1 0 67,0 0-227,0 0-118,0 0-61,7 0-2310,-7 0-2890</inkml:trace>
</inkml:ink>
</file>

<file path=ppt/ink/ink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09:45.14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17 442 9124,'0'0'1422,"0"0"-1030,10 26-232,33 79 24,-42-101-171,1 1-1,0-1 0,0 0 0,0 0 0,1 0 0,-1 0 1,1 0-1,0-1 0,0 1 0,0-1 0,1 1 0,-1-1 0,1 0 1,-1-1-1,1 1 0,0-1 0,0 1 0,1-1-12,-1-1-8,1 0-1,-1 0 0,1-1 1,0 0-1,-1 1 1,1-1-1,-1-1 0,1 1 1,-1-1-1,1 0 0,-1 0 1,1 0-1,1-1 9,-1 0 6,1-1 0,-1 1 0,0-1 0,0 0 0,0-1-1,-1 1 1,1-1 0,-1 0 0,0 0 0,0 0 0,0-1 0,0 1 0,-1-1 0,0 0-1,0 0 1,0 0 0,-1-1 0,2-1-6,2-7 47,-1-1 0,-1 1 0,0-1-1,0 1 1,-2-1 0,1-9-47,-2 22 3,0-10 25,0 0 0,-1 0-1,0 0 1,-2-10-28,2 18 9,-1 1 1,0 0-1,0 0 1,0-1 0,0 1-1,-1 0 1,1 0-1,-1 0 1,0 0-1,0 1 1,0-1-1,0 0 1,0 1-1,0 0 1,-1-1-1,1 1 1,-1 0 0,-2-1-10,-2-1 102,0 0 1,0 0 0,-1 1 0,0 0 0,1 0 0,-1 1 0,0 0-1,0 0 1,-6 0-103,-11 0 502,-1 1 0,-11 2-502,33-1 18,-1 1 24,0-1 0,-1 1 1,1 0-1,0 0 0,0 0 0,0 1 0,-1 0 0,1 0 0,1 0 1,-1 1-1,0 0 0,0 0-42,3-2 0,0 1-1,0-1 1,1 1 0,-1-1 0,1 1 0,-1 0-1,1-1 1,-1 1 0,1 0 0,0 0-1,0 0 1,0 0 0,0 0 0,0 0 0,1 0-1,-1 0 1,0 1 0,1-1 0,0 0-1,-1 0 1,1 1 0,0-1 0,0 0 0,0 0-1,1 1 1,-1-1 0,1 0 0,-1 0-1,1 0 1,-1 0 0,1 1 0,0-2-8,0 1 0,0 0 0,0-1 0,0 1 0,0-1-1,0 0 1,0 1 0,0-1 0,1 0 0,-1 1 0,1-1 0,-1 0 0,1 0 0,-1 0 0,1 0 0,-1-1-1,1 1 1,0 0 8,33 8-208,-33-9 194,44 5-1120,1-1 1,-1-3-1,28-3 1134,6 0-358,-67 2 373,-2 0-42,-1 0 0,0 0 0,1 1 0,-1 0 1,0 1-1,0 0 27,-6 0-7,-1-1 0,1 0 0,-1 1 0,0 0 0,1 0 1,-1 0-1,0 0 0,-1 1 0,1-1 0,0 1 0,-1-1 0,1 1 1,-1 0-1,0 0 0,0 0 0,0 0 0,0 1 0,1 2 7,3 7 133,-1 2 0,0-1 0,-1 1-1,-1-1 1,0 1 0,-1 0-1,0 8-132,0 32 990,-4 25-990,1-15 218,-4 37 80,-4-1-1,-12 45-297,-1 9 67,20-138-34,2-17-34,0 0 1,0 0-1,0 0 1,0 0 0,0-1-1,0 1 1,-1 0 0,1 0-1,0 0 1,0 0-1,0 0 1,0 0 0,0 0-1,0 0 1,0 0-1,0 0 1,0 0 0,0 0-1,0 0 1,0 0-1,0 0 1,0 0 0,0 0-1,0 0 1,0 0-1,0 0 1,0 0 0,0 0-1,0 0 1,0 0-1,0 0 1,-1-1 0,1 1-1,0 0 1,0 0 0,0 0-1,0 0 1,0 0-1,0 1 1,0-1 0,0 0 0,-2-32-99,2 13 53,-10-486-34,11 481 90,1-1 1,0 1-1,2 0 0,1 0 1,1 1-1,7-20-10,-7 28 3,0 1 1,0 0-1,2 0 0,0 1 1,0 0-1,1 1 0,1 0 1,0 0-1,0 1 0,2 0 1,2-2-4,-8 9-1,1-1 0,-1 1 1,1 1-1,0-1 1,0 1-1,0 0 1,0 1-1,1 0 1,-1 0-1,1 0 0,3 1 1,-8 0 3,-1 1 0,1-1-1,0 1 1,-1 0-1,1 0 1,-1 0-1,1 1 1,0-1-1,-1 1 1,1-1-1,-1 1 1,1 0-1,-1 0 1,1 0-1,-1 0 1,0 0 0,0 1-1,1-1 1,-1 1-1,0-1 1,0 1-1,0 0 1,-1 0-1,1 0 1,0 0-1,-1 0 1,1 0-1,-1 0 1,0 1-1,0-1 1,0 0-1,0 1 1,0-1 0,1 3-3,1 10 54,-1 0 0,0 1 0,-1-1 0,0 1 1,-1-1-1,-1 1 0,0-1 0,-2 0 1,1 0-1,-2 1-54,-2 6 30,-1-1 1,-1 1-1,-1-2 1,-1 1 0,-1-1-1,-7 10-30,16-27 1,-10 15-2,1 0 0,1 0 0,0 4 1,37-57-4000,-6 9 3846,240-330 395,-186 243-103,-5-3 0,10-33-138,-75 136 122,6-7 2488,-11 19-1305,0 12-99,-8 509-657,3-411-1616,3-92-25,-1-1 0,0 1 0,-1-1 1,-5 14 1091,9-29-206,-1 0 1,1 0 0,0 0 0,-1 0-1,1-1 1,-1 1 0,1 0-1,-1 0 1,1 0 0,-1 0-1,1-1 1,-1 1 0,0 0 0,0-1-1,1 1 1,-1 0 0,0-1-1,0 1 1,1-1 0,-1 1-1,-1-1 206,-12 2-5885</inkml:trace>
</inkml:ink>
</file>

<file path=ppt/ink/ink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09:45.49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109 535 4274,'0'0'2268,"0"0"-822,-18-24-334,-54-77-149,70 97-906,-1 0 0,1 0 0,0 0 1,0 0-1,1 0 0,-1-1 0,1 1 0,0 0 0,0-1 0,0 1 0,1-1 0,0 1 0,-1-1-57,2 2 24,-1 0-1,1 0 0,-1 0 0,1 0 1,0 1-1,0-1 0,0 0 1,0 1-1,1-1 0,-1 1 0,1-1 1,-1 1-1,1 0 0,0-1 1,1 1-24,4-5 19,0 2 0,1-1 1,0 1-1,0 0 1,1 1-1,-1-1 1,1 2-1,7-3-19,-6 2 21,23-7-15,0 1 0,0 1 0,1 2 0,0 2 0,0 1 0,0 1 0,29 2-6,-60 1-4,0 0 0,0 0 0,-1 0 0,1 1 0,0-1 1,0 1-1,-1-1 0,1 1 0,0 0 0,1 1 4,-3-1 10,1-1-1,-1 1 1,0 0 0,0 1 0,0-1 0,-1 0 0,1 0 0,0 0 0,0 0 0,-1 1-1,1-1 1,0 0 0,-1 1 0,1-1 0,-1 0 0,0 1 0,1-1 0,-1 1 0,0-1-1,0 1 1,0 0-10,3 72 1088,-4 26-1088,0-26-1037,1-69-2565,0-5-1891</inkml:trace>
  <inkml:trace contextRef="#ctx0" brushRef="#br0" timeOffset="1">590 17 6931,'0'0'3298,"0"0"-2018,0 0-1184,0 0-96,0 0-288,0 0-272,80-16-1457,-80 50-4178</inkml:trace>
</inkml:ink>
</file>

<file path=ppt/ink/ink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09:46.52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0 689 7972,'0'0'1320,"0"0"-730,0 0 144,0 0 231,0 0-431,2 4-433,-1-2-107,0 3 30,1-1 0,-1 0 0,0 1 0,0-1 1,0 1-1,-1 0 0,0-1 0,0 3-24,0-7-27,0 0-55,0 0-14,0 0 8,0-7 88,2-8 151,1 0 0,0 0 0,1 1 0,0-1-1,1 1 1,1 0 0,0 1 0,7-12-151,9-21 553,-17 34-329,-4 7-124,0 1 1,1 0-1,0 0 0,-1 1 1,2-1-1,-1 0 1,0 1-1,1-1 0,-1 1 1,1 0-1,0-1 1,0 1-1,1 0-100,-4 3 4,1-1 0,-1 1 0,0 0 0,0 0-1,1 0 1,-1 0 0,0 0 0,0 0 0,1-1 0,-1 1 0,0 0 0,1 0-1,-1 0 1,0 0 0,1 0 0,-1 0 0,0 0 0,0 0 0,1 0 0,-1 0-1,0 0 1,1 1 0,-1-1 0,0 0 0,0 0 0,1 0 0,-1 0 0,0 0-1,1 0 1,-1 1 0,0-1 0,0 0 0,0 0 0,1 0 0,-1 1 0,0-1-1,0 0 1,0 0 0,1 1 0,-1-1 0,0 0 0,0 0-4,4 11 64,0-1 0,-1 0 0,0 1 0,-1 0 0,0 0 0,-1-1 0,1 9-64,2 17 80,-3-28-65,1 1 0,0-1-1,0 0 1,1 0 0,0 0 0,0 0-1,1-1 1,4 8-15,-6-12-46,1 0-1,-1 0 1,0-1 0,1 1-1,0-1 1,0 1-1,0-1 1,0 0 0,0 0-1,0 0 1,0-1-1,1 1 1,-1-1-1,1 1 1,-1-1 0,1 0-1,0-1 1,-1 1-1,1-1 1,0 1 0,0-1 46,3 0-156,1 1 1,-1-1 0,1-1 0,-1 1-1,1-1 1,-1-1 0,0 1-1,1-1 1,-1-1 0,0 1 0,0-1-1,0-1 1,-1 1 0,1-1 0,1-2 155,-7 6-13,0 0 1,-1-1 0,1 1 0,0-1-1,0 1 1,0 0 0,-1 0-1,1-1 1,0 1 0,0 0 0,0 0-1,0 0 1,-1 0 0,1 0 0,0 0-1,0 0 1,0 0 0,0 1-1,-1-1 1,1 0 0,0 0 0,0 1-1,0-1 1,-1 0 0,1 1 0,0-1-1,-1 1 1,1-1 12,21 21 146,-3-2-197,-11-15-177,0 0-1,1-1 0,-1 0 0,0 0 0,1-1 1,0-1-1,-1 1 0,10-1 229,-1 0-288,1-1 0,0 0 0,16-4 288,-29 4 46,-1-1 0,0 0 1,0 0-1,1-1 0,-1 1 1,0-1-1,0 0 0,0 0 1,-1 0-1,1 0 0,-1-1 1,1 0-1,-1 0 0,0 0 0,0 0 1,0 0-1,0 0 0,0-1 1,-1 1-1,1-1 0,-1 0 1,0 0-1,-1 0 0,1 0 0,0 0 1,-1 0-1,0 0 0,0-1 1,0 1-1,-1 0 0,0-4-46,1 2 277,-1 4-35,0-1 1,0 1-1,0-1 1,0 1-1,-1-1 0,1 1 1,-1 0-1,1-1 0,-1 1 1,0-1-243,1 3 67,-1-1 1,0 0-1,0 0 1,0 1-1,1-1 1,-1 0-1,0 1 1,0-1-1,0 1 1,0-1-1,0 1 1,0 0-1,0-1 1,0 1-1,0 0 0,0 0 1,-1 0-1,1 0 1,0-1-1,0 2 1,0-1-1,0 0 1,-1 0-68,-1 0 56,0-1 1,0 1-1,0 0 0,0 1 1,0-1-1,0 0 0,0 1 1,0 0-1,1 0 0,-1 0 1,-1 0-57,2 0 6,1 1 0,0-1 0,0 1 0,0-1 0,0 1 1,0-1-1,1 1 0,-1 0 0,0-1 0,1 1 0,-1 0 0,1 0 0,0-1 1,0 1-1,-1 0 0,1 0 0,0 0 0,0-1 0,1 2-6,-2 7 12,0 1-39,1 0 0,0 0 0,1 0 0,0 3 27,0-13-59,-1-1 0,1 1 0,-1 0 0,1 0 0,-1-1 0,1 1 0,0 0-1,0-1 1,-1 1 0,1 0 0,0-1 0,0 1 0,0-1 0,-1 0 0,1 1 0,0-1 0,0 1 0,0-1-1,0 0 1,0 0 0,0 0 0,0 0 0,0 0 0,0 1 0,0-2 0,1 1 59,33 0-1916,-24-1 1238,11-5-343,-21 6 969,1-1 0,0 0 0,0 0 0,0 1 0,0-1 0,0 1 0,0 0 0,0-1-1,0 1 1,0 0 0,0 0 0,1 0 52,-2 1-15,0 1 0,-1-1 0,1 0 0,-1 0 0,1 0 0,-1 1 0,1-1 0,-1 0 0,0 0 0,0 1 0,1-1 0,-1 0 0,0 1 0,0-1 0,0 1 15,0 5 65,3 5 110,0-1 0,0 0 0,1 0 0,1 0 0,0 0 1,0-1-1,7 10-175,-9-16 14,0 1 1,1-1 0,-1 0 0,1-1-1,0 1 1,0 0 0,0-1 0,1 0 0,-1 0-1,1-1 1,0 1 0,0-1 0,0 0-1,0 0 1,0 0 0,0-1 0,0 0-1,5 1-14,-2-1-14,0-1-1,0 0 0,-1-1 0,1 1 1,0-1-1,0-1 0,-1 1 0,1-1 0,-1-1 1,1 0-1,-1 0 0,0 0 0,0-1 1,0 0-1,2-2 15,10-8-21,-1 0 1,-1-2-1,0 0 0,10-13 21,-6 5 24,-2-2-1,0 0 0,-1-1 0,-2 0 0,0-2 1,-2 0-1,-2 0 0,3-11-23,-1-3 70,-3-1 0,-1 0 0,-2-1 0,-3 0 1,0-28-71,-3-96 997,-2 164-826,0 0-1,0 0 1,0 0-1,-1 0 1,1 0-1,-1 0 1,-1 0-1,0-2-170,1 6 66,1-1 0,-1 1 0,0 0 0,0 0 0,0 0 0,0 0 0,0 0 0,0 0 0,-1 0 0,1 0 0,0 0 0,0 0 0,-1 1 0,1-1 0,-1 1 0,1-1 0,0 1 0,-1-1 0,1 1 0,-1 0 0,1-1 0,-1 1 0,1 0 0,-1 0 0,1 0 0,-1 0 0,1 1-66,-2-1 49,1 0 0,0 0 1,0 0-1,-1 1 0,1-1 0,0 1 1,0-1-1,0 1 0,-1 0 1,1 0-1,0 0 0,0 0 0,0 0 1,0 0-1,1 1 0,-1-1 1,-1 2-50,-2 3 52,0 0 0,1 0 0,0 0 1,0 1-1,-2 4-52,-12 26 52,2 0 0,2 1 0,1 0 0,2 2 0,-1 9-52,1 13 24,2-1 1,3 1-1,2 9-24,3-40 1,1-1 0,2 1-1,0-1 1,4 12-1,-4-32-2,1 0-1,0 0 1,0 0-1,1 0 1,1 0-1,-1-1 1,1 1-1,1-1 1,0-1-1,0 1 1,1-1-1,0 0 1,0-1-1,1 1 3,3 1-7,0-1 0,1 0 0,0 0 0,0-2 0,0 1 0,1-2 0,0 1 0,0-2 0,0 0-1,0 0 1,5-1 7,7 1-76,0-1-1,-1-2 0,1 0 0,0-2 1,0 0-1,5-3 77,12-2-170,1-3-1,-1-2 1,0-1-1,-1-3 1,-1-1 0,20-12 170,-43 20-623,-1-2 1,-1 0 0,0 0 0,6-8 622,37-30-7057</inkml:trace>
</inkml:ink>
</file>

<file path=ppt/ink/ink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10:08.32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82 176 9620,'0'0'1972,"0"0"-1428,0 0-461,0 0 24,0 0 122,0 32-39,1 11-157,1 49 40,-5 18-73,-9 13 125,5-57-586,1 47 461,-2-142-766,-14-117 792,7 0-1,4-69-25,11 190 97,-1 10 22,1-1 0,1 1 0,0 0-1,1 0 1,3-9-119,-4 20 16,1-1 0,-1 1-1,1-1 1,0 1 0,1 0-1,-1 0 1,1 0 0,-1 0 0,1 0-1,0 1 1,1-1 0,-1 1 0,1 0-1,-1 0 1,1 0 0,0 1 0,0-1-1,0 1 1,0 0 0,1 0-16,10-3 10,0 0 0,0 2 0,0 0 0,0 0 1,1 2-1,-1 0 0,1 0 0,-1 2 0,1 0 0,3 1-10,-12-1-19,-1 0-1,1 1 1,0 0-1,-1 0 1,1 0 0,-1 1-1,0 0 1,0 1-1,0-1 1,0 1-1,-1 0 1,1 0-1,-1 1 1,0 0-1,0 0 1,-1 0 0,1 0-1,-1 1 1,0-1-1,-1 1 1,1 0-1,-1 1 1,-1-1-1,1 0 1,-1 1 0,0 0-1,0-1 1,-1 1-1,0 0 1,0 0-1,0 4 20,-1 0-300,1-1-1,-1 1 1,-1-1-1,0 1 1,-1 1 300,1-8-91,0 0 1,0 0-1,-1 1 1,0-1-1,0 0 1,0-1 0,0 1-1,0 0 1,-1 0-1,0-1 1,1 0-1,-1 1 1,-1-1 90,-10 9-42,-1 0 0,-1-2 0,1 0 0,-2 0 0,1-1 1,-1-2-1,-5 2 42,11-4 279,20-4-28,21-1-280,6-1 31,31 4-2,-57-2 1,1 1 1,-1 0-1,1 0 0,-1 1 1,0 0-1,0 1 1,0 0-1,5 4-1,-11-6 7,-1 1 0,1-1-1,-1 1 1,0 0 0,0 0 0,0 0-1,-1 0 1,1 0 0,-1 1 0,0-1 0,0 1-1,0 0 1,0 0 0,0-1 0,-1 1-1,0 0 1,0 0 0,0 0 0,0 0-1,-1 1 1,1-1 0,-1 0 0,0 0-1,0 0 1,-1 0 0,1 0 0,-1 0-1,-1 2-6,0 5 43,-1 0 0,0 0 0,-1-1-1,0 1 1,-1-1 0,0 0-1,-1 0 1,0-1 0,0 0-1,-2 0-42,-24 27 431,-2-1-1,-2-2 1,-1-2-1,-1-1 1,-2-2-1,-1-2-430,33-20 50,-20 7 65,48-13-4461,3-6 747</inkml:trace>
</inkml:ink>
</file>

<file path=ppt/ink/ink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10:08.65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79 0 8820,'0'0'1809,"0"0"-1665,0 0-16,-23 163 208,3-96-96,7-8-208,3-7 16,5-9-48,3-16-672,-3-14-1825,5-13-1569,0 0 272</inkml:trace>
</inkml:ink>
</file>

<file path=ppt/ink/ink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10:08.98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0 172 5587,'0'0'2081,"0"0"-1297,75-117 32,-34 99-304,4 2-15,5 5-273,0 4-96,-2 5-48,-6 2-32,-34 0-48,-8 0-5058</inkml:trace>
  <inkml:trace contextRef="#ctx0" brushRef="#br0" timeOffset="1">98 278 9236,'0'0'3202,"0"0"-3202,0 0-336,0 0 336,0 0 16,0 0 16,168 14 80,-98-14-112,-45 0-3506,-2-5-1856</inkml:trace>
</inkml:ink>
</file>

<file path=ppt/ink/ink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10:09.34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492 28 224,'0'0'7598,"-26"-5"-4727,1 1-2444,-10-3 380,0 2-1,-1 1 1,-26 2-807,48 2 269,2-1 32,-1 1 0,1 1 0,0 0 0,-7 2-301,17-3 34,0 1 0,0-1-1,-1 1 1,1-1 0,0 1 0,0 0 0,0 0 0,0 0-1,0 0 1,0 0 0,1 1 0,-1-1 0,0 0 0,1 1-1,-1-1 1,0 1 0,1 0 0,0 0 0,-1-1 0,1 1-1,0 0 1,0 0 0,0 0 0,0 0 0,1 0 0,-1 2-34,-1 6-3,1 0 1,0 0-1,0 0 1,1 0-1,1 0 1,0 0 0,0 0-1,1 0 1,0-1-1,1 1 1,3 7 2,5 11 5,2-1-1,1-1 1,5 7-5,-2-4 28,-1 0 0,6 17-28,-18-35 12,0-1-1,-1 1 1,-1 0-1,1 0 0,-2 0 1,1 0-1,-1 0 1,-1 1-1,-1 6-11,1-15 9,-1 1 0,0-1-1,0 1 1,0-1 0,-1 1-1,1-1 1,-1 1-1,0-1 1,0 0 0,0 0-1,0 0 1,0 0 0,-1 0-1,1-1 1,-1 1 0,0-1-1,0 0 1,0 1-1,-1-1-8,-11 7 43,0 0 0,0-1 0,-12 4-43,10-4 19,-9 3 5,0 0 0,-1-2 0,-2-1-24,-19 2-3951,43-9-2038</inkml:trace>
</inkml:ink>
</file>

<file path=ppt/ink/ink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10:16.50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1 636 6883,'0'0'982,"0"0"-355,0 0-251,6 23 80,22 71-181,-26-88-262,0 0 1,0 0-1,1 0 1,-1 0-1,1 0 1,1-1-1,-1 1 0,1-1 1,0 0-1,0 0 1,1 0-1,-1-1 0,1 0 1,0 1-1,0-2 1,1 1-1,-1 0 1,1-1-1,-1 0 0,1-1 1,0 1-1,0-1 1,1 0-1,-1-1 0,6 2-13,-2-3 3,0 1 0,-1-1-1,1-1 1,0 0-1,-1 0 1,1-1-1,-1 0 1,1-1-1,-1 0 1,0 0-1,0-1 1,0 0-1,-1-1 1,1 0 0,4-4-3,40-33 107,-1-2 0,-3-2 0,23-30-107,28-26 153,30-22-89,5 7-1,6 5 0,38-16-63,-131 101-926,-30 24-2942</inkml:trace>
</inkml:ink>
</file>

<file path=ppt/ink/ink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11:23.13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1064 9364,'0'0'966,"0"0"-70,0 0-618,0 0-233,0 0 59,2 3 150,7 8-173,-1 0 1,-1 0-1,0 1 1,-1 1-1,0-1 1,-1 1-1,3 10-81,4 6 94,24 66 135,-10-25-116,14 23-113,-37-89-4,-1 1 1,1-1-1,0 0 0,0 0 1,0 0-1,0-1 1,1 1-1,-1-1 1,1 0-1,0 0 1,0 0-1,0 0 1,1-1-1,-1 1 1,1-1-1,-1 0 1,1-1-1,0 1 1,-1-1-1,1 0 1,0 0-1,2 0 4,0 0-10,1-1-1,0 0 1,0 0-1,-1-1 1,1 0-1,-1-1 1,1 1-1,-1-1 1,1-1-1,-1 1 1,0-1-1,0 0 1,0-1-1,2-1 11,8-7 2,0-1-1,0 0 0,-2-1 0,14-15-1,55-71 21,-69 81-23,147-192 22,83-100-18,-86 128-11,23-9 9,-105 119-31,2 3 0,4 3 0,68-41 31,-100 79-2246,45-20 2246,-85 45-3164,-11 10-2297</inkml:trace>
</inkml:ink>
</file>

<file path=ppt/ink/ink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11:32.85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20 9028,'0'0'390,"22"0"-166,263-8 2537,665-4-499,-922 13-2245,1 1-1,-1 1 1,0 1-1,0 2 1,0 1-1,9 4-16,-34-8-428,-3-2-5750,-2-1-859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09:24:13.50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266 1 4754,'-238'157'4690,"211"-150"-4690,27-7-1889,20 0-2753,20-22 2097</inkml:trace>
</inkml:ink>
</file>

<file path=ppt/ink/ink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11:47.89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8052,'24'8'122,"12"4"-24,124 41 599,-104-38-180,0-3 0,1-3 0,42 1-517,174-1 1100,-55-4-685,-138 3-24,-1 3 0,16 7-391,-19-3 559,2-3-1,27-2-558,421 6 691,-479-18-404,1-1-1,-1-3 0,28-7-286,79-11 569,123-2-569,-184 19 162,210-3 325,-24 2 16,-224 5-361,-55 3-137,0 0 48,11-10-370,-6-4-1596,-3 2-2553</inkml:trace>
</inkml:ink>
</file>

<file path=ppt/ink/ink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11:57.53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 1 8708,'0'0'1521,"0"0"-1377,0 0-144,25 173 80,-25-87 0,0 0-80,0-7 96,-5-5-96,-5-11 32,0-13-16,2-10-16,6-19-592,-1-12-1601,3-9-1217</inkml:trace>
</inkml:ink>
</file>

<file path=ppt/ink/ink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11:57.89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0 113 7972,'0'0'1953,"0"0"-1,0 0-1183,0 0-609,0 0-160,0 0 32,53-60 496,30 48-352,7-1-80,8 1-16,-6 1-80,-4 7-16,-13 4-2497,-62 0-2433</inkml:trace>
</inkml:ink>
</file>

<file path=ppt/ink/ink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11:58.25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1 569 8660,'0'0'800,"5"131"-624,-5-52 65,0 0 111,0-5-144,0-6-160,0-14-48,0-16-256,2-38-2273,1 0-2658</inkml:trace>
  <inkml:trace contextRef="#ctx0" brushRef="#br0" timeOffset="1">46 134 7732,'0'-122'1600,"0"111"-1296,0 11-144,0 0-160,0 15-1936,0 17-4163</inkml:trace>
</inkml:ink>
</file>

<file path=ppt/ink/ink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11:58.60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5667,'0'0'4660,"0"0"-3280,0 0-1151,0 0-66,1 21-75,5 142-43,-6 33-15,0-195-52,0-1-15,0 0 5,0 0-29,0-1 13,2-32 72,1 0 0,2 0 0,1 0 0,1 1 0,2 0 0,2 0 0,0 1 0,10-16-24,-19 42 44,1 0 1,-1 0 0,1 0 0,0 1 0,0 0-1,3-4-44,-5 7 33,1-1 0,-1 1 0,1 0 0,0 0-1,0 0 1,0 0 0,0 0 0,-1 0 0,1 0-1,0 1 1,0-1 0,1 1 0,-1-1 0,0 1-1,0 0 1,0 0 0,0 0 0,0 0-33,-1 0 2,-1 0 0,1 0 0,-1 0 0,1 1 0,-1-1 0,1 0 0,-1 0 0,1 1 0,-1-1 1,1 0-1,-1 1 0,1-1 0,-1 1 0,0-1 0,1 0 0,-1 1 0,0-1 0,1 1 0,-1-1 0,0 1 0,0-1 1,0 1-1,1-1 0,-1 1 0,0-1 0,0 1 0,0 0-2,4 19 68,-3-13-19,8 63 358,-7-50-409,0 1 0,2 0 0,0-1 0,1 0 0,1 0-1,1 0 1,2 4 2,-7-20-282,0 0 1,1-1-1,-1 1 0,0-1 0,1 1 0,0-1 0,0 0 1,0 0-1,0 0 0,0-1 0,1 1 0,-1-1 0,1 0 0,0 1 282,9-1-3633</inkml:trace>
</inkml:ink>
</file>

<file path=ppt/ink/ink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11:58.94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1 304 7075,'0'0'2097,"0"0"-1190,0 0-320,0 0 246,8 2-633,10 4-137,-1 1 1,0 1-1,4 3-63,-1-1 48,0-1 0,1 0-1,21 5-47,-16-10-2,1 0-1,0-1 0,0-2 1,0 0-1,0-2 0,15-3 3,-37 3-5,1 0 0,-1 0-1,0 0 1,1-1 0,-1 0-1,0 0 1,0 0 0,-1-1-1,1 1 1,0-1 0,-1 0-1,1-1 1,-1 1 0,0-1-1,1-2 6,1 0 12,-1-1-1,0 0 0,-1 0 0,0 0 1,0 0-1,-1-1 0,1 0 0,-2 1 1,2-6-12,2-15 40,-1 0 1,-2 0-1,0-1 1,-2 0-1,-1-6-40,0 28 12,0 0 0,0 1-1,-1-1 1,0 0 0,0 1 0,0-1-1,-1 1 1,0-2-12,1 6 39,-1 0 0,1 0 0,0 0 0,-1 0-1,1 0 1,-1 1 0,1-1 0,-1 0 0,0 1 0,0-1 0,0 1 0,0 0 0,0 0 0,0-1-1,0 1 1,0 1 0,0-1 0,-1 0 0,1 0 0,0 1 0,0-1 0,-1 1 0,1 0-1,-1 0-38,0-1 90,0 1 0,-1-1-1,1 1 1,0 0 0,0 0 0,-1 0-1,1 0 1,0 1 0,0-1-1,0 1 1,-1 0 0,1 0-1,0 0 1,0 0 0,0 1 0,1-1-1,-1 1 1,0 0 0,0 0-90,0 1 16,0 1 1,-1 0-1,1 1 1,1-1-1,-1 1 1,1-1-1,-1 1 1,2 0-1,-1 0 1,0 0-1,1 0 1,0 0-17,-8 32 45,3-1 0,1 1 1,1 1-1,3-1 0,1 7-45,-1-37-1,1 0-1,0 1 0,1-1 1,0 0-1,0 0 0,1 0 0,-1 0 1,2 0-1,-1 0 0,1 0 1,0-1-1,0 1 0,0-1 0,1 0 1,0 0-1,1 0 0,-1-1 1,1 1-1,0-1 0,0 0 1,1-1-1,0 1 0,0-1 0,0 0 1,6 3 1,2-1-3,0 0 0,1 0 0,-1-1 1,1-1-1,0-1 0,0 0 0,1-1 1,-1 0-1,3-1 3,0-1-344,1 0-1,0 0 1,0-2-1,-1 0 1,1-1-1,14-5 345,-29 6-399,0 1-1,-1-1 1,1 1 0,-1-1-1,1 0 1,-1-1-1,0 1 1,0 0 0,0-1-1,0 0 400</inkml:trace>
</inkml:ink>
</file>

<file path=ppt/ink/ink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12:00.84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44 73 960,'0'0'3928,"0"0"-2256,0 0-655,0 0 82,0 0-157,0 0-347,-6 0-286,-28 0 812,34 0-1097,0 0-3,0 0 6,0 0 2,0 0 40,0 0 11,-1 0-67,1-1 0,0 1 0,0 0 0,-1 0-1,1 0 1,0-1 0,0 1 0,0 0-1,-1 0 1,1-1 0,0 1 0,0 0-1,0-1 1,0 1 0,0 0 0,0-1 0,0 1-1,0 0 1,0 0 0,0-1 0,0 1-1,0 0 1,0-1 0,0 1 0,0 0 0,0-1-1,0 1 1,0 0 0,0-1 0,0 1-1,0 0 1,0 0 0,1-1 0,-1 1-1,0 0 1,0 0 0,0-1 0,0 1 0,1 0-1,-1 0 1,0-1 0,0 1 0,1 0-1,-1 0 1,0 0 0,0 0 0,1-1-13,3-3 8,1-1 0,0 0 0,0 1 0,0 0 0,0 0 0,1 1 0,-1-1 0,1 1 0,0 1 0,0-1 0,0 1 0,0 0 0,1 0 0,3 0-8,9-2 23,1 1 1,0 1-1,0 1 0,6 1-23,-21 0 6,0 0-1,1 0 1,-1 1-1,0 0 1,1 0 0,-1 1-1,0 0 1,0-1-1,0 2 1,0-1-1,0 0 1,0 1 0,-1 0-1,1 0 1,-1 1-6,2 1 18,0 1 1,0 0 0,-1 1-1,1-1 1,-2 1 0,1 0-1,-1 0 1,0 1 0,1 2-19,3 10 51,-1 0 0,-1 1 0,-1 0 0,-1 0 0,0 0-1,-2 0 1,0 10-51,-1 141-349,-1-99-4624,0-61-611</inkml:trace>
</inkml:ink>
</file>

<file path=ppt/ink/ink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12:02.16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454 62 4738,'0'0'1193,"0"0"-238,0 0 600,0 0-47,0 0-633,0 0 232,-16-10-115,-56-29-314,66 37-611,-1-1 0,0 1 0,1 0 0,-1 1 0,0 0 0,0 0 0,0 0 0,0 1 0,0 0 0,0 1 0,-5 0-67,-12 0 258,23-1-253,-1 0-1,1 0 1,-1 0-1,1 0 1,0 1-1,-1-1 1,1 0-1,0 0 1,-1 1 0,1-1-1,0 1 1,0-1-1,-1 1 1,1 0-1,0-1 1,0 1-1,0 0 1,0 0-1,0 0 1,0 0 0,0 0-1,0 0 1,0 0-1,0 0 1,1 0-1,-1 1 1,0-1-1,1 0 1,-1 0 0,1 1-1,-1-1-4,0 5-3,0 0 0,0 1 0,0-1 0,1 0 0,0 1 0,1 3 3,-1 5 16,1 0-9,0-1 1,1 0-1,0 0 1,1 0-1,1 0 1,0-1-1,1 1 1,3 5-8,11 21 6,3 0 0,2 0-6,1 2 0,11 28 0,-32-61 6,0 0 0,-1 1 1,0-1-1,-1 1 0,0 0 1,-1 0-1,0 0 0,-1 0 1,0 0-1,0 0 0,-1 0-6,1-7 4,-1 0-1,0 0 1,0-1-1,0 1 1,0-1-1,-1 1 1,1 0-1,-1-1 0,1 0 1,-1 1-1,0-1 1,0 0-1,0 0 1,0 0-1,0 0 1,0-1-1,-1 1 1,1 0-1,-1-1 1,1 0-1,-1 1 1,1-1-1,-1 0 1,0 0-1,-2 0-3,-13 5 16,-1-1 0,1-1 1,-11 0-17,26-3 0,-55 5-39,0-2 0,-39-4 39,58 0-402,39 0 298,-1 0-1,1 0 1,0-1-1,0 1 1,0 0-1,0 0 1,-1 0 0,1 0-1,0 0 1,0 0-1,0-1 1,0 1 0,0 0-1,0 0 1,0 0-1,0 0 1,0-1-1,-1 1 1,1 0 0,0 0-1,0 0 1,0 0-1,0-1 1,0 1-1,0 0 1,0 0 0,0 0-1,0-1 1,0 1-1,0 0 1,0 0-1,0 0 1,1 0 0,-1-1-1,0 1 1,0 0-1,0 0 1,0 0 0,0 0-1,0-1 1,0 1-1,0 0 1,1 0-1,-1 0 1,0 0 0,0 0-1,0 0 1,0 0-1,0-1 1,1 1 104,13-10-2479,9-2-1328</inkml:trace>
</inkml:ink>
</file>

<file path=ppt/ink/ink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12:02.57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1 182 4482,'6'20'1307,"2"6"-1017,-1-1 0,-2 1 0,0 1-1,-2-1 1,0 23-290,-3-40 94,-7 378 1621,7-371-1726,-2-53-1739,-4-27 1750,-1-7-648,2-188 749,6 241 5,0-1 0,1 1 0,1 0 0,1 0 0,1 0 0,0 1 0,2 0 0,0 0 0,0 0 0,2 1 0,0 0 0,1 0 0,0 1 0,1 0 0,1 1 0,0 1 0,1 0 0,1 0 0,12-8-106,-20 17 24,0 0-1,1 0 1,-1 1-1,1-1 1,0 2-1,0-1 1,0 1-1,0 0 1,1 0-1,-1 1 1,0 0-1,1 0 1,-1 1-1,1 0 1,-1 1 0,5 0-24,-11 0 17,0-1 1,-1 1 0,1 0 0,0 0 0,-1 0 0,1 0 0,-1 0-1,1 0 1,-1 0 0,0 0 0,1 0 0,-1 0 0,0 0 0,0 0 0,1 0-1,-1 0 1,0 0 0,0 0 0,0 0 0,0 0 0,-1 0 0,1 0 0,0 0-1,0 0 1,-1 0-18,1 5 132,0 2-60,-1 0-1,-1 0 0,1 0 0,-1-1 1,-1 1-1,1 0 0,-1-1 1,-1 1-1,1-1 0,-1 0 0,0 0 1,-1-1-1,0 1 0,0-1 0,-4 4-71,-14 14 6,-1-2 0,-1-1 0,-8 6-6,5-6 18,-23 17-1595,47-36-1486,4-2-2902</inkml:trace>
</inkml:ink>
</file>

<file path=ppt/ink/ink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12:02.93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129 0 11173,'0'0'1588,"0"0"-548,0 0-165,0 0-376,-20 23-163,-62 73-256,78-91-78,1 0-1,-1 1 0,1-1 1,0 1-1,0-1 1,1 1-1,0 0-1,0 22-5,2-18-3,0-8 4,0-1-1,0 0 0,0 1 0,0-1 0,1 1 0,-1-1 0,0 0 0,1 0 0,-1 1 0,1-1 0,-1 0 0,1 0 0,0 1 0,-1-1 0,1 0 0,0 0 0,0 0 0,0 0 1,0 0-1,0 0 0,0 0 0,0-1 0,0 1 0,0 0 5,2 0-68,0 1 0,0-1 1,0 0-1,0 0 0,0-1 0,0 1 0,0-1 1,0 1-1,0-1 0,0 0 0,1 0 68,4 0-325,1-1 0,-1 0 0,1-1 0,-1 0-1,0 0 1,0 0 0,0-1 0,1-1 325,3-3-436,-2 0-1,1 0 1,-1-1 0,0 0 0,0-1 0,1-2 436,16-15-270,-27 26 796,0 3 869,-1 43 440,-1-25-1749,1-1-1,2 1 1,0-1-1,4 17-85,-5-34-9,1 0 0,1 0 1,-1 0-1,0 0 0,1 0 0,-1 0 0,1-1 1,0 1-1,0-1 0,0 1 0,0-1 0,1 0 1,-1 0-1,1 0 0,-1 0 0,1 0 0,-1 0 1,1-1-1,0 1 0,0-1 0,0 0 0,0 0 0,0 0 9,31 4-4274,-22-5-2150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09:24:24.55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18978 473 12294,'-21'0'37,"-4"-1"-7,-3 0 18,0 1 0,0 1 0,1 2-1,-16 3-47,-23 11 28,0 2-1,-14 10-27,-18 5 33,-230 82 195,5 15 0,6 14 0,7 13 0,7 14 0,-24 34-228,-976 598 483,1283-792-476,-358 206 376,259-142-172,2 6 1,-3 10-212,-139 130 78,-149 117 39,150-159-37,-102 44-80,150-91 336,-102 92-336,79-52 8,-118 92 32,-212 160 84,-18-25 0,-32-18-124,302-205 95,-6-14 0,-14-11-95,-154 62 135,-255 108 65,-10-27 326,-350 52-139,752-261-281,-27-12-106,-357 32 97,307-68-62,-46-18-35,-291 11 70,2 46-50,552-44 20,-81 28-40,210-40 12,0 4 0,2 3-1,0 4 1,3 2 0,-8 9-12,-10 14-1,2 4 0,2 3-1,4 5 1,3 3 0,3 3-1,-64 81 2,43-29-32,6 4 0,5 4 0,-35 78 32,44-62-2,-25 75 2,70-140 3,3 2 1,5 1-1,-7 47-3,-4 85-14,3 70 14,-3 223-20,35-477 19,-5 509 55,10-486-69,3-1-1,3 1 1,3-1 0,9 26 15,17 41 2,31 60-2,-10-53-28,6-1 0,5-4 0,6-3 0,20 16 28,-40-63 0,4-3-1,4-2 1,2-3 0,3-4-1,3-2 1,3-3-1,7-1 1,50 29-32,3-7 0,4-5 0,3-7 0,4-6 0,50 11 32,86 18 9,4-13 0,3-12 0,37-8-9,581 67-2,13-31 12,246-14 41,191-50-51,-892-30-30,1027-18 33,-54-54 30,1127-35 30,-2099 96-62,2183-61 6,-1917 28 12,139-51-19,1612-337 37,-431 2-21,-1054 186-8,7-49-8,532-217 34,-783 221-12,-10-34-22,-326 115 27,27-39-27,381-271 42,-524 307-50,-9-13 0,-10-13 0,-6-16 8,38-60 59,201-264-59,-347 362-22,-10-6 0,-10-7-1,54-120 23,-82 105 8,76-218-8,-78 128 6,1-66-6,-66 185 19,-11-3 0,-8-1 0,-10-1 1,-10-2-1,-9-12-19,-6 206 1,-2-353-15,-4 262 3,-5 1 0,-11-31 11,-19-49 13,-8 3 0,-10 1 0,-7 4-1,-8 2 1,-55-89-13,42 115 2,-7 4-1,-7 4 0,-6 5 0,-7 5 1,-95-91-2,-2 25 46,-8 9 1,-9 9 0,-38-10-47,82 68-9,-6 8 1,-5 8-1,-5 9 0,-16 4 9,-332-109 46,-13 24-17,246 91-60,-4 13 1,-155-13 30,-46 25 32,-2 23 0,-206 20-32,-438 23 12,-214-4 66,1308 7-86,-1207-2-2,1023 19-33,1 11 1,-21 14 42,-62 26 262,-101 42-262,-321 131-667,20 39-2202,-50 54-8438,548-224 8920</inkml:trace>
</inkml:ink>
</file>

<file path=ppt/ink/ink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12:03.52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179 1 2161,'0'0'6422,"0"0"-4173,0 0-1148,0 0-116,0 0-121,-21 2-421,21-2-443,-26 2 91,0 2 0,-6 2-91,29-6 5,0 1 0,1 0 1,-1 0-1,1 0 1,0 1-1,-1-1 0,1 0 1,0 1-1,0-1 1,0 1-1,0 0 1,0 0-1,0 0 0,0 0 1,1 0-1,-1 0 1,1 1-1,-1-1 0,1 0 1,0 1-1,0-1 1,0 1-1,0-1 0,0 1 1,1-1-1,-1 3-5,-2 6 33,-3 8 3,1 1 0,1 0-1,0 1 1,2-1 0,0 0 0,1 1 0,2 4-36,-1-20 2,0 0 0,1-1 0,-1 1 0,1 0 1,0 0-1,1-1 0,-1 1 0,1-1 0,0 1 0,0-1 1,0 0-1,1 0 0,-1 0 0,1 0 0,1 1-2,2 1-2,0 0 0,0 0 0,1-1-1,-1 0 1,1 0 0,0-1 0,0 0-1,7 3 3,4 1-5,0-2 0,0 0 0,1-1 0,0-1 0,0 0 0,1-2-1,9 1 6,-7-2-10,-5 0-7,0 0-1,0-1 1,1-1 17,-13 0-7,-1 1 1,0-1-1,0 0 0,1 0 1,-1 0-1,0 0 1,0-1-1,0 0 1,0 0-1,-1 0 0,1 0 1,-1-1-1,1 1 1,0-2 6,5-6-3,-1 0 0,0-1 0,0 0 0,-2 0 0,1-1 0,-1 0-1,-1 0 1,0 0 0,-1-1 0,0 1 0,0-5 3,2-12 98,-1-1 0,-1 1 0,-1-1-1,-2-16-97,-1 44 29,1 1 0,-1-1 0,0 0 0,0 1 1,0-1-1,0 0 0,-1 0 0,1 1 0,0-1 0,-1 1 0,1-1 0,-1 0 0,1 1 0,-1-1 0,0 1 0,0-1 0,0 1 0,0 0 1,0-1-1,0 1 0,0 0 0,0-1 0,0 1-29,-3 0 91,1 0 1,0 0 0,-1 0-1,1 1 1,-1-1-1,1 1 1,-1 0 0,0 0-1,1 0 1,-2 0-92,1 0 53,-2 1-14,-1 0 0,1 0 0,0 1 0,0-1 0,-1 1 0,1 1 0,0-1 0,1 1 0,-1 0 0,0 1 0,1-1-1,0 1 1,0 0 0,0 0 0,0 1 0,1-1 0,-1 1 0,1 0 0,-1 2-39,-10 14-8,0 0 0,2 2-1,0-1 1,1 3 8,4-9 5,1 1 0,0 0 0,1 0-1,1 1 1,1-1 0,0 1 0,2 0 0,0 0 0,1 1-1,0 1-4,1-15-3,0 1 0,0-1 0,1 0 1,-1 0-1,1 1 0,0-1 0,1 0 0,-1 0 0,1 0 0,0 0 0,0-1 0,1 1 0,-1 0 0,1-1 0,0 0 0,0 0 0,0 0 0,1 0 1,0 0-1,-1 0 0,1-1 0,1 0 0,-1 0 0,0 0 0,1 0 0,-1-1 0,1 1 0,0-1 0,0-1 0,2 2 3,14 2-178,0 0 0,0-1 0,0-2 0,1 0-1,-1-1 1,1-1 0,-1-1 0,0-1 0,5-1 178,-23 2-220,0 1-1,0-1 1,0 0 0,0 0-1,-1 0 1,1 0 0,0-1-1,0 1 1,-1-1 0,1 0-1,-1 1 1,3-3 220,18-22-5531</inkml:trace>
</inkml:ink>
</file>

<file path=ppt/ink/ink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12:04.95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1 104 6643,'0'0'192,"0"0"-192,0 0-128,0 0 128,235 11 528,-62-31 113,30-5-353,20 3 32,5 1-64,8 8-208,-1-1 96,-16 14-144,-164 0-112,-23 0-2929</inkml:trace>
</inkml:ink>
</file>

<file path=ppt/ink/ink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12:12.33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45 328 8964,'0'0'254,"0"0"658,0 0 0,0 0-247,0 0-385,-10 3-278,2-1-10,-17 8-23,25-10 31,0 0 0,0 0 0,0 0 0,-1 0 0,1 0 0,0 0 0,0 1 0,0-1-1,0 0 1,0 0 0,0 0 0,0 0 0,0 0 0,0 0 0,0 0 0,0 0 0,0 0 0,0 0 0,0 1 0,0-1-1,0 0 1,0 0 0,0 0 0,0 0 0,0 0 0,0 0 0,0 0 0,0 0 0,0 1 0,0-1 0,0 0 0,0 0-1,0 0 1,0 0 0,0 0 0,0 0 0,1 0 0,-1 0 0,0 0 0,0 0 0,0 0 0,0 0 0,0 0 0,0 1-1,0-1 1,0 0 0,0 0 0,0 0 0,1 0 0,-1 0 0,0 0 0,0 0 0,0 0 0,0 0 0,0 0 0,0 0 0,0 0-1,0 0 1,0 0 0,1 0 0,-1 0 0,0 0 0,0 0 0,0 0 0,0 0 0,0 0 0,0 0 0,0-1 0,23 3 7,-11-3 15,-1 0-1,1-1 1,-1 0 0,0-1-1,1 0 1,-1-1-1,-1 0 1,1-1 0,0 0-1,-1-1 1,0 0 0,-1 0-1,1-1 1,-1 0-1,0-1-21,6-6 22,0-1-1,-1 0 1,-1 0-1,0-1 1,-1-1-1,-1 0 1,-1-1-1,2-5-21,-8 15-1,0 0 0,-1 0-1,0-1 1,-1 1 0,0-1-1,0 0 1,-1 1 0,0-1-1,0 0 1,-1-1 1,0 9 8,0-1-1,0 1 1,-1 0 0,1 0-1,0 0 1,0 0 0,-1 0 0,1-1-1,-1 1 1,1 0 0,-1 0-1,1 0 1,-1 0 0,1 0-1,-1 0 1,0 0 0,0 1 0,1-1-1,-1 0 1,0 0 0,0 0-1,0 1 1,-1-1-8,0-1 15,-1 1 0,1 0 0,-1 0-1,1 0 1,-1 1 0,0-1 0,1 1 0,-1-1 0,0 1-1,-2 0-14,0 0 17,0 0-1,1 0 1,-1 1-1,0 0 1,1 0-1,-1 0 0,0 0 1,1 1-1,-1 0 1,1 0-1,0 0 1,0 0-1,-3 2-16,0 3 30,1 0-1,-1 0 1,1 1-1,0 0 1,1 0-1,0 1 1,0-1 0,1 1-1,0 0 1,0 3-30,-8 22 39,2 1-1,0 7-38,2-5 17,2 1-1,2 1 1,1-1-1,2 1 1,1-1-1,3 4-16,-2-32 0,0-1-1,1 0 1,0 0 0,1 0-1,0 0 1,0-1 0,1 1-1,0-1 1,0 0-1,1 0 1,0 0 0,1 0-1,-1-1 1,1 0 0,1 0-1,-1-1 1,1 0 0,1 0-1,-1 0 1,1-1-1,0 0 1,0-1 0,0 1-1,1-2 1,-1 1 0,1-1-1,0-1 1,0 1-1,5-1 1,-1 0-162,1 0-1,-1-1 0,1-1 0,0 0 1,-1-1-1,1-1 0,-1 0 0,6-2 163,-13 3-347,-1-1 0,1 0-1,0 0 1,-1 0 0,0-1-1,0 0 1,1 0 0,-2 0-1,1-1 1,0 1-1,-1-1 1,1-1 0,-1 1-1,0 0 1,-1-1 0,1 0-1,-1 0 1,0 0 0,0 0-1,0-1 348,11-32-4162</inkml:trace>
</inkml:ink>
</file>

<file path=ppt/ink/ink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12:12.70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6211,'0'0'800,"0"0"-784,0 0-16,0 0 464,0 0 353,0 0-353,163 129-224,-121-93-112,3-2-64,-2-5-32,-3-7-32,-10 1-496,-30-19-2898</inkml:trace>
  <inkml:trace contextRef="#ctx0" brushRef="#br0" timeOffset="1">146 386 7924,'0'0'2673,"0"0"-1345,0 0-959,0 0-369,0 0 0,0 0 112,120-129-112,-34 64 0,4-5-352,-58 45-3746,-9 7-1889</inkml:trace>
</inkml:ink>
</file>

<file path=ppt/ink/ink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12:13.10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0 163 6115,'3'31'397,"-1"-11"-322,11 214 624,-13 276-75,18-799-1067,-10 199 419,13-117 62,-14 156 67,3 0 1,17-49-106,-22 84 113,1 0 0,0 1 0,1 0 1,1 0-1,1 0 0,2-1-113,-8 11 41,0 0 0,1 1 0,0-1 0,0 1 0,0 0-1,1 0 1,-1 1 0,1-1 0,0 1 0,0 0 0,0 0 0,0 1 0,1-1 0,-1 1 0,1 1-1,-1-1 1,1 1 0,0 0 0,1 0-41,-4 0 15,1 1 1,-1 0-1,0 0 0,0 0 0,0 0 0,0 0 1,1 1-1,-1-1 0,0 1 0,0 0 0,0 0 0,0 0 1,0 0-1,0 1 0,-1-1 0,1 1 0,0 0 1,-1 0-16,1 1 22,-1 0 0,1 0 0,-1 0 0,0 0 0,0 1 0,0-1 1,-1 1-1,1 0 0,-1-1 0,0 1 0,0 0 0,0 0 1,-1 0-1,1 0 0,-1 0-22,3 15 62,-1-1 1,-1 1-1,-1 0 1,-1-1-1,0 1 1,-1-1-1,-1 1 1,-1-1-1,-1 0 1,0 0-1,-2 0 0,-7 15-62,5-15 25,0-1 0,-2 0 0,0 0-1,-1-1 1,-1-1 0,0 0-1,-1-1 1,-2 2-25,15-15-45,-1 1-1,0-1 1,0 1-1,0-1 1,0 0 0,1 0-1,-1 0 1,-1 0 0,1 0-1,0 0 1,0 0 0,0-1-1,0 1 1,-1-1 0,1 0-1,0 1 1,-1-1 45,1-2-2295</inkml:trace>
</inkml:ink>
</file>

<file path=ppt/ink/ink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12:13.59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0 257 2961,'0'0'1212,"23"0"-193,162-2 891,-178 2-1862,-1 0 0,0 0 0,0-1 0,1 1-1,-1-2 1,0 1 0,0-1 0,0 1 0,5-4-48,-8 3 12,1 0 0,-1 0 0,0-1 0,0 1 0,0-1 0,-1 0 1,1 0-1,0 0 0,-1 0 0,0 0 0,0-1 0,0 1 0,0-1 0,-1 1 0,1-1 0,0-1-12,1-8 25,1 0-1,-2 0 1,0-1 0,0 1-1,-1-1 1,-1 1-1,0-1 1,-1 1 0,-2-7-25,3 17 65,-1 0 1,0 1 0,-1-1 0,1 0 0,-1 1-1,1-1 1,-1 1 0,0-1 0,0 1-1,1 0 1,-2 0 0,1 0 0,0 0 0,0 0-1,-1 0 1,1 1 0,-1-1 0,1 1 0,-3-1-66,3 1 59,1 0 1,-1 0-1,1 1 1,-1-1-1,1 1 1,-1-1-1,0 1 1,1-1-1,-1 1 1,0 0 0,1 0-1,-1 0 1,0 0-1,1 0 1,-1 0-1,1 1 1,-1-1-1,0 0 1,1 1-1,-1-1 1,1 1 0,-1 0-1,1-1 1,-1 1-1,1 0 1,-1 0-1,1 0 1,0 0-1,-1 0 1,1 0-1,0 0 1,0 1 0,0-1-1,0 0 1,0 1-1,0 0-59,-3 7 50,1 0-1,0 0 1,0 1-1,1-1 1,0 1 0,1-1-1,0 1 1,0 7-50,1 19 107,3 26-107,-3-57 2,1 0-1,0-1 0,0 1 1,0 0-1,0 0 0,0-1 1,1 1-1,0-1 0,0 0 1,0 1-1,1-1 0,0 0 0,-1 0 1,1 0-1,1-1 0,-1 1 1,0-1-1,1 0 0,2 2-1,0-1-9,0-1 1,0 1-1,0-1 0,1-1 0,-1 1 0,1-1 0,0-1 0,0 1 0,-1-1 0,1 0 1,0 0-1,0-1 0,2 0 9,-4-1-5,0 1 1,0-1-1,0 0 1,-1 0-1,1-1 1,0 0 0,-1 1-1,1-1 1,-1-1-1,0 1 1,0-1-1,0 0 1,0 0-1,0 0 1,0 0 0,-1 0-1,1-1 1,-1 0-1,0 0 1,0 0-1,1-3 5,9-13 27,-2-1-1,0-1 1,-2 0-1,0-1-26,0 2 28,-7 26 92,0 0 1,1-1-1,0 1 1,0-1 0,0 1-1,0-1 1,1 0-1,0 0 1,0-1 0,0 1-1,0-1 1,0 0-1,1 0 1,-1 0 0,3 0-121,1-1-171,1 0 0,-1-1 0,1 0 1,0 0-1,-1-1 0,1-1 0,0 1 1,-1-1-1,1-1 0,-1 0 0,1 0 172,13-5-304,1-1 1,-1-1-1,6-4 303,-18 8-12,1 1 0,-1 0-1,1 0 1,3 0 12,-12 4-1,0-1 0,0 1 1,0-1-1,0 1 0,1 0 1,-1 0-1,0 0 0,0 0 1,0 0-1,0 0 0,0 0 1,0 1-1,0-1 1,0 1-1,0 0 0,0 0 1,0-1-1,0 1 0,0 0 1,0 1-1,0-1 0,-1 0 1,1 0-1,-1 1 0,1-1 1,0 2 0,7 13-127,-1 0 1,0 0 0,-1 1-1,-1 0 1,-1 1 0,2 11 126,-4-15-3351</inkml:trace>
</inkml:ink>
</file>

<file path=ppt/ink/ink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12:14.02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346 11 7075,'0'0'881,"0"0"18,-28-2 285,-89-6-39,107 8-918,0-1 0,0 2 0,0 0 0,-1 0 0,-1 1-227,6 0 238,1 0-1,-1 0 1,1 0 0,0 1-1,0 0 1,-1 0-238,5-1 15,0-1 1,0 1-1,0-1 0,0 0 1,0 1-1,1-1 0,-1 1 1,1 0-1,-1-1 0,1 1 1,-1-1-1,1 1 1,0 0-1,0-1 0,0 1 1,0 0-1,0-1 0,0 1 1,0 0-1,0-1 0,1 2-15,0 6 11,-2 5 10,1 0 0,1 0 0,0-1 0,1 1 0,1 0 0,0 0 0,3 6-21,1 0 12,-1 1 1,-1 0-1,-1 0 0,0 0 0,-2 0 0,-1 1 1,0 11-13,-1-30 8,0 0 1,0-1-1,-1 1 1,1 0 0,-1-1-1,1 1 1,-1-1-1,0 1 1,0-1-1,0 1 1,0-1 0,0 0-1,-1 1 1,1-1-1,-1 0 1,0 0 0,1 0-1,-1 0 1,0 0-1,0 0 1,0-1 0,0 1-1,-1-1 1,1 1-1,0-1 1,-1 0 0,1 0-1,-1 0 1,1 0-1,-3 0-8,-7 2-288,-1 0 0,0-2 0,1 1-1,-1-2 1,-11 0 288,22 0-113,1-4-1538,1-1 1401,1 0 0,0 1 0,0-1 0,0 0 0,1 0 0,0 1 0,-1-1 0,2 1 0,-1 0 0,0-1 0,1 1 0,0 0 0,0 0 0,0 0 250,13-14-508,0 1-1,10-8 509,-3 4-979,34-34-1444,5 1-189</inkml:trace>
</inkml:ink>
</file>

<file path=ppt/ink/ink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12:14.37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1 325 1521,'115'41'2609,"-115"-5"864,0 16-2448,-17 13-145,-8-2 1,2-6-273,10-12-288,11-14-320,2-15 0,0-16-128,8 0-2497,2-13-1569</inkml:trace>
  <inkml:trace contextRef="#ctx0" brushRef="#br0" timeOffset="1">159 0 8116,'0'0'1040,"0"0"-1040,0 0-1841,0 0 689,0 0-3394</inkml:trace>
</inkml:ink>
</file>

<file path=ppt/ink/ink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12:14.75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50 9893,'0'0'285,"4"25"-202,0 12-71,3 11 40,11 42-52,-16-78 9,1-1 0,1 0 1,0 0-1,0 0 0,1 1-9,-3-9-9,-1-1 0,0 0 0,1 1 1,-1-1-1,1 0 0,0 0 0,-1 0 0,1 0 0,0 0 0,0 0 0,1-1 0,-1 1 0,0-1 1,0 0-1,1 1 0,-1-1 0,1 0 0,-1 0 0,1 0 0,0-1 0,-1 1 0,1-1 0,0 1 1,-1-1-1,1 0 9,-1 0-12,0-1 0,0 1 1,0 0-1,0-1 1,-1 0-1,1 1 1,0-1-1,0 0 0,-1 0 1,1 0-1,0 0 1,-1 0-1,1-1 1,-1 1-1,1 0 0,-1-1 1,0 1-1,0-1 1,1 1-1,-1-1 1,0 0-1,0 1 0,-1-1 12,21-48 138,-16 38-116,34-110 218,7-17-403,-44 134-1360,-2 5-2063</inkml:trace>
</inkml:ink>
</file>

<file path=ppt/ink/ink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12:15.13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116 175 5651,'0'0'205,"0"0"201,0 0 349,0 0 16,0 0-150,12-23-173,33-71 131,-44 91-464,0 1-1,0-1 1,0 1-1,0-1 1,0 1 0,0-1-1,-1 0 1,0 0-1,1 1 1,-1-1-1,0 0 1,0 0-1,0 1 1,-1-3-115,1 4 75,-1 1 0,1-1 1,0 0-1,-1 0 0,1 0 1,-1 0-1,0 0 1,1 1-1,-1-1 0,0 0 1,1 1-1,-1-1 0,0 0 1,0 1-1,1-1 0,-1 1 1,0-1-1,0 1 0,0-1 1,0 1-1,0 0 0,0-1 1,0 1-1,0 0-75,-3-1 193,-1 1 1,1 0-1,0 0 0,0 0 1,-1 1-1,1-1 0,0 1 1,0 0-1,0 1 1,0-1-1,-1 1-193,2-1 24,0 1 0,0 0-1,0 0 1,0 0 0,1 0 0,-1 1 0,0-1 0,1 1 0,0-1 0,0 1-1,0 0 1,-1 2-24,-20 41 79,13-20-11,1-1 0,1 2 0,2-1-1,0 1 1,1 13-68,-1 23 59,3 51-59,3-100 1,0 0 0,1 0 0,1 0 1,0 0-1,1-1 0,1 1 0,0-1 1,5 12-2,-5-18-1,-1 0 0,1 0 0,1-1 0,-1 1 0,1-1 0,0 0 0,0-1 0,1 1 0,0-1 0,0 0 0,0 0 0,1-1 0,-1 0 0,1 0 0,0 0 1,4 0 0,4 1-124,0-1 1,1 0 0,0-2 0,0 0-1,0 0 1,0-1 0,0-1-1,0-1 1,0-1 0,5-1 123,-19 3-227,0 0-1,-1 0 1,1-1 0,-1 1 0,1-1-1,-1 0 1,1 1 0,-1-1 0,1 0-1,-1 0 1,1 0 0,-1 0-1,0 0 1,0 0 0,1 0 0,0-2 227,9-18-6254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09:22:32.71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132 1 192,'0'0'454,"0"0"-238,0 0-64,-21 10 64,-67 29 123,69-29 4592,15-6-2965,23-5-2290,-6 0 554,334-12-99,-177 6 645,79 10-776,-174 3 266,-2 4-1,1 3 1,16 8-266,75 13 275,316 24 150,4-28-279,95 8 295,-152 14-67,75 5 335,854 6-200,-339-63-114,-951-2-398,0-3 1,0-3-1,24-8 3,212-32 480,100 6-480,-47 26 347,-23 2-29,-249 6 104,-1-4 1,79-22-423,236-47 678,-345 72-558,-36 7-90,-9 1-6442,-8 1-2280</inkml:trace>
</inkml:ink>
</file>

<file path=ppt/ink/ink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11:27.06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10469,'0'0'1635,"0"0"-245,0 0-619,0 0-461,0 0-161,0 0 6,0 0-70,9 20 46,-3-6-98,-1-2-10,0 0-1,1-1 1,0 1-1,1-1 0,0 0 1,1-1-1,0 0 1,1 0-1,0-1 1,0 0-1,7 5-22,5 0 13,-1-2 1,1 0-1,1-1 0,0-2 0,1 0 1,0-1-1,0-1 0,0-2 0,19 3-13,-10-4-3630,-1-1-1,16-2 3631,-44-1-5784</inkml:trace>
</inkml:ink>
</file>

<file path=ppt/ink/ink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11:27.48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164 339 5298,'0'0'2321,"0"0"-480,0 0-720,0 0-689,0 0-288,0 0-112,-73-34 0,103 11 544,5-4-223,5 0-273,-5 2-16,-2 5-64,-8 2-881,-8 0-1744,-7-5-576,-10 19-833,0-5 2481</inkml:trace>
  <inkml:trace contextRef="#ctx0" brushRef="#br0" timeOffset="1">219 0 5827,'0'0'1504,"0"0"-127,0 0-833,-103 147 97,73-68-33,2 6-352,3 6-176,8-1-80,4-4-1601,11-62-3713</inkml:trace>
</inkml:ink>
</file>

<file path=ppt/ink/ink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16:06.49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891 58 1553,'0'0'875,"0"0"-230,0 0 116,0 0-36,0 0-234,-3-1-155,-1-1-225,-1 0 0,1 0 0,-1 1 0,1 0 0,-1 0 0,0 0 0,1 0 0,-1 1 0,-3 0-111,-54 2 890,25-1 348,23 0-598,10-1-465,1 1 0,-1-1 0,0 0 0,0 0 1,0 0-1,0-1 0,0 1 0,-1-1-175,3-1 94,2 1-64,-5 0 6,5 0-28,0 0-2,0 0 7,0 1-5,0 0-21,0 0 26,0 0-21,0 0-3,0 0 25,0 0 12,0 0-7,0 0-3,0 0-5,0 0-25,0 0-2,0 0 46,0 0-9,0 0-2,0 0 13,0 0 8,0 0-11,0 0 6,0 0-59,0 0 48,0 0-11,0 0-37,0 0-5,0 0 15,0 0 20,0 0-12,0 0 6,0 0-26,0 0 31,0 0 11,0 0 0,0 0-8,0 0-21,0 0 31,0 0-2,0-2-18,0 2-14,0 0 26,0 0-20,0 0 28,0 0 4,0 0 4,0 0 4,0 0 31,0 0-21,0 0-8,0 0 0,0 0 16,0 0 64,0 0 46,0 0 103,0 0-31,0 0-62,-1 0-78,-6-1-77,0 0 1,0 0-1,0-1 0,0 0 0,1 0 0,-1-1 0,-1-1-13,-3 0 15,-10-2-14,0 2 1,0 0-1,0 1 1,-1 1-1,1 1 1,-1 1-1,-19 3-1,-15-2-453,52-1 409,0 1 1,0 0-1,0 0 0,0 0 1,0 0-1,0 1 0,0 0 0,0-1 1,0 1-1,1 1 0,-1-1 1,1 0-1,-1 2 44,-45 40-250,34-30 198,4-3 41,-13 9-1,2 2 0,1 0 0,0 1 0,2 2 0,0 0-1,2 0 1,-1 6 12,5-2-9,0 0-1,3 2 0,0-1 0,2 1 0,1 0 0,-1 28 10,2-3-31,3 1 0,3 0 0,3 24 31,-1-72-3,0 1-1,0-1 0,1 1 1,0-1-1,0 0 1,1 0-1,1-1 0,-1 1 1,1-1-1,1 0 0,0 0 1,0 0-1,0-1 0,1 0 1,5 5 3,3 1-9,1 0 0,0 0 0,1-2 0,0 0 0,1-1 0,0-1 0,3 1 9,5-1-29,0 0-1,1-1 1,1-2 0,-1-1-1,1-1 1,1-1 29,40 1-8,60-5 8,-110-1-3,-1-1-1,0 0 1,0-1 0,0-1-1,-1-1 1,0 0 0,0-2 0,0 0-1,-1 0 1,0-2 0,0 0 0,-2 0-1,2-2 4,5-6 5,0 0 0,0-2 0,-2 0 0,-1-1 0,0-1 0,-1-1 0,-2 0 0,4-9-5,-7 8 5,-1 0-1,-2-1 1,0 0-1,-1 0 0,-2-1 1,0 0-1,0-20-4,0-33 147,-3-72-147,-3 106 102,-1 35 26,0 0-1,0 0 1,-1-1-1,0 1 0,-1 0 1,0 0-1,0 1 1,-1-1-1,0 1 1,-1 0-1,0 0 0,-1 0 1,0 1-1,0-1 1,0 1-1,-1 1 0,-1-1 1,1 1-1,-1 1 1,0-1-1,-9-4-127,12 9 214,0 0 0,1 0 1,-1 1-1,0-1 0,0 1 0,0 0 0,-1 1 0,1-1 1,0 1-1,0 0 0,-3 0-214,8 0 29,0-2-10,0 2 26,0 0-21,0 0-8,0 0-8,0 0-29,0 0 13,0 0 32,0 0-40,0 0 5,0 0 27,0 0-21,0-2 0,0 2-1,0 0 28,0 0-4,0 0-2,0 0-5,0 0-22,0 0-5,0 0 6,0 0 15,0 0-16,0 0-7,0 0-1,0 0 38,0 0-1,0 0-10,0 0-29,0 0 2,0 0 14,0-2 577,3-3-9660,-1 5 6820,1 0-1541</inkml:trace>
</inkml:ink>
</file>

<file path=ppt/ink/ink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16:08.17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89 6899,'0'0'865,"0"0"-76,0 0-525,0 0-90,0 0 29,0 0 106,0 0-125,7 0 134,114 0 1898,56 2-108,120-18-2108,-6-6 1566,43 12-1566,-115 2 670,49-1 493,-62 8-563,497 10 153,-128-8-673,-249-6-24,61 5 75,-366-2 573,-21-15-3986,0 7-4524</inkml:trace>
</inkml:ink>
</file>

<file path=ppt/ink/ink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12:26.86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1644 222 7459,'-18'-20'715,"1"0"-500,4 3-39,-1 1 0,0 0 0,-1 1 0,-1 1 0,0 1 0,-1 0 0,-1 1-1,-1 0-175,0 3 204,0 1-1,-1 0 0,0 2 0,0 0 0,0 1 0,-1 1 0,0 2 0,-3-1-203,-17 1 361,1 1 0,0 3 0,-35 5-361,35 0 24,0 1-1,1 2 1,0 2-1,1 2 1,0 2-1,1 1 1,1 1-1,1 2 1,-22 17-24,5 1-4,1 1-1,2 3 1,3 2-1,1 2 1,-32 43 4,28-25 10,2 2 0,3 2 0,3 2 0,-15 39-10,32-55 37,2 0-1,3 1 0,3 1 1,1 1-1,3 0 1,-2 38-37,9-32 38,2 0 1,3 0-1,2-1 1,6 18-39,-4-46 9,2 0 0,2 0 0,1-1 0,2 0 0,1-1 0,1 0 0,2-1 0,9 13-9,-6-15 4,2-2-1,0 0 0,2-2 1,1 0-1,2-1 1,0-2-1,1 0 0,1-2 1,1-1-1,0-1 0,2-1 1,0-2-1,0-1 1,2-2-1,20 6-3,8-1 16,1-3-1,0-3 1,1-2-1,0-3 1,1-2 0,-1-4-1,62-7-15,-70 2 11,0-3-1,-1-2 0,-1-2 0,0-3 1,-1-2-1,0-2 0,-1-3 1,-2-1-1,0-3 0,37-27-10,-49 27 20,-1-1-1,-1-1 1,-1-2-1,-2-1 1,-2-2 0,0-1-1,-3-1 1,0-1 0,-3-1-1,-1-1 1,-2-1-1,-1-1 1,6-22-20,-9 9 29,-3 0-1,-1-1 1,-4 0 0,-1-1-1,-3 0 1,-2 0 0,-3 1-1,-3-22-28,-1 41 11,-1-1 0,-1 1-1,-2 1 1,-2-1 0,-1 2-1,-1-1 1,-2 2 0,-1 0-1,-2 1 1,-1 1 0,-1 0-1,-1 2 1,-2 0 0,-1 1-1,-1 2 1,-12-9-11,24 22-128,-1 1-1,-1 0 0,0 1 1,0 1-1,-11-5 129,13 12-2166,8 7-3311</inkml:trace>
</inkml:ink>
</file>

<file path=ppt/ink/ink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12:33.10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0 144,'0'0'3298,"0"0"-3298,0 0-3298</inkml:trace>
</inkml:ink>
</file>

<file path=ppt/ink/ink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12:44.43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13 608,'0'0'2609,"0"0"3101,0 0-3843,0 0-1819,21 3-170,272 17 119,594-21 635,-602-9-465,82-2 213,-264 12-251,880-9 297,-402 6-138,-349 22 238,-72-3-201,182-7 313,-189-20-222,-151 11-508,-2-1 67,1 1-1,-1 0 0,0 0 1,0 0-1,1 0 0,-1 0 1,0 0-1,1 0 0,-1 0 1,0 0-1,0 0 0,1 0 1,-1 0-1,0 0 0,1 0 1,-1 0-1,0 0 0,0 0 1,1 1-1,-1-1 0,0 0 1,0 0-1,1 0 0,-1 0 1,0 0-1,0 1 0,1-1 1,-1 0-1,0 0 0,0 0 1,0 1-1,1-1 0,-1 0 1,0 0-1,0 1 0,0-1 0,0 0 1,0 0-1,0 1 0,0-1 1,0 0-1,1 1 0,-1-1 1,0 0-1,0 0 0,0 1 26,0 11-4711</inkml:trace>
</inkml:ink>
</file>

<file path=ppt/ink/ink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12:45.39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630 0 4946,'-30'1'480,"10"-1"-398,-3 0-11,0 1 0,1 0 1,-1 2-1,1 1 0,-1 0 0,1 2 0,0 0 0,-15 8-71,7-1 217,0 2 0,1 1 1,1 2-1,1 0 0,0 2 0,2 1 0,-17 18-217,29-26 64,1 0 0,1 2-1,1-1 1,0 1 0,0 1 0,2 0 0,0 0 0,0 1 0,2-1 0,0 2 0,1-1 0,1 1 0,0-1 0,0 17-64,1-2 69,1 0-1,2-1 1,1 1 0,2 0-1,1-1 1,1 0 0,1 0-1,2 0 1,2-1 0,0 0 0,2 0-1,5 5-68,7 9 26,3-2 1,1-1-1,2-1 0,2-2 0,2-1 0,1-1 1,1-2-1,3-2 0,0-1 0,2-3 0,7 3-26,-27-19 8,2 0-1,-1-2 1,1-1-1,1-1 0,0 0 1,0-2-1,19 2-7,-29-6-6,0 0 0,0-1 0,0-1-1,-1 0 1,1 0 0,0-2 0,0 0 0,0 0 0,-1-2-1,1 1 1,-1-2 0,0 1 0,0-2 0,6-4 6,-1-1-35,0-2 1,-1 0-1,-1 0 1,0-2 0,-1 0-1,0-1 1,-2-1-1,0 0 1,0 0 0,-2-1-1,0-1 1,1-4 34,1-6 128,-1-1 0,-1-1 1,-2 0-1,-1-1 1,-1 0-1,-2 0 0,1-25-128,0-204 1460,-6 211-1263,0 19 29,-2 1 1,-1-1-1,-1 0 1,-1 1-1,-2 0 0,-1 0 1,-2 1-1,-1 0 1,-1 0-1,-1 1 0,-1 1 1,-2 0-1,-1 1 0,-1 0-226,8 15 85,1 0 0,-2 0 0,0 1 0,0 0-1,-5-2-84,12 9-1,0 0-1,-1 0 0,0 0 0,1 1 0,-1-1 0,0 1 1,0 0-1,0 1 0,0-1 0,0 1 0,0 0 1,-1 0-1,1 1 0,0 0 0,-1 0 0,0 0 2,6 0-92,-1 0 0,1 1 0,0-1 0,-1 1 0,1-1 0,-1 0 0,1 1 0,-1-1 0,1 1 0,0-1 0,-1 1 0,1-1 0,0 1 0,0-1 0,-1 1 0,1-1 0,0 1 0,0-1 0,0 1-1,0 0 1,0-1 0,-1 1 0,1-1 0,0 1 0,0-1 0,0 1 0,1 0 0,-1-1 0,0 1 0,0-1 0,0 1 0,0 0 92,1 3-880,-1 20-3544</inkml:trace>
</inkml:ink>
</file>

<file path=ppt/ink/ink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12:42.27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144 0 8900,'-19'22'197,"4"-5"-132,3-6-33,2 0-1,0 1 0,0 0 0,1 1 0,1 0 1,0 0-1,0 1 0,2 0 0,-1 1 0,2-1 1,-3 12-32,5-12 16,1 1 0,0-1 0,1 0 0,0 1 0,1-1 0,1 1 0,1 5-16,-1-15 1,0 0 0,0 0 1,1 0-1,-1 0 1,1 0-1,0 0 0,1-1 1,-1 1-1,1-1 1,0 1-1,0-1 0,0 0 1,0 0-1,1 0 1,0-1-1,0 1 0,0-1 1,0 0-1,0 0 1,1 0-1,2 1-1,7 2-3,1-1 0,0 0 0,0-1 0,0-1 1,0 0-1,0-1 0,1 0 0,-1-2 0,1 0 0,2 0 3,1-2 4,1 0 0,-1 0 1,0-2-1,0-1 0,-1 0 0,1-1 0,16-9-4,-9 2 15,-1-1 1,-1-1-1,0-1 0,-2-2 0,10-8-15,-17 12 13,0-1 0,-1 0-1,-1-1 1,0 0 0,-1-1 0,-1-1-1,8-16-12,-16 28 27,0-1 0,0-1 0,-1 1-1,0 0 1,0-1 0,-1 1-1,1-1 1,-2 1 0,1-1-1,-1-5-26,-1 11 5,1 0 0,0 0 0,0 1 0,-1-1 0,1 0 0,-1 0-1,1 1 1,-1-1 0,0 0 0,0 1 0,1-1 0,-1 0 0,-1 1 0,1 0 0,0-1-1,0 1 1,0-1 0,-1 1 0,1 0 0,-2-1-5,-1 0 14,0-1 0,1 2 1,-1-1-1,0 0 0,-1 1 0,1 0 1,0 0-1,0 0 0,-2 0-14,-10-1-30,-1 1-1,1 1 1,0 1-1,-15 2 31,18-1-224,0 1 0,0 0 0,1 1 0,0 1 0,-1 0 0,2 0 0,-1 1 0,-3 3 224,-8 6-1157,0 0 1,2 2 0,-4 4 1156,-8 13-3449</inkml:trace>
</inkml:ink>
</file>

<file path=ppt/ink/ink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12:42.65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713 1 8804,'0'0'1062,"0"0"-467,0 0-299,0 0-181,-18 20-83,5-5-23,-36 41 134,-37 29-143,10-17 654,-4-4 1,-16 7-655,43-35 193,-2-3 0,-2-2 1,-59 24-194,102-48-969,22-6-2720,13-4 59,-10 0 4189,5-3-1212,0 0 1,-1-1-1,0-1 0,-1 0 1,4-3 652,2-2-905,3-2-143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09:22:40.64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0 193 8884,'0'0'571,"0"0"-731,0 0 45,0 0 97,22-2 26,2 0-3,-6 0 12,-1 1 0,1 0-1,0 1 1,0 2 0,0-1 0,11 4-17,36 5 191,0-2-1,32-3-190,134-4 414,-104-3-248,322-14 181,126-33-347,298-23 159,-198 18-169,-212 31 103,5 22-261,-234 2-934,-235 0-2507,-8 3 191</inkml:trace>
</inkml:ink>
</file>

<file path=ppt/ink/ink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12:43.03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1 448,'0'0'8391,"0"0"-5883,0 0-2212,18 18-219,11 12-29,88 85 99,-22-29-112,129 125-33,-210-197-1904,1-1 0,10 8 1902,-18-17-3525,-7-4 55</inkml:trace>
</inkml:ink>
</file>

<file path=ppt/ink/ink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12:43.40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11061,'0'0'953,"0"0"-711,29 19-44,2 2-108,171 110 439,-88-69-390,3-5 1,1-5 0,83 23-140,-186-71-317,22 10 984,-36-14-841,0 1 0,0 0 0,0-1 0,0 1 0,0 0 0,0 0 0,0 0 0,0 0 0,-1 0 0,1 0 0,0 0 0,0 0 0,-1 0 0,1 0 0,-1 0 0,1 0 0,-1 1 0,1-1 0,-1 0 0,0 0 0,1 1 0,-1-1 0,0 0 0,0 1 174,-4-1-2986,-15-1-1757</inkml:trace>
</inkml:ink>
</file>

<file path=ppt/ink/ink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12:48.64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 16 6995,'0'0'715,"0"0"-80,0 0-187,0 0 155,0 0-24,-3-2-355,3 2-227,0 0 0,0 0 0,-1 0 1,1 0-1,0 0 0,0 0 0,0 0 0,-1 0 0,1 0 0,0 0 0,0 0 0,0 0 0,-1 0 0,1 0 0,0-1 0,0 1 0,0 0 0,0 0 0,-1 0 0,1 0 0,0 0 0,0-1 1,0 1-1,0 0 0,0 0 0,0 0 0,0 0 0,0-1 0,-1 1 0,1 0 0,0 0 0,0 0 0,0-1 0,0 1 0,0 0 0,0 0 0,0 0 0,0-1 0,0 1 0,0 0 1,0 0-1,0 0 0,0-1 0,1 1 0,-1 0 0,0 0 0,0 0 0,0-1 0,0 1 0,0 0 0,0 0 0,0 0 0,0 0 0,1 0 0,-1-1 0,0 1 0,0 0 0,0 0 0,0 0 1,1 0-1,-1 0 0,0 0 0,0-1 3,23-3-9,47 3 198,-54 1-154,44 4 249,-1 2 0,1 3-1,56 16-283,-30-7 176,31 1-176,132 12 187,188 50-187,-123 1 166,156 34 353,-295-87-79,-57-12-247,-78-12-57,-1-1 0,21-3-136,-58-1-1201,-2 0-3940</inkml:trace>
</inkml:ink>
</file>

<file path=ppt/ink/ink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12:55.74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150 571 3073,'0'0'3439,"0"0"-2372,0 0-789,0 0 63,0 0 292,0 0 111,0 0-48,-10-5-269,-1-1-335,-4-2 152,-1 0 0,0 1 0,-1 0-1,-8-1-243,-10 7 366,34 2-364,1-1 0,0 0 0,0 1 0,-1-1 0,1 1 0,0-1 0,0 1 0,-1-1 0,1 1 0,0-1 0,0 1 0,0-1 0,0 1 0,0-1 0,0 1 0,0-1 0,0 1-1,0-1 1,0 1 0,0-1 0,0 1 0,0-1 0,0 1-2,0 2 3,-1 25-13,0-14-6,1 0-1,0 0 0,1 0 0,2 6 17,-2-18-8,0 0 1,0 0-1,0 1 1,0-2-1,1 1 1,-1 0-1,1 0 1,0 0-1,-1-1 1,1 1-1,0-1 1,0 1-1,0-1 1,0 0-1,0 0 1,0 0-1,1 0 1,-1 0-1,0 0 1,0 0-1,1-1 1,-1 1-1,0-1 1,1 0-1,-1 0 1,2 0 7,4 1-36,-1 0 1,1-1 0,0 0-1,0-1 1,-1 1 0,1-2-1,-1 1 1,2-1 35,-5 0-11,1 0-1,-1 0 1,1-1-1,-1 1 1,0-1-1,0 0 1,0 0 0,0-1-1,-1 1 1,1-1-1,2-3 12,32-50-188,-30 43 51,24-46-373,-2-2 0,-4-1-1,-2-1 1,15-66 510,-31 105-38,-2 0 0,-2 0 1,0 0-1,-1-1 0,-1-20 38,-3 45 36,1 1 1,0-1 0,-1 1-1,1-1 1,-1 1-1,1-1 1,-1 1 0,1-1-1,-1 1 1,1-1 0,-1 1-1,1 0 1,-1-1-1,0 1 1,1 0 0,-1 0-1,0 0 1,1-1 0,-1 1-1,0 0 1,1 0-1,-1 0 1,0 0 0,1 0-1,-1 0 1,0 0 0,1 0-1,-1 0 1,0 0-1,1 1 1,-1-1 0,0 0-1,1 0 1,-1 1 0,1-1-1,-1 0 1,0 1-1,1-1 1,-1 0 0,1 1-1,-1-1 1,1 1 0,-1-1-1,1 1-36,-4 5 69,0 0-1,1 0 0,0 0 1,0 1-1,1-1 1,0 1-1,0-1 0,0 1 1,0 4-69,-1 1 3,-19 87 44,5 0 1,3 1-1,5 1 1,4 56-48,5-147 23,0-1 1,0 0-1,1 0 1,1 0-1,-1 0 1,3 7-24,-3-14-69,0 1 1,0-1 0,0 0 0,1 0-1,-1 1 1,0-1 0,1 0 0,0 0-1,-1 0 1,1 0 0,0 0 0,0-1 0,0 1-1,0-1 1,0 1 0,0-1 0,1 0-1,-1 0 1,0 0 0,1 0 0,-1 0-1,1 0 1,-1 0 0,3-1 68,36 1-5768,-34-2 3143</inkml:trace>
</inkml:ink>
</file>

<file path=ppt/ink/ink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13:16.27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1186 84 864,'0'0'3327,"0"0"-1862,0 0-443,0 0-30,0 0-250,-18 1-326,-61 1-61,75-2-330,1 0 1,-1 0-1,0 0 0,1-1 1,-1 1-1,1-1 0,0 0 1,-1 0-1,1 0 1,-1-1-1,1 1 0,0-1 1,0 0-1,0 0 0,0 0-25,-9-6 76,-9-2 35,0 0-1,-1 2 0,0 0 1,-1 2-1,1 0 1,-1 2-1,0 0 1,0 1-1,-1 2 1,-11 0-111,-22 1 144,6-1-97,0 2 0,-15 4-47,49-3-2,1 1 0,-1 1 0,0 0-1,1 1 1,0 1 0,0 1 0,0 0 0,-12 8 2,3 2-11,1 1-1,1 1 1,0 1-1,1 1 1,-16 20 11,-1 7-45,2 2 0,-10 19 45,32-43-21,1 0 0,1 0-1,2 2 1,0-1 0,2 1-1,1 1 1,2 0 0,0 0-1,2 0 1,1 0 0,2 1-1,1 18 22,0-36-6,0 16-33,1 1-1,2 4 40,-2-22-11,1-1 0,1 0 0,0 0 0,0 0 0,1 0 0,0-1-1,5 9 12,8 10-6,2-1 0,1-1 1,1 0-1,1-2 0,1 0 0,15 11 6,16 9-20,1-3 1,38 21 19,-28-22-13,2-2-1,2-4 1,14 3 13,-43-22 1,1-1 1,1-2-1,0-1 0,0-3 0,1-1 1,17-1-2,-10-4 0,1-1-1,16-4 1,-44 1 1,-1-2-1,0 0 1,0-1-1,0-1 1,-1-1-1,8-4 0,10-7 7,-1-3-1,-1-1 1,0-1-1,-2-2 0,-1-2 1,0-2-7,39-38 21,-3-4-1,1-7-20,-42 46-1,-2-2 0,-1-1 0,-1-1 0,-2-1 0,-1-3 1,-13 22-8,-1 0 1,-1 0-1,-1-1 1,0 0-1,-1 0 1,-2 0-1,0-1 1,-1 1-1,0-1 0,-2 0 1,0 1-1,-2-8 8,-1 12 3,0 1 0,-1-1 1,0 1-1,-1 0 0,-1 0 0,0 0 0,-1 1 0,-1 0 0,0 0 0,0 1 0,-2 0 0,1 0 0,-1 1 0,-1 0 0,-5-3-3,-14-12 25,-2 1-1,-1 1 1,-1 2-1,-1 2 0,-7-2-24,-4 0 515,-2 2-1,-1 3 1,0 1 0,-1 3-1,-1 2 1,0 2-1,-22 0-514,65 9-514,6 9-5001,2-4 3516,0 8-4006</inkml:trace>
</inkml:ink>
</file>

<file path=ppt/ink/ink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13:26.70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5 6275,'0'0'1355,"0"0"-792,0 0-395,0 0 206,0 0 271,0 0-39,0 0-203,0 0-230,21 0 2130,78-2-1160,-36 0-695,-1 2-1,1 3 1,46 10-448,-44-5 111,0-2-1,0-3 1,21-4-111,-1 1 196,48 8-196,-34 5 8,-12-2 32,31-2-40,460-5 181,-348-5-95,-189 3-36,0 2 0,1 2-1,20 6-49,-42-11 73,-17-1-43,1 0 1,-1 0-1,0 1 0,0-1 0,0 1 0,0-1 0,1 1 0,-1 0 0,0 0 0,0 0-30,0 0-100,0-1 0,0 1-1,1-1 1,-1 0 0,0 0 0,1 0 0,-1 0-1,0-1 1,1 0 100,9-5-4436,-13 6 4229,1 0 0,-1-1 0,0 1 0,0 0 0,0 0 0,0-1 0,0 1 0,0 0 0,0-1 0,0 1 0,1 0 0,-1-1 0,0 1-1,0 0 1,-1-1 0,1 1 0,0 0 0,0-1 0,0 1 0,0 0 0,0-1 0,0 1 0,0 0 0,0 0 0,-1-1 0,1 1 0,0 0 0,0-1-1,0 1 1,-1 0 0,1 0 0,0-1 0,0 1 0,-1 0 0,1 0 0,0 0 0,0 0 0,-1-1 207,-8-2-1593,-3 1-229</inkml:trace>
</inkml:ink>
</file>

<file path=ppt/ink/ink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13:29.49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48 7459,'0'0'1113,"0"0"-924,0 0-210,0 0 5,0 0-3,8 0-5,652 0 5875,-300-11-5141,-74 3-278,17-15-432,-187 17 108,64 7-108,-49 1 73,70-4 174,264 7 149,-101 31-121,26 2 147,304-18-1,-303-6 438,-355-14-10,-36-21-8738,0 6 504</inkml:trace>
</inkml:ink>
</file>

<file path=ppt/ink/ink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13:34.90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1 336,'0'0'702,"0"0"736,0 0 3471,0 0-2927,0 0-1897,14 7-175,5 2 134,0 0 0,0-1 0,1-2 1,0 0-1,17 3-44,164 21 1401,110-2-1401,205-7 633,-316-15-471,36-5-56,-236-1-294,1 0 0,-1 0 0,1 0 0,-1 0 0,1 0 0,-1 0 0,1 0 0,-1-1 0,1 1 0,-1 0 0,1 0 0,-1 0 0,0 0 0,1-1 0,-1 1 0,1 0 0,-1-1 0,1 1 0,-1 0 0,0-1 0,1 1 0,-1 0 0,0-1 0,1 1 0,-1 0 0,0-1 0,1 1 0,-1-1 0,0 1 0,0-1 0,0 1 0,0-1 0,1 1 0,-1-1 0,0 1 0,0-1-1,0 1 1,0-1 0,0 1 0,0-1 0,0 1 0,0-1 0,0 1 0,0-1 188,0-5-2427</inkml:trace>
</inkml:ink>
</file>

<file path=ppt/ink/ink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13:39.21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176 0 384,'0'0'435,"0"0"-310,0 0 913,0 0 3087,-21 7-2546,-65 22-1029,81-27-295,1 0 0,-1-1 0,1 1 0,-1-1 0,1 0 0,-1 0 0,0-1 0,0 0 0,1 1 0,-5-2-255,-4 0 2225,13 1-2097,0 2-182,0-2 50,0 1 0,0-1 0,0 1 0,0-1 0,0 1 0,0-1 0,0 1 0,0-1 0,1 1 0,-1-1 0,0 0 0,0 1 0,0-1 0,1 1 0,-1-1 0,0 1 0,0-1 0,1 0 0,-1 1 0,0-1 0,1 0 0,-1 1 0,1-1 4,14 7-8,1-1 1,0 0 0,0-2-1,1 0 1,12 2 7,-6-1 5,77 13 233,85 4-238,103-5 305,116 12-43,-299-15-241,21 3 130,1-5 0,18-6-151,-35-6 58,555-8 442,-135 4 1361,-304 5-1335,-143-6-269,-78 5-238,-3 0-12,0 1 0,0-1 0,0 0 0,0 0 0,0 0 0,0 0 0,0-1 0,-1 1 0,1-1 0,0 1 0,0-1 0,0 1 0,-1-1 0,1 0 0,0 0 0,0 0 0,0-1-7,-1 2 56,-1 0-26,0 0 10,0 0 50,0 0 49,0 0 51,0 0-57,0 0-16,0 0-37,0 0-34,0 0 10,0 0 0,0 0 18,0 0-4,0 0-41,0 0-2,0 0-6,0 0-2,-1-2-73,1 1 1,-1-1-1,1 1 1,-1 0 0,1 0-1,-1-1 1,0 1-1,0 0 1,0 0-1,0 0 1,0 0-1,0 0 1,0 0-1,0 0 1,0 0-1,0 0 1,0 1-1,-1-1 1,1 0 53,-31-16-2962,26 14 1794,-4-2 14,-5-3-2067,-1 1 0,0 1 1,-7-2 3220,-9 0-2740</inkml:trace>
</inkml:ink>
</file>

<file path=ppt/ink/ink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13:45.70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64 19 4274,'0'0'1433,"0"0"-460,0 0-18,0 0 73,0 0-44,0 0-77,-13 2-221,-19 4-461,17-4-28,12-1 60,4 0 158,289-15-82,241 3 17,-280 6 130,-26 5 307,-225 0-742,0 0 17,0 0 26,0 0 77,0 0-42,0 0-9,1 0-73,0 0-20,0 0-32,-1 0-8,0 0 46,0 0 19,0 0-49,0 0-5,0 0 29,0 0 1,0 0-4,0 0-26,0 0 30,0 0-33,0 0 14,0 0-9,0 0 17,0 0 5,0 0-3,2 0-7,-2 0 7,0 0 3,0 0 5,0 0 22,0 0 2,0 0-10,0 0-6,0 0-10,0 0 0,0 0 7,0 0-2,0 0 8,0 0-29,0 0 18,0 0 1,0 0 4,0 0-12,0 0-14,0 0 26,5 0-119,0-1 0,0 1-1,-1 1 1,1-1 0,0 0-1,0 1 1,-1 0-1,1 0 1,-1 0 0,1 1-1,-1 0 1,1 0 0,-1 0-1,0 0 1,0 0-1,1 1 94,10 12-6194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09:22:55.95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1 839 4946,'0'0'654,"0"0"-209,0 0 230,0 0 262,0 0-118,0 0-109,0 0-182,0 0-125,0 0 157,0 4 27,0 13-152,0-13-289,2-10-26,68-92 563,40-40-683,-39 50 59,-45 56-47,99-127 203,9-30-215,-93 130 10,-16 25-60,13-26 50,-37 59-209,-1 2-6732,-2 2 1565</inkml:trace>
</inkml:ink>
</file>

<file path=ppt/ink/ink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13:47.96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58 23 5122,'0'0'107,"0"0"173,0 0 102,0 0 226,0 0 99,0 0-288,-9 0-152,-39 0-89,51-1-131,0 1 0,0-1 1,1 1-1,-1-1 0,0 0 0,0-1 0,3 0-47,16-6 199,14 4 101,0 2 1,1 2-1,21 2-300,16 0 248,1407-2 3485,-1476 1-3724,1 0 0,-1 0 0,1 0 0,-1 1 0,0 0 0,0 1 0,0-1 0,3 2-9,8 4-336,3-4-1967,-2 1-2416</inkml:trace>
</inkml:ink>
</file>

<file path=ppt/ink/ink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13:53.64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42 5282,'0'0'411,"0"0"-392,0 0-24,0 0 114,17 4 67,13 2 133,0-1-1,0-1 1,24 0-309,-17-4 381,53 0 1447,88-11-1828,100-13 446,-39 5-337,-120 11 58,94 6-167,-119 2 49,162 10 91,-159-4-139,322 1 111,-321-21 16,-98 15-179,1-1-1,0 0 1,-1 0-1,1 1 1,-1-1-1,1 0 1,-1 1-1,1-1 1,-1 0-1,1 1 1,-1-1-1,1 1 1,-1-1-1,0 1 1,1-1-1,-1 1 1,0-1-1,1 1 1,-1-1-1,0 1 1,1 0-1,-1-1 1,0 1-1,0-1 0,0 1 1,0 0 51,2 11-3970,-2-12 233</inkml:trace>
</inkml:ink>
</file>

<file path=ppt/ink/ink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13:56.19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0 274 4050,'0'0'269,"0"0"-202,0 0-51,7 1 13,22 3 207,0-1-1,-1-1 1,1-2 0,0-1-1,0-1 1,0-2-1,16-4-235,386-107 931,-396 107-785,1 2 0,-1 1 1,8 1-147,-9 2 150,0-3 0,-1 0 0,27-9-150,209-58 709,-238 63-628,0 2-1,0 1 0,1 2 1,19-1-81,131 3 161,-107 3-102,434-1 341,-379 5-206,68 14-194,-126-11 126,-25-2-104,-8-1-412,40-1 390,-75-4-3692</inkml:trace>
</inkml:ink>
</file>

<file path=ppt/ink/ink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13:58.41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6307,'0'0'720,"0"0"-245,28 0 11,14 0-261,130 2 534,50 16 166,-59-3-300,143 13 637,66 5-72,-172-31-939,-113-3-153,-80 1-260,18-1 124,-24 1-166,-1 0 0,1 0 0,0 0 1,0-1-1,0 1 0,0 0 0,0-1 1,-1 1-1,1 0 0,0-1 0,0 1 0,-1-1 1,1 1-1,0-1 0,-1 0 0,1 1 1,0-1-1,-1 0 0,1 1 0,-1-1 0,1 0 1,-1 0-1,1 1 204,-1-6-5715</inkml:trace>
</inkml:ink>
</file>

<file path=ppt/ink/ink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13:59.29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7956,'0'0'256,"0"0"-256,0 0 0,0 0 144,162 79 400,-69-66 48,18-4 17,11-6-113,6-3-80,0 0-224,-8 0-32,-4 0-96,-14 0-64,-14 0-32,-78 0-4178,-10 0-992</inkml:trace>
</inkml:ink>
</file>

<file path=ppt/ink/ink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14:09.41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7 311 4226,'0'0'1088,"0"0"-679,0 0-265,0 0 403,0 0 853,0 0-202,-7 5 768,57-9-1561,0-1 0,-1-3 0,0-2 0,24-9-405,49-10 368,-109 27-363,52-11 307,2 3-312,-36 5 66,-1-1-1,11-5-65,13-2 70,-16 3-9,-8 3 55,0 1 0,17-1-116,-11 2 42,-1-2-1,18-5-41,43-9 101,2-1-30,-72 15-8,0 1 0,0 1 0,1 2 0,24-1-63,-6 1 156,1-1 0,41-10-156,-20 5 203,-42 2-99,-23 6-72,-1 0 8,21-1 245,-22 2-247,0 0-17,33-2 112,-30 2-104,0 0-1,1-1 0,-1 1 0,0-1 0,0 0 1,0 0-1,1 0 0,0 0-28,3-6-4593,-6 4-6332</inkml:trace>
</inkml:ink>
</file>

<file path=ppt/ink/ink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14:17.57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0 124 8292,'0'0'859,"0"0"-798,0 0 33,5 0 116,12 0-44,46 0 962,1-2-1,-1-3 1,31-7-1128,160-46 1114,-150 33-652,-48 16-139,0 2 0,1 3-1,0 2 1,42 5-323,-3-2 134,113-2-2,222 3 206,-281 5-290,167 3 125,-206-5 686,-105-1 616,-4-4-1891,6 0-1314,-4 3-3970,-4 10-5289</inkml:trace>
</inkml:ink>
</file>

<file path=ppt/ink/ink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14:23.35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32 5987,'0'0'1096,"0"0"-645,0 0-275,0 0 126,0 0 194,0 0-200,0 0-294,0 1 1,0-1-1,0 0 1,0 1-1,0-1 0,0 1 1,0-1-1,0 1 1,0-1-1,0 0 0,0 1 1,0-1-1,0 1 1,0-1-1,0 0 0,0 1 1,1-1-1,-1 0 1,0 1-1,0-1 0,0 1 1,1-1-1,-1 0 1,0 1-1,0-1 0,1 0 1,-1 0-1,0 1 1,1-1-1,-1 0-2,295 7 1865,441-7-376,-352 4-1377,-274-6-96,8-6-16,100-11 29,-126 10-10,80 2-19,151-2 80,-65 9-48,-249 1-598,-6 3-2262</inkml:trace>
</inkml:ink>
</file>

<file path=ppt/ink/ink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14:04.76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40 50 2001,'0'0'4634,"0"0"-2534,0 0-878,0 0-73,0 0-241,0 0-113,-7 0-353,-25 0-324,105 2-238,-27 0 191,0-2 0,-1-2 0,40-7-71,-37 2 61,-29 4-959,0 0 0,0-1 0,0 0 0,-1-2 0,5-2 898,-15 0-3094</inkml:trace>
</inkml:ink>
</file>

<file path=ppt/ink/ink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14:05.14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6179,'0'0'688,"0"0"-512,0 0-125,0 0 26,13 10 49,-4-3-109,6 3 22,-1 0 1,0 2-1,0 0 0,-2 0 1,1 1-1,0 3-39,-7-7 67,0 0-1,-1 1 0,0-1 1,-1 1-1,0 1 1,0-1-1,-1 0 0,-1 1 1,0-1-1,0 2-66,2 21 487,-3 0-1,-1 21-486,0-24 201,0-21-92,-1 1-1,0-1 0,0 0 1,-1 0-1,0 0 0,-1 0 1,0 0-1,0 0 1,-1 0-1,0-1 0,-1 0 1,1 0-1,-2 0 0,1 0 1,-1-1-1,0 0 1,-1 0-1,1-1 0,-1 0 1,-1 0-1,-5 4-108,-7-3 494,14-6-6639,6 1 2597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09:16:18.83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845 1 1056,'-39'0'7548,"-139"0"-5528,153 1-1937,0 1 1,0 1-1,1 2 1,-1 0-1,1 2 1,0 0 0,0 1-1,1 2 1,0 1-1,1 0 1,0 2 0,1 0-1,0 1 1,1 2-1,1 0 1,0 1-1,1 0 1,-8 12-84,4-1 59,1 1 1,1 0-1,2 2 1,1 0-1,1 1 0,2 0 1,2 1-1,0 1 0,2 0 1,2 0-1,1 1 1,0 12-60,0 28 18,2-1 1,4 1 0,2-1 0,10 52-19,-4-75 5,3 0 0,1-1 0,3-1 1,2 0-1,2 0 0,2-2 1,7 8-6,-14-31-1,1 0 0,1-1 0,1-1 0,1 0 1,1-1-1,0-1 0,2-1 0,17 13 1,-21-20-6,1 0 0,1-1 0,0-1 0,0-1 0,1-1 0,0 0 0,1-1 0,-1-1 1,1-1-1,1-1 0,17 2 6,-1-3 1,0-1 1,-1-2 0,1-1 0,0-2 0,22-5-2,-30 2 8,-1-1 0,0-1 1,-1-2-1,1-1 0,-2-1 0,0-1 0,11-8-8,15-13 8,-2-2 0,-1-2 0,-2-2 0,-1-3 0,-3-1 0,2-7-8,3-7 2,-2-3 0,-3-1 0,-3-3 0,25-54-2,-46 80-10,-1-1 1,-3 0-1,-1-1 0,-1 0 0,-3-2 0,-1 1 0,-3-1 0,-1 0 0,-2 0 1,-3-42 9,0 74-5,-1 0 1,0 0-1,-1 0 1,0 0-1,0 0 1,-1 0-1,-1 1 1,0-1 0,0 1-1,-1 0 1,0 0-1,-1 1 1,0-1-1,-1 1 1,1 1-1,-2-1 1,1 1 0,-1 0-1,-1 1 1,1 0-1,-1 0 1,0 1-1,-1 0 1,0 1-1,1 0 1,-2 0 0,-6-1 4,-6-3-5,-1 1 0,0 2 1,0 0-1,0 2 0,-10-1 5,-26 1-25,-36 1 25,86 3-158,-4 0 210,1 0 1,-1 1-1,0 1 0,-8 1-52,19-2-155,0-1-1,1 1 0,-1 0 1,1 0-1,-1 0 0,1 0 1,-1 0-1,1 1 1,0-1-1,-1 1 0,1-1 1,0 1-1,0 0 0,0 0 1,0 0-1,1 0 1,-1 0-1,0 0 0,1 1 1,0-1-1,-1 1 0,1-1 1,0 1-1,-1 1 156,2-3-326,0 0 0,0 0 0,-1 0 0,1 1 0,0-1-1,0 0 1,0 0 0,0 0 0,0 0 0,0 0 0,0 0 0,1 0 0,-1 0 0,0 0-1,0 0 1,1 0 0,0 1 326,15 16-3492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09:22:57.86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5026,'0'0'1324,"0"0"-1044,0 0-227,0 0 115,0 0 96,4 21 35,0 0-222,6 28 358,2 42-435,-10-59 187,-1-9-114,1-1 1,1 1 0,1-1 0,1 0-1,1 0 1,2 2-74,-6-19 2,0 0 0,0 0-1,1 0 1,0-1 0,0 1-1,0-1 1,1 1 0,-1-1-1,1 0 1,0 0 0,0-1 0,0 1-1,1-1 1,-1 0 0,1 0-1,0 0 1,0-1 0,0 0 0,0 0-1,0 0 1,0 0 0,0-1-1,1 0 1,-1 0 0,1-1 0,-1 1-1,4-1-1,4 1 33,0-1 0,0 0 0,1-1 0,-1 0 0,0-1 0,0-1 0,0 0 0,0-1-1,10-4-32,34-21 213,-1-2 0,5-8-213,-21 13 302,1 1 0,1 3-1,1 1 1,27-8-302,-64 28 496,9-4-667,-10 0 7981,-5 4-7784,0 1-68,0 0 42,0 0 26,0 0 20,0 0-84,0 0 14,0 0 88,0 0-58,0 0-28,0 0 6,0 0 78,0 0-76,0 0-28,0 0 60,0 0 22,0 0-32,0 0-58,0 0 15,0 0 96,0 0-58,0 0-14,0 0 51,0 0-64,0 0 6,0 0 60,0 0-23,0 0-70,0 0 19,0 0 16,0 0 80,0 0-64,0 0-40,0 0 27,0 0 80,0 0-33,0-2-84,0 2 26,0 0 64,0 0-27,0 0-45,0 0 24,0 0 51,0 0-33,0 0-52,0 0 31,0 0 48,0 0-42,0 0-14,0 0 33,0 0-54,0 0-273,0 0-695,0 0-646,0 0-526,0 0-1643,0 0-2134</inkml:trace>
</inkml:ink>
</file>

<file path=ppt/ink/ink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14:38.72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1416 134 1633,'0'0'6699,"-24"-11"-4165,-1-2-2181,-6-4 116,-1 2 1,-1 1-1,-30-8-469,21 11 315,0 2 1,-1 1-1,0 3 0,-3 1-315,-59 0 815,-14 5-815,78 2 29,0 2 0,0 2-1,1 1 1,0 2 0,0 2 0,1 2 0,1 1 0,1 2 0,0 2 0,1 1 0,1 2 0,-17 15-29,31-21-3,0 1 0,2 1 0,0 0 0,1 2 0,1 0 1,1 1-1,0 1 0,2 1 0,1 0 0,0 0 0,2 1 1,1 1-1,1 0 0,1 0 0,1 1 0,1 0 1,-2 25 2,4-4-50,3 0 0,3 29 50,0-51-12,1 0 1,1 0-1,2 0 1,0-1-1,8 19 12,0-9-5,2 0 1,1-1-1,1-1 0,2-1 1,2 0-1,0-1 0,2-2 1,1 0-1,1-2 0,2-1 1,5 3 4,-7-8-11,0-2-1,1 0 1,1-2 0,1-1 0,0-1 0,1-2 0,1 0 0,0-3 0,0 0 0,1-2 0,-1-1 0,33 1 11,-25-5-16,-1-2 1,0-2-1,1-1 0,11-4 16,-24 3-15,0-3-1,-1 0 1,0-1 0,0-1 0,-1-2-1,17-9 16,-1-4-20,-2-2 0,-1-2 1,-1-1-1,-1-1 0,-2-2 0,-1-2 0,-2-1 0,-1-1 0,-2-1 0,-2-2 0,-1 0 0,-2-2 0,-1-1 0,-3 0 0,-1-1 0,-3-1 0,1-7 20,-6 9 4,-2-1 0,-2 0-1,-2-1 1,-2 1-1,-1 0 1,-5-25-4,3 52 9,0 1 0,-1-1 0,-1 1 0,0 0 0,-1 0 0,-1 0-1,0 1 1,-1-1 0,-1 2 0,0-1 0,-1 1 0,0 0 0,-1 1 0,-2-2-9,3 4 12,-1 1-1,0 0 1,-1 1-1,0 0 1,0 0-1,-1 1 1,0 1-1,0 0 1,0 0-1,-1 1 1,0 1-1,0 0 1,0 1-1,0 1 1,-1 0-1,-7 0-11,-48 2-2756,69 0 2547,-1 0 0,1 0-1,-1 0 1,0 0 0,1 0-1,-1 0 1,1 0-1,-1 0 1,1 0 0,-1 1-1,0-1 1,1 0 0,-1 1-1,1-1 1,-1 0-1,1 1 1,0-1 0,-1 0-1,1 1 1,-1-1 0,1 1-1,0-1 1,-1 1 209,-6 14-5517</inkml:trace>
</inkml:ink>
</file>

<file path=ppt/ink/ink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15:25.93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179 395 1377,'-23'6'8427,"-10"1"-6852,3-1-488,0 1 0,-19 8-1087,36-9 720,12-2-290,11 0-404,40 5-66,1-2-1,0-3 1,4-2 40,159-3 127,-122-1-103,-61 2 5,1-2 1,-1-2-1,15-3-29,-31 4-152,0-1 0,0-1 0,-1 0 0,1-1 0,-1 0-1,-1-1 1,14-9 152,-23 13-352,1-1 0,-1 0-1,1 0 1,-1 0-1,-1 0 1,1-1 0,0 1-1,-1-1 1,0 0 0,0 0-1,-1 0 1,1 0-1,-1-1 1,0 1 0,0-1-1,-1 1 1,0-1 0,0 0-1,0 0 1,-1 1 0,1-1-1,-1 0 1,-1 0-1,1 0 1,-1 0 352,-1-5-279,0 1 0,-1 0 0,0-1 0,0 1 1,-1 0-1,0 1 0,-1-1 0,0 1 0,-1 0 0,0 0 0,0 1 0,-1-1 0,-2 0 279,-8-9 120,-1 2-1,-19-12-119,-41-25 3819,60 40-2277,17 13-1490,1 0-1,0 0 0,0 0 1,-1 0-1,1 0 1,0 0-1,0 0 0,0 0 1,-1 0-1,1 0 0,0 0 1,0-1-1,0 1 1,0 0-1,-1 0 0,1 0 1,0 0-1,0-1 1,0 1-1,0 0 0,0 0 1,0 0-1,-1-1 1,1 1-1,0 0 0,0 0 1,0 0-1,0-1 0,0 1 1,0 0-1,0 0 1,0 0-1,0-1 0,0 1 1,0 0-1,0 0 1,0-1-1,0 1 0,0 0 1,0 0-52,11-3 582,24 2-905,-26 2 612,-1-1-188,1 1 0,0 0 0,-1 0 0,1 1 0,-1 1 0,1-1 0,-1 1 0,0 0 1,0 1-1,0 0 0,-1 1 0,1-1 0,-1 1 0,0 1 0,0-1 0,-1 1 0,0 0 0,0 1 0,0-1 0,-1 1 0,0 1 0,0-1 0,-1 0 0,0 1 0,0 0 1,0 0-1,-1 0 0,-1 1 0,1-1 0,-2 1 0,1-1 0,-1 1 0,0 1-101,0 9 375,-1-1 0,-1 1 0,-3 14-375,3-25 76,-1 0-1,-1 0 1,1 0 0,-1 0-1,-1 0 1,1 0 0,-1-1-1,0 0 1,-4 4-76,-23 29 82,-2-2 0,-1-1 0,-2-2 0,-23 18-82,56-52-24,1 1-1,0 0 1,0 0 0,-1 1-1,2-1 1,-1 0-1,0 1 1,0-1-1,1 1 1,-1 0 24,0 10-5815,2-12 2291,2-1 2207,-2 0 913,3 0-2528</inkml:trace>
</inkml:ink>
</file>

<file path=ppt/ink/ink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15:30.71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4738,'0'0'0,"0"0"-80,0 0-1777,0 0-880</inkml:trace>
</inkml:ink>
</file>

<file path=ppt/ink/ink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15:31.68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42 134 7748,'0'0'811,"0"0"453,0 0-317,0 0-418,-12 7-495,-10 7-46,21-14 12,1 0 1,-1 1-1,1-1 0,-1 0 0,1 1 0,0-1 0,-1 0 0,1 1 0,-1-1 0,1 1 0,0-1 0,0 0 1,-1 1-1,1-1 0,0 1 0,0-1 0,-1 1 0,1-1 0,0 1 0,0-1 0,0 1 0,0-1 1,0 1-1,0 0 1,1-1 0,-1 1 0,1 0 0,-1-1 1,1 0-1,-1 1 0,1-1 0,0 1 1,-1-1-1,1 0 0,0 1 0,-1-1 0,1 0 1,0 0-1,0 1 0,-1-1 0,1 0 1,0 0-1,0 0 0,0 0-1,41 3 55,109-3 441,0-6 0,0-7 0,2-7-496,101-27 456,90-13-190,-237 46-159,-1 5 1,30 4-108,-120 5-93,9 0 184,-1 1 0,19 3-91,-38-4-177,0 1 1,0 0 0,-1 0 0,1 1 0,0-1 0,0 1 0,-1 0-1,1 1 1,-1-1 0,0 1 0,1-1 0,-1 1 0,-1 1 0,1-1-1,0 1 177,-3-4-312,-1 1 0,1 0-1,0 0 1,-1 0-1,1 0 1,0 0-1,-1 0 1,0 0 0,1 0-1,-1 1 1,0-1-1,1 0 1,-1 0-1,0 0 1,0 0-1,0 0 1,0 1 0,0-1 312</inkml:trace>
</inkml:ink>
</file>

<file path=ppt/ink/ink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15:33.70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31 176,'0'0'3146,"0"0"1245,0 0-3143,0 0-1208,4 1 70,0 1-38,1 0 1,0 0 0,0-1-1,0 0 1,0 0-1,0 0 1,0-1-1,0 0 1,0 0 0,0 0-1,4-1-72,16 0 224,54-2 684,-1-3 0,50-11-908,-90 11 208,1 2 0,-1 1 0,1 3-1,32 3-207,-49-1-1350,-1 2 0,1 0-1,5 4 1351,-16-5-1301,-8-1 734,-1-2 0,1 1 0,0 0 0,-1 0-1,1-1 1,0 1 0,0-1 0,-1 0 0,1 0 567,2 0-1988</inkml:trace>
</inkml:ink>
</file>

<file path=ppt/ink/ink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15:35.79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23 1 368,'0'0'5448,"0"0"-4186,0 0-1030,0 0-195,0 0-53,-6 1-2,-10 5-3,16-6 21,0 1 0,0-1 0,-1 0 0,1 0 0,0 0 0,0 0 0,0 0 0,0 0 0,0 1 0,0-1 0,0 0 0,0 0 0,0 0 0,0 0 0,0 0 0,0 0 0,0 1 0,0-1 0,0 0 0,0 0 0,0 0 0,0 0 0,0 0 0,0 1 0,1-1 0,-1 0 0,0 0 0,0 0 0,0 0 0,0 0 0,0 0 0,0 0 0,0 0 0,0 1 0,0-1 0,1 0 0,-1 0 0,0 0 0,0 0 0,0 0-1,0 0 1,0 0 0,0 0 0,1 0 0,-1 0 0,0 0 0,0 0 0,0 0 0,0 0 0,0 0 0,1 0 0,-1 0 0,0 0 0,41 8 102,-29-6-52,115 15 909,84-1-959,131-11 1493,-301-7-1313,0-2 0,0-2 0,34-9-180,49-8 157,-89 20-77,1 1 1,8 3-81,-7-1 505,-20 7 1086,-16-6-1572,0-1 0,0 1 0,0-1 0,0 1 0,0-1 0,0 1 0,0-1 0,0 0 0,0 1-1,0-1 1,0 0 0,0 0 0,1 0 0,0 0-19,10-8-3851,-6 0-2579</inkml:trace>
</inkml:ink>
</file>

<file path=ppt/ink/ink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15:39.41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35 6 3474,'0'0'408,"0"0"-77,0 0 85,0 0 149,0 0-2,0 0-29,-6 1-9,-17 5-28,17-4-108,6-2-154,0 0-120,0 0-97,0 0-82,0 0-74,24 4-38,51 1 327,1-4 0,4-3-151,20 0 247,241-8 362,-1 0-311,-294 10-269,69 0 172,108 14-201,-152-8 74,0-3 0,10-3-74,-35 0 177,-45 0-102,-1 0 90,0 0 166,0 0 88,0 0-11,0 0-98,0 0-41,0 0-26,0 0-19,0 0-3,0 0 46,0 0 59,0 0 114,0 0 5,0 0-141,0 0-109,0 0-77,0 0-41,0 0 6,0 0-30,0 0-21,0 0-13,0 0-1,0 0 22,0 0 35,0 0-32,0 0-11,0 0 5,0 0 19,0 0-10,0 0-25,0 0-5,0 0 5,0 0 19,0 0-8,0 0-8,0 0 27,0 0 29,0 0-13,0 0 34,0 0-5,0 0-64,0 0-10,0 0 15,0 0-13,0 0 3,0 0 5,0 0 37,0 0-29,0 0 24,0 0-8,0 0 5,0 0-5,0 0-26,0 0 2,0 0-32,0 0 10,0 0 9,0 0 2,0 0-23,0 0 15,0 0 3,0 0-32,0 0 56,0 0-11,0 0-29,0 0 24,0 0 6,0 0-19,0 0-27,0 0 24,0 0 10,0 0 9,0 0-14,0 0-26,0 0-6,0 0 41,0 0 10,0 0-11,0 0-34,0 0 21,0 0 2,0 0-15,0 0 16,0 0 5,0 0-6,0 0-15,0 0 10,0 0-15,0 0-1,0 0 24,0 0 9,0 0-25,0 0 14,0 0 10,0 0 19,0 0 3,0 0 18,0 0-29,0 0 8,0 0-5,0 0-6,0 0-10,0 0-3,0 0 0,0 0 2,0 0 12,0 0-1,0 0-10,0 0-9,0 0-15,0 0 16,0 0 5,0 0-6,0 0-20,0 0-1,0 0 22,0 0-1,0 0-15,0 0 16,0 0-1,0 0-20,0 0-6,0 0 5,0 0 14,0 0-19,0 0 24,0 0 2,0 0-20,0 0-6,0 0-3,0 0 0,0 0 33,0 0-22,0 0-11,0 0-13,0 0-24,0 0-64,0 0-96,0 0-46,0 0 36,0 0-94,0 0-254,0 0-600,0 0-1008,7 0-8525,-7 0 9627</inkml:trace>
</inkml:ink>
</file>

<file path=ppt/ink/ink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16:34.61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36 127 3666,'0'0'403,"0"0"-14,0 0 193,0 0 210,0 0 6,0 0 2,-6 3-32,-17 7-191,17-7-148,6-3-210,0 0-80,0 0-51,0 0-27,3 1-56,0 0-1,1-1 1,-1 0 0,1 1 0,-1-1-1,0 0 1,1 0 0,-1-1-1,3 0-4,8 0 9,103-4 7,0-6 0,16-7-16,66-7-48,-110 16-8,243-26 144,-132 16-54,146 8-34,-69 4 41,22 4-15,-182 4 97,63 8 170,-74-2-20,8-1 60,205 6 41,866-19 885,-984-1-1235,0 0 13,159 8 1478,-309-2-323,-2 0-4040,-48 2-3315</inkml:trace>
</inkml:ink>
</file>

<file path=ppt/ink/ink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16:58.78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13 102 7107,'0'0'1372,"0"0"-540,0 0-101,0 0 229,0 0 76,0 0-300,-13 0 163,112 1-201,25 0 802,57-9-1500,85-7 1420,126 14-1420,-172 3 122,0-1-95,310-5 304,-453 2-294,411-11 123,-379 8 299,90-16-459,-25 2 379,-44 13-135,39 6-244,73-1 225,58-8 194,-153 8 158,-54 0-1858,-27 1-3286,-66 0-9472</inkml:trace>
</inkml:ink>
</file>

<file path=ppt/ink/ink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17:18.59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0 156 6515,'0'0'1104,"0"0"-573,0 0-605,0 0-84,22 0 73,147 0 168,138-20 421,-176 9-136,-16-3 1260,93-24-1628,-103 16 305,1 5 0,32 2-305,443 9 213,-347 7-153,96 1-19,351-4 91,-516-4-89,102-1-30,786 7 174,-1040 1-188,-1 0 0,0 1 0,-1 0 0,9 3 1,32 6 36,-42-10-314,23 2 786,-11-2-3886,-21-1-1507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09:22:59.87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135 0 6691,'0'0'312,"0"0"-232,0 0-82,0 0 26,0 0 45,25 10-5,78 31 147,-95-38-147,1-1 0,-1 1 0,1-1 0,0-1 0,0 0 0,0 0 0,0-1 0,0 0 0,0 0 0,2-1-64,17-1 200,48 2 510,-76 0-695,0-1 1,0 1 0,0-1-1,0 1 1,-1-1 0,1 1-1,0 0 1,0-1 0,0 1-1,0-1 1,-1 1-1,1 0 1,0-1 0,0 1-1,-1 0 1,1-1 0,0 1-1,-1 0 1,1 0 0,0-1-1,-1 1 1,1 0-1,-1 0 1,1-1 0,0 1-1,-1 0 1,1 0 0,-1 0-1,1 0 1,0 0 0,-1 0-1,1 0 1,-1 0-1,1 0 1,-1 0 0,1 0-16,-36-4 37,0 2 1,0 2-1,-5 1-37,13 0 58,15-1 90,-1 1-1,1 1 0,-1 0 0,1 1 0,0 0 0,-1 1 0,2 0 0,-1 1 0,0 1 0,1 0 0,0 1 0,1 0 0,-1 0 0,2 2 0,-1-1 0,1 1 0,-1 2-147,8-7 38,1 0-1,0 0 1,0 1-1,0-1 0,1 0 1,0 1-1,0-1 1,0 1-1,0-1 1,1 1-1,-1 0 0,1-1 1,0 1-1,1-1 1,-1 1-1,1 0-37,0 16 7,1-1-3,0-1 1,2 1 0,0-1-1,1 0 1,2 0-1,-1 0 1,2-1-1,7 12-4,-6-12 8,0 1 0,-2-1 0,0 1 0,-1 1-1,-1-1 1,-1 1 0,0 0 0,-1 15-8,-2-27 143,-1 1 0,-1-1 0,0 0 0,0 0 0,-2 5-143,2-10 75,0 0-1,0 1 1,-1-1-1,1 0 1,-1 0-1,0-1 1,0 1-1,0 0 0,0-1 1,-1 1-1,1-1 1,-1 0-1,1 0 1,-2 1-75,-3 2-22,1-1 0,-1 0 0,0-1 0,0 0 0,-1 0 0,1 0 0,0-1 0,-1 0 0,1-1 1,-1 0-1,0 0 0,0 0 0,1-1 0,-5 0 22,11-8-6174,1-2 489</inkml:trace>
</inkml:ink>
</file>

<file path=ppt/ink/ink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17:33.03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61 12 0,'0'0'1539,"0"0"3421,0 0-3461,0 0-1299,0 0 219,0 0 294,-10 4-100,-31 13-189,31-13-205,10-4-149,0 0-28,0 0 60,10 0 26,1714 0 3017,-1640-3-2846,49-10-299,54-3 251,601 11 881,-501 6-664,-77 8-279,-1 0-63,154-9 2105,-361 0-2981,8 0-1033,-4-4-4310,-1-8-3906</inkml:trace>
</inkml:ink>
</file>

<file path=ppt/ink/ink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17:46.75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1513 0 2305,'-32'4'650,"-341"50"2586,255-31-2395,1 4 0,-15 11-841,14 2 538,-81 41-538,138-52 316,2 2 1,2 2-1,1 4 0,-2 4-316,57-41 4,-21 17 129,1 0 0,-14 16-133,30-27 7,-1-1-1,1 2 1,1-1 0,-1 1 0,1-1 0,0 1-1,1 0 1,-1 1 0,2-1 0,-1 0 0,-1 7-7,2-2-8,1 1 0,0 0-1,1 0 1,0-1 0,1 1 0,0 0 0,1-1 0,1 1 0,0-1 0,0 1 0,1-1 0,1 0 0,0-1 0,5 8 8,12 20 17,2-2 0,1 0 0,17 16-17,-35-44 6,64 79 35,5-4 1,3-3 0,3-3-1,4-5 1,3-3 0,3-4 0,2-4-1,4-4 1,1-5 0,3-4 0,2-4-1,2-5 1,1-5 0,40 5-42,-3-12 29,1-6-1,1-6 1,1-7 0,111-8-29,-109-9 68,1-7 0,-2-6 0,88-27-68,69-31 161,47-31-161,-241 74 14,-2-5 1,-1-5-1,64-40-14,-146 72-5,-1-2 1,0-2 0,-2 0-1,0-1 1,-1-1 0,6-8 4,-17 15 17,0-1 1,0 0 0,-1-1-1,-1 0 1,0 0 0,-2-1-1,1 0 1,-2-1 0,0 0-1,-1 0 1,0-4-18,1-19 434,-2-1 0,-1 0 0,-2 0 1,-3-23-435,0 39 195,0 1 0,-2-1 0,0 0 1,-2 1-1,-1 0 0,-1 1 1,-7-15-196,1 9 148,0 1-1,-3 1 1,0 0 0,-1 2 0,-2 0 0,-1 0-148,-13-12 63,-1 2-1,-1 2 1,-3 1 0,0 2-1,-2 1 1,-25-12-63,8 10 28,-2 2 1,0 3-1,-2 2 0,-43-9-28,8 9 28,-2 3 1,-78-5-29,17 13 204,-56 6-204,104 7-52,1 5 1,-1 4 0,1 6-1,-36 12 52,-17 15-775,2 8-1,-37 22 776,77-23-4003,-53 33 4003,160-74-1343,-1 1 0,1 0 0,1 1 0,0 1 0,-10 10 1343</inkml:trace>
</inkml:ink>
</file>

<file path=ppt/ink/ink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17:47.71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0 391 12246,'0'0'-78,"31"-20"-82,217-154 355,-205 141-184,-1-1 8,2 2 0,1 2 1,1 2-1,9-3-19,-50 29-4,-3 1 0,0 0-1,0 0 1,0 0-1,0 1 1,1-1-1,-1 1 1,0-1-1,0 1 1,1-1-1,-1 1 1,1 0 4,-2 6-224,-3 40 354,-1 0 0,-3-1 0,-2 0 0,-1 0 0,-3 1-130,-61 247-659,63-255-3404,0-21-3831</inkml:trace>
</inkml:ink>
</file>

<file path=ppt/ink/ink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17:48.45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1187 223 7812,'0'0'616,"-25"-12"235,7 2-687,1 0-10,-1 1 0,-1 1-1,1 0 1,-1 1 0,0 1-1,-1 1 1,1 1 0,-1 0-1,-6 1-153,-42 0 773,-1 2 0,-11 4-773,52-1 173,0 2 0,0 0-1,1 2 1,0 1 0,0 2 0,-20 9-173,13-2 32,0 2 0,1 2 0,1 0 0,1 3 0,1 0 1,1 2-1,1 1 0,2 1 0,0 1 0,2 2 0,1 0 0,2 2 1,1 0-1,1 1 0,2 1 0,1 1 0,2 0 0,1 1 0,2 1 1,1-1-1,3 2 0,-1 9-32,0 18-8,4 0 0,2 0 1,4 28 7,2-49-8,1 0 0,2 0 1,2-1-1,2 0 0,10 23 8,-5-25-7,2 0-1,1-1 0,3-1 1,1-1-1,1-1 0,3-1 1,0-1-1,5 1 8,-9-11-20,2-2 1,0 0 0,2-2-1,0 0 1,1-2-1,1-1 1,1-2-1,1-1 1,0-1-1,30 9 20,-24-12-76,0-2 0,1-2 0,1-1-1,-1-2 1,1-1 0,-1-2 0,32-4 76,-41 0-99,-1-1 0,0-1 0,0-1 0,0-2 0,-1 0 0,0-2 0,0-1 0,-2-2 0,1 0 0,18-14 99,-6-1-81,-2-1 1,-2-3-1,0 0 1,-2-2-1,-2-2 0,-1-1 1,-2-1-1,20-37 81,-13 14 13,-3-1-1,-3-2 1,-2 0 0,-4-2-1,10-47-12,-16 33 73,-3 0-1,-3-1 1,-4 0 0,-3-1-1,-8-68-72,2 111 69,-2 0 1,-2 0-1,-1 1 0,-2 0 0,-2 1 0,-15-35-69,15 46 181,-1 0 0,-1 1 0,-1 1 0,-1 0 0,-2 1 0,0 1 0,-1 0 0,-1 1 0,-18-13-181,26 25 69,1 0 1,-1 1-1,-12-6-69,19 11-15,0 1 1,0 0-1,0 0 0,-1 0 1,1 1-1,-1 0 0,1 0 1,-1 0-1,1 1 0,-6-1 15,10 1-74,0 0 0,0 0-1,0 0 1,0 0 0,0 0-1,1 1 1,-1-1 0,0 0-1,0 0 1,0 1 0,0-1-1,1 0 1,-1 1 0,0-1-1,0 0 1,0 1 0,1-1-1,-1 1 1,0 0 0,1-1-1,-1 1 1,1 0 0,-1 0 74,-2 20-3610,3-18 3081,0 34-5943</inkml:trace>
</inkml:ink>
</file>

<file path=ppt/ink/ink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17:53.59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5 172 5955,'0'0'1638,"0"0"-843,0 0-590,0 0-162,-4 0 125,178 2 2186,210-5 20,-337-1-1968,31-8-406,-35 4 173,0 3 0,4 1-173,6 0 147,0-2-1,-1-2 1,0-3 0,49-16-147,-29 7 84,0 3 1,1 4-1,11 1-84,-33 6 3,-13 0 35,1 3 1,6 1-39,992 2 208,-1010 1-207,0 2 0,18 3-1,-21-2 17,4 2 1,0 1 0,0 1 0,8 5-18,45 13 26,-34-15-20,1-3-1,1-2 0,35 0-5,150-6 26,-105-1-20,-42-2 3,-1-4 1,37-8-10,-15-7 1,-72 13-2,1 2 0,1 2 0,-1 1 0,6 1 1,235-10 0,-231 10 0,14-2 11,7-1 26,1 4-37,548 0 112,-334 6-96,-195-4-9706,-88 0 5550</inkml:trace>
</inkml:ink>
</file>

<file path=ppt/ink/ink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17:56.13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484 711 592,'0'0'10274,"0"0"-7771,0 0-2447,0 0-35,0 0 25,23-11-17,77-31-13,-96 41-9,-1-1 1,1 1-1,0 0 1,-1 0-1,1 1 1,0-1-1,0 1 1,0 0-1,0 0 1,-1 0-1,4 1-7,-6-1 6,1 0-1,0 1 1,-1-1 0,1 1-1,-1 0 1,1 0-1,-1-1 1,1 1 0,-1 0-1,1 0 1,-1 0-1,0 1 1,0-1 0,1 0-1,-1 0 1,0 1 0,0 0-6,2 3 13,-1 1 1,0-1 0,0 1 0,0 0 0,-1-1 0,0 1 0,0 0 0,-1 0 0,1 0 0,-1 0-14,0 1 6,3 55 86,-4-1 1,-2 1 0,-2-1 0,-5 6-93,8-34-30,5-33-45,2 1 66,0-1-1,0 0 0,0-1 0,0 1 0,0-1 0,0 0 0,0 0 0,-1 0 0,1-1 1,0 0-1,-1 0 0,1 0 0,-1 0 0,0-1 0,0 0 0,0 0 0,4-3 10,5-6-429,0-2-1,0 0 1,-2 0-1,0-1 1,0 0-1,-1-1 0,-1 0 1,-1-1-1,0 1 1,-1-2-1,-1 1 1,-1-1-1,2-11 430,2-21-1372,-2-1-1,-2-1 1,-3 1-1,-2-14 1373,0 42-220,-1 0-1,-1 0 1,-2 0-1,0 1 1,-1 0 0,-1 0-1,-1 0 1,-1 0 0,-3-3 220,6 15-3,0 0 0,-1 0 0,0 1-1,0-1 1,-1 1 0,0 1 0,-1-1 0,0 1 0,-1 1 0,1-1 0,-1 2 0,-1-1 0,1 1 0,-1 0 0,0 1 0,0 0 0,-1 1 0,0 0 0,-6-1 3,-7 0 246,0 2-1,-1 0 1,1 1-1,-14 2-245,-54 3 3692,73-1-3450,-1 1-1,1 1 0,-1 1 0,1 0 1,1 2-1,-1 0 0,1 1 1,1 0-1,-1 2 0,1 0 1,1 1-1,0 1 0,1 0 1,0 1-1,0 1 0,-8 11-241,4-4 185,2 1 1,1 0-1,0 1 0,2 1 0,0 0 1,2 1-1,1 0 0,1 1 0,1 0 1,1 1-1,-3 22-185,5-12 115,2 1 1,1-1-1,2 1 0,2 0 1,1-1-1,2 1 0,2-1 1,1 0-1,2 0 0,1-1 1,2 0-1,2-1 0,3 6-115,0-8 16,1 0 1,2-1-1,1-1 0,1-1 0,1-1 0,2 0 0,4 1-16,-15-17-6,1 0 0,1 0 1,-1-2-1,2 0 0,0-1 0,0 0 0,0-2 0,1 0 0,1-1 0,-1-1 0,1 0 0,0-2 0,1 0 0,8 0 6,-13-2-8,1-1 1,-1 0 0,0-2 0,1 1 0,-1-2 0,0 0-1,0-1 1,0 0 0,0-2 0,-1 1 0,1-2 0,-1 0 0,0 0-1,-1-2 1,0 1 0,0-2 0,0 0 0,-1 0 0,0-2 7,15-14 0,-2-2 1,-1 0 0,-1-2-1,-1-1 1,-1 0 0,14-32-1,-9 11 29,-2-2 1,-3 0 0,-2-1-1,-1-6-29,-6 12 57,-1-1 0,-4 0 0,-1 0-1,-2-1 1,-3 0 0,-2 1 0,-6-47-57,3 72 61,-2 0 1,0 0-1,-1 0 1,-2 0 0,0 1-1,-1 1 1,-2 0-1,0 0 1,-1 1-1,-1 1 1,-1 0 0,-1 1-1,-15-14-61,11 14 122,0 1 1,-1 1-1,-1 1 0,0 0 1,-1 2-1,-1 1 0,-1 1 0,1 0 1,-2 2-1,1 1 0,-1 2 0,-15-3-122,-4 3 140,-1 2 0,0 2 0,1 2 0,-1 1-1,-1 3-139,41-2 6,0-1 0,0 1 0,0 0 0,0 0 0,1 1 0,-1-1 0,0 1 0,1 1 0,-1-1 0,1 1 0,0 0 0,-4 3-6,5-3-53,1 0 1,0 0-1,1 0 1,-1 1-1,0 0 1,1-1-1,0 1 1,0 0-1,0 0 0,1 0 1,-1 0-1,1 0 1,0 0-1,0 1 1,0-1-1,0 0 1,1 3 52,-1 1-286,0 0-446,0 1-1,0 0 1,1 0-1,0-1 1,0 1-1,1 0 1,0 0-1,1-1 1,0 1 732,19 25-5587</inkml:trace>
</inkml:ink>
</file>

<file path=ppt/ink/ink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17:57.15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62 352,'0'0'8500,"0"0"-8116,0 0-368,135 0-16,-44 0 256,6 0 0,9 0-15,-4 0-1,-4 0-80,-10 0-160,-8-5 48,-2-2-32,-5-8 0,-11-4-16,-54 13-2962,-8-3-3857</inkml:trace>
</inkml:ink>
</file>

<file path=ppt/ink/ink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17:57.51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22 1 7155,'0'0'254,"0"0"149,0 0-83,28 21-16,90 70 77,-108-83-279,0 0 0,-1 1 0,0 0 0,-1 0 0,1 1 0,-2 0 0,1 0 0,0 3-102,-1-1 139,-2-3 6,0 0 0,-1 0-1,0 0 1,-1 0 0,0 0-1,0 1 1,-1-1 0,0 1-1,-1 0 1,0-1-1,-1 1 1,0 0 0,0 0-1,-2 6-144,1-10 73,0 0 0,-1-1 0,1 1 0,-1-1 0,-1 1 0,1-1 0,-1 0 0,0 0 0,0 0 0,0 0 0,-1 0 0,0-1 1,0 1-1,0-1 0,0 0 0,-1 0 0,-2 1-73,-14 11 188,-1-2 1,0 0 0,-8 3-189,23-13 73,-8 4 8,-17 10 62,0-2-1,-7 1-142,39-17-45,-1 1-1,1-1 1,-1 0 0,1 1 0,-1-1-1,1 1 1,-1-1 0,1 0 0,0 1-1,-1-1 1,1 1 0,0-1 0,-1 1-1,1-1 1,0 1 0,0-1 0,-1 1-1,1 0 1,0-1 0,0 1 0,0-1-1,0 1 1,0-1 0,0 1 0,0 0-1,0-1 46,0 12-4127,1-5-790,-1-2 1094</inkml:trace>
</inkml:ink>
</file>

<file path=ppt/ink/ink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18:20.10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25 224,'4'8'7586,"5"-2"-5671,17-1-3190,-15-3 1885,54 8-111,1-2 0,1-4 0,-1-2 1,10-3-500,-10 0 354,32-3 390,-2-5 0,39-11-744,-39 6 314,1 3-1,39 4-313,-74 5 62,-24 1-2,0 1 0,22 4-60,-42 0 14,-1 0 0,0 0 1,0 2-1,-1 0 1,13 7-15,17 9-4368,-34-17-2611</inkml:trace>
</inkml:ink>
</file>

<file path=ppt/ink/ink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18:20.89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5186,'0'0'30,"24"6"10,80 22 101,-83-24 76,0-1 0,0 0-1,0-2 1,1 0 0,18-3-217,7 1 538,699-2 2562,-593-3-3062,-117 0-1089,-9-4-3749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09:23:01.18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232 32 10357,'0'0'1889,"0"0"-550,0 0-296,-23-2-168,-76 0-221,94 2-614,0 1 0,0-1-1,1 1 1,-1 0 0,0 1 0,1-1 0,-1 1 0,1 0 0,0 0 0,-1 0 0,1 1 0,0 0-1,0-1 1,1 1 0,-1 1 0,0-1 0,1 0 0,0 1 0,0 0 0,0 0 0,0 0 0,1 0-1,-1 2-39,0-2-8,1 0 0,0 1 0,0-1 0,1 1 0,-1 0 0,1-1 0,0 1 0,0 0 0,1 0 0,-1 0 0,1 0 0,0-1 0,1 1 0,-1 0 0,1 0 0,0 0 0,0 0 0,1 1 8,-1-1-18,1 1 0,0-1 0,1 1-1,-1-1 1,1 0 0,0 0-1,0 0 1,1 0 0,0 0-1,0-1 1,0 0 0,0 1 0,0-2-1,3 3 19,2-1-192,0 1-1,1-1 0,-1-1 0,1 0 0,0 0 1,0-1-1,1 0 0,-1-1 0,6 0 193,16 2-2271,1-2 0,14-2 2271,-43 0-251,7 0-233,-1-1-1,0 0 1,1 0 0,-1-1 0,0-1-1,0 0 1,-1 0 0,1-1 0,0 0-1,-1 0 1,0-1 0,0-1 0,-1 1-1,2-2 485,0-1-236,-1 0 1,-1-1-1,1 1 0,-1-1 0,-1-1 0,0 0 0,4-6 236,0-11 408,-10 8 3229,-14 16 1079,-14 4-2850,26 0-1826,-1-1 1,1 1-1,0-1 1,0 1-1,-1 0 1,1 0 0,0 0-1,0 0 1,0 0-1,0 0 1,0 0-1,0 0 1,0 0-1,0 0 1,0 0-1,0 1 1,1-1 0,-1 0-1,1 1 1,-1-1-1,1 0 1,-1 1-1,1-1 1,0 1-1,-1 0-40,-1 40 113,2-35-79,0-4-35,0 0 0,1 0 0,-1 1 1,1-1-1,0 0 0,0 0 0,0 0 0,0 0 0,0 0 0,1 0 0,0 0 0,-1 0 1,1 0-1,0-1 0,0 1 0,1-1 0,-1 1 0,0-1 0,1 0 0,-1 0 0,1 0 0,0 0 1,0-1-1,0 1 0,0-1 0,0 1 0,0-1 0,0 0 0,0 0 0,0-1 0,1 1 1,14 3-275,0-1-1,0-1 1,0-1-1,0 0 1,2-2 275,-20 1-3,4 1-87,0-1 1,-1 0-1,1 0 1,0-1-1,-1 1 1,1-1 0,0 0-1,-1 0 1,1 0-1,-1 0 1,0-1 0,1 0-1,-1 1 1,0-1-1,0 0 1,0 0 0,0-1-1,0 1 1,0-1-1,-1 1 1,1-1-1,-1 0 1,0 0 0,0 0-1,0 0 1,0 0-1,-1-1 1,1 1 0,-1 0-1,0-1 1,1 1-1,-2-1 1,1 0 0,0 1-1,-1-1 90,2-7 272,-1 0 1,0 0-1,-1 1 0,0-1 1,-1 0-1,0 0 0,-1 0 0,0 1 1,0-1-1,-1 1 0,-1-1 1,0 1-1,0 0 0,-1 1 0,0-1 1,-1 1-273,5 8 69,1 0 1,-1-1 0,0 1 0,1 0-1,-1 0 1,1 0 0,-1 0-1,1-1 1,0 1 0,0 0-1,-1 0 1,1-1 0,0 1-1,0-1-69,0 1 9,0 1-1,1-1 0,-1 1 1,0 0-1,0-1 0,0 1 0,1-1 1,-1 1-1,0-1 0,1 1 1,-1 0-1,0-1 0,1 1 0,-1 0 1,0-1-1,1 1 0,-1 0 1,1-1-1,-1 1 0,0 0 0,1 0 1,-1 0-1,1-1 0,0 1-8,3-1-51,1 1-1,-1-1 1,1 1-1,-1 0 1,1 0-1,0 0 1,0 1 51,10-1 149,-6 0-145,0 0 0,0 1 1,0 0-1,0 0 0,0 1 0,0 0 1,0 1-1,3 1-4,-8-2 4,0 0 1,1 1-1,-1-1 1,-1 1 0,1 0-1,0 0 1,0 0-1,-1 1 1,0-1-1,0 1 1,0 0-1,0 0 1,0 0-1,-1 0 1,0 0 0,2 5-5,-1-1 24,-1 0 1,0 0-1,0 0 1,-1 0-1,0 0 1,0 0-1,-1 1 1,0 0-25,4 38 153,-4-47-155,0 0-1,0 1 1,-1-1 0,1 0-1,0 0 1,0 0 0,0 1-1,0-1 1,0 0 0,0 0-1,0 0 1,0 1 0,0-1-1,0 0 1,1 0 0,-1 1-1,0-1 1,0 0-1,0 0 1,0 0 0,0 0-1,0 1 1,0-1 0,0 0-1,1 0 1,-1 0 0,0 0-1,0 1 1,0-1 0,0 0-1,1 0 1,-1 0 0,0 0-1,0 0 1,0 0 0,0 0-1,1 1 1,-1-1 0,0 0-1,0 0 1,1 0-1,-1 0 1,0 0 0,0 0-1,0 0 1,1 0 0,-1 0-1,0 0 1,0 0 0,0 0-1,1 0 1,-1-1 0,0 1-1,0 0 1,0 0 0,1 0-1,-1 0 1,0 0 0,0 0-1,0 0 3,8-11-54,34-70 160,-35 71-111,-1 0 0,1 1 0,0 0-1,1 0 1,0 1 0,9-8 5,-14 14-11,0 1 0,0-1 0,0 1 0,0-1 0,0 1 0,0 0 0,1 0 0,-1 0 0,0 1 0,2-1 11,-3 1-6,-1 0 0,1-1 1,-1 1-1,1 0 0,-1 0 0,0 0 1,1 0-1,-1 1 0,1-1 1,-1 0-1,0 1 0,1-1 0,-1 0 1,0 1-1,1 0 0,-1-1 0,0 1 1,0 0-1,1 0 0,-1-1 1,0 1-1,0 0 0,0 0 0,0 0 1,0 1 5,14 33-133,-11-25-261,0 0 0,0-1 0,1 0 1,0 0-1,1 0 394,-5-7-213,1 0 0,-1 0-1,1 0 1,0 0 0,0 0 0,0 0-1,0-1 1,0 1 0,0-1 0,1 1 0,-1-1-1,0 0 1,1 0 0,-1 0 0,1 0 0,-1-1-1,1 1 1,-1-1 0,1 1 0,0-1 0,1 0 213,-3 0-85,1 1 1,-1-1-1,0 0 1,1 1-1,-1-1 1,0 1-1,1-1 1,-1 1-1,0 0 1,0 0-1,0-1 1,0 1-1,0 0 1,0 0-1,0 0 1,0 0 0,0 0-1,0 0 1,0 1-1,-1-1 1,1 1 84,0-1-133,0 0 0,-1 0 0,1 0 0,0 0 0,-1 0 0,1 0-1,0 0 1,0 0 0,0 0 0,0-1 0,0 1 0,0 0 0,0 0 0,0-1 0,0 1 0,0-1 0,0 1 0,0-1 0,0 0 0,1 1 0,-1-1 133,2 0-2308</inkml:trace>
</inkml:ink>
</file>

<file path=ppt/ink/ink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18:21.70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9 2177,'22'0'235,"273"0"1590,1055-9 1936,-1311 11-3543,0 1-1,0 1 1,-1 3-1,1 1 0,-1 2 1,0 1-218,-21-2-1243,-16-9-3503</inkml:trace>
</inkml:ink>
</file>

<file path=ppt/ink/ink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18:23.15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5090,'0'0'2231,"0"0"-1764,18 23-403,62 73 64,-70-85-48,0-1 1,1 0-1,0 0 0,0-1 1,1-1-1,12 7-80,-1 0 179,10 5 36,2-1 0,0-2 0,1-1 0,0-1 0,2-3-1,16 4-214,-1-4 80,1-3-1,0-1 0,1-3 0,22-3-79,396-1 302,-456-2-265,1 0 0,0-1 0,0-1 0,1-1-37,-10 2-293,0 0 0,0-1 0,0 0 0,-1-1 0,1 0 0,-1 0 0,0-1 0,1 0 293,-4-4-2814</inkml:trace>
</inkml:ink>
</file>

<file path=ppt/ink/ink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18:23.68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7475,'0'0'875,"0"0"-642,0 0-68,25 1 120,84 7 49,-99-7-264,0 1 0,0 0 0,-1 1 0,1 0 0,-1 0 0,1 1 0,-1 1 0,-1-1 0,1 1 0,-1 1 0,1 0 0,4 5-70,-2-3 88,-6-4 10,0 0 0,0 0 0,0 1 0,-1-1 0,0 1 1,1 0-1,-2 1 0,1-1 0,-1 1 0,0-1 0,1 3-98,-2-4 129,-1 0-1,0 0 1,0 0 0,0 0 0,-1 0 0,1 0 0,-1 0 0,0 0 0,0 0 0,0 1 0,-1-1 0,1 0 0,-1 0 0,0 0-1,0 0 1,-1-1 0,1 1 0,-2 3-129,-2 1 76,0 0-1,-1-1 0,1 1 0,-2-1 1,1 0-1,-1 0 0,0-1 0,-4 3-75,-65 45 642,-6-9-12,18-11-68,61-29-1253,3-2-4063,0-2-2201</inkml:trace>
</inkml:ink>
</file>

<file path=ppt/ink/ink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18:31.48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34 8388,'0'0'1459,"0"0"-1115,0 0-376,0 0 208,0 0 358,18 8 128,35 13-23,1-2 0,1-2-639,73 13 1089,1-5 1,61 2-1090,-29-12 291,-62-5-145,39 1-4,70-7 445,203-24-587,-339 12 112,67-16-112,-28 2 278,2 5 1,0 5-1,59 3-278,741 2 991,-552 9-648,-198-8 65,89-18-408,-77 4 200,-132 15-103,-28 4 42,0-1 1,0-1-1,10-2-139,31-15 438,-44 18-271,0 0 0,0 1 0,0 1 0,0 0 0,4 0-167,16 1-67,-27-1-343,12 0 351,-12-6-8052,-5-2 1305</inkml:trace>
</inkml:ink>
</file>

<file path=ppt/ink/ink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18:42.38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91 11717,'0'0'417,"0"0"-337,143 0-80,7-20 144,30-1 304,18 5 192,13 3 385,-3 2-449,-5 6-240,-5 1-80,0 4-64,-10 0-96,-13 0-32,-12 13-64,-17 14-48,-18 12-48,-116-15-2257,-12 3-10069</inkml:trace>
</inkml:ink>
</file>

<file path=ppt/ink/ink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18:48.34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427 16 8212,'0'0'1761,"0"0"-801,-153-15-96,93 33 369,0 18-497,2 9-287,10 2 15,16-2 112,17-6-64,15-3-256,0 0-240,35-2-16,23-7 0,14-9-16,18-16 0,-49-2-624,-4 0-4866</inkml:trace>
</inkml:ink>
</file>

<file path=ppt/ink/ink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18:49.07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1062 92 5587,'0'0'1157,"-29"-13"-164,3 0-697,8 3-105,0 1 0,0 1 0,-1 1 0,0 1 0,0 0-1,0 1 1,-1 1 0,0 1 0,-14 0-191,-11 2 711,-1 1 0,1 3 0,-9 2-711,29-1 212,1 1-1,0 1 0,1 1 1,-1 1-1,2 1 1,-18 10-212,9-2 92,0 2 0,1 1 0,1 2 0,1 1 0,2 1 0,0 1 0,1 1 0,1 2 0,-3 7-92,8-9 45,1 1 0,1 1 1,1 1-1,2 0 0,1 1 0,1 0 1,2 1-1,1 0 0,1 1 0,0 9-45,3-5 45,2 0 0,1 0 0,2 0 0,4 28-45,-1-42 8,0 0 0,2 0 0,1-1 0,0 1 0,1-1-1,2-1 1,0 1 0,5 5-8,7 10 4,3 0 0,1-2 0,1-1-1,2-1 1,1-1 0,2-1 0,1-2 0,1-1 0,32 19-4,-31-25 3,0-1 0,2-2 0,0-1-1,1-2 1,0-1 0,2-3 0,-1 0 0,1-3 0,0-1 0,25 0-3,-23-4 2,2-2 0,-1-2 0,33-5-2,-54 3 6,0-2 1,0 0 0,0 0-1,-1-2 1,0-1-1,0 0 1,-1-2 0,5-3-7,5-5 21,-2-2 1,0 0 0,-1-2-1,-1-1 1,-1-1-1,-1-1 1,-2-1 0,0-1-1,-2-1 1,-1-1-1,-1 0 1,-1-1 0,-2-1-1,-1 0 1,-1-1 0,-2-1-1,-2 0 1,0 0-1,-3 0 1,0-4-22,-1-15 65,-2 0 1,-3 0-1,-4-32-65,1 51 32,-1 1 0,-2 0 0,-1 1-1,-2 0 1,-1 0 0,-5-7-32,-4-5 28,-3 0 0,-1 1 0,-2 1 1,-6-3-29,18 24 9,-2 2 0,0 0 0,-1 1 0,-1 0 0,0 2 0,-2 0 0,1 1 0,-2 1 1,-3-1-10,9 7-163,-1 1 0,1 1 0,-1 0 0,0 1 0,-1 1 0,1 0 0,-1 1 0,1 1 0,-1 1 0,1 0 0,-1 1 0,-13 3 163,27-4-360,1 1 0,-1 0 0,0 0 0,1 0 0,-1 0 0,1 0 0,-1 0 0,1 1 0,0-1 0,0 1 0,0 0 0,0-1 0,0 1 0,-1 2 360,-25 30-8641</inkml:trace>
</inkml:ink>
</file>

<file path=ppt/ink/ink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18:51.48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38 82 10005,'0'0'947,"0"0"-702,0 22-202,2 148 72,-4-141-88,0-1 1,-2 0-1,-2 1 1,-4 11-28,-6 33-767,19-160-2023,9 28 2839,2 2-1,3 0 1,17-35-49,-28 74 153,1 1-1,1 0 0,0 0 0,9-11-152,-15 24 38,1 0 0,0 1 0,-1-1 0,1 1 1,1 0-1,-1-1 0,0 2 0,1-1 0,0 0 0,0 1 0,0-1 0,0 1 0,0 0 0,0 0 0,0 1 1,0-1-1,1 1 0,-1 0 0,1 0 0,-1 1 0,5-1-38,-8 1 17,1 0 0,-1 1 0,1-1 0,-1 1 0,1-1 1,-1 1-1,0-1 0,1 1 0,-1 0 0,0 0 0,1 0 0,-1 0 0,0 0 0,0 0 0,0 0 0,0 0 1,0 0-1,0 0 0,0 1 0,0-1 0,0 0 0,-1 1 0,1-1 0,-1 0 0,1 1 0,-1-1 0,1 1 0,-1-1 1,0 1-1,1-1 0,-1 1 0,0-1 0,0 1 0,0 0-17,0 13 117,1-1 0,-2 0 1,-1 12-118,1-11 57,0-10-35,0-1 0,0 1 1,0 0-1,-1-1 0,0 1 0,0-1 1,0 1-1,0-1 0,0 0 0,-1 0 1,0 0-1,0 0 0,0-1 0,0 1 1,-1-1-1,0 0 0,1 0 1,-4 2-23,-5 3 56,1 0 1,-1-2 0,-1 1 0,1-1 0,-1-1-1,-1 0-56,10-4 11,-12 1-171,15-2-1174,3 0-1136,8 0-449</inkml:trace>
</inkml:ink>
</file>

<file path=ppt/ink/ink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18:51.86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269 22 4834,'0'0'2927,"0"0"-1332,0 0-239,0 0-4,0 0-165,-24-5-181,-77-11-352,96 16-612,0-1 0,0 1 0,0 0 0,0 1 0,0-1 0,0 1 1,0 0-1,0 0 0,0 1 0,1-1 0,-1 1 0,0 0 0,1 0 0,-1 1 0,1-1 0,0 1 1,0 0-1,0 0 0,0 1 0,0-1 0,1 1 0,0 0 0,-1 0 0,1 0 0,0 2-42,2-6 4,-3 5 23,1 1-1,0 0 1,0 0-1,0 0 0,0 0 1,1 0-1,0 0 1,0 0-1,1 1 0,0-1 1,0 1-1,0 4-26,1-6 3,0-1 0,0 1 1,0-1-1,0 1 0,1-1 0,0 0 0,0 1 0,0-1 0,0 0 1,1 0-1,-1 1 0,1-1 0,0-1 0,1 1 0,-1 0 1,1 0-1,-1-1 0,4 4-3,2-1-30,0 0 0,1 0 1,0 0-1,0-1 0,1-1 0,-1 0 1,1 0-1,0 0 0,0-1 0,8 1 30,34 1-3290,-34-5-1779</inkml:trace>
</inkml:ink>
</file>

<file path=ppt/ink/ink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18:52.22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11701,'0'0'1809,"0"0"-1233,0 0-576,0 0 80,0 0 97,0 0-145,125 2 16,-92 14-16,-6 4-32,-9-2-96,-16 9-3890,-2-18-1425</inkml:trace>
  <inkml:trace contextRef="#ctx0" brushRef="#br0" timeOffset="1">33 272 11477,'0'0'673,"0"0"-561,0 0-112,0 0 224,0 0-96,153 6-64,-100-6-64,-36 0-448,-2 0-7988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09:23:01.62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1 217 432,'0'0'702,"0"0"0,0 0 26,0 0 35,0 0 325,18 21 129,19 21-283,3 9-934,-37-46 66,0-1 0,0 1 0,0 0 0,0 0-1,-1 0 1,0 0 0,0 0 0,0 1 0,-1-1 0,0 1 0,0-1 0,0 1 0,0-1 0,-1 1 0,0 0 0,-1 3-66,1 9 177,0 305 938,1-663-1189,-1 313 72,2 2 0,1-1 0,1 0 0,1 0-1,1 1 1,1 0 0,2 0 0,0 1 0,2 0 0,0 1 0,2 0 0,0 1 0,4-3 2,-12 18 8,1 1 0,-1 0-1,1 0 1,0 0 0,1 1 0,-1 0 0,1 0-1,0 0 1,0 1 0,1 0 0,-1 1-1,1 0 1,0 0 0,0 0 0,0 1 0,0 0-1,0 1 1,1 0 0,-1 0 0,0 0-1,1 1 1,-1 1 0,0 0 0,6 0-8,-13 0 7,1 0 0,0-1 1,-1 1-1,1 0 0,-1 0 0,0 0 1,1 0-1,-1 0 0,0 0 0,1 0 1,-1 0-1,0 0 0,0 1 1,0-1-1,0 0 0,0 1 0,0-1 1,0 1-1,-1-1 0,1 1 0,-1-1 1,1 1-1,-1 0 0,1-1 0,-1 1 1,0 0-1,0-1 0,0 1 1,0 1-8,1 6 89,-1 0 0,0 0 0,-1 0 0,0 0 0,-1 3-89,0-4 99,-1-1 1,0 1-1,0-1 0,0 1 0,-1-1 1,0 0-1,0 0 0,-1-1 1,0 0-1,0 1 0,-5 3-99,-15 14 325,-1-2-1,-9 6-324,-16 14 372,51-41-1444,0-1-2215,2 0-776</inkml:trace>
</inkml:ink>
</file>

<file path=ppt/ink/ink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18:52.59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63 73 7187,'0'0'1676,"0"0"-193,0 0-421,0 0-56,0 0-257,-11-6-354,-33-16-317,36 16-76,9 1-1,11 1 13,-10 4-5,33-9 219,0 2-1,0 2 0,34-1-227,111 3 516,-124 3-476,-53 2-63,-6 2-98,-13 4-837,-16 0-2617,5-3-1598,0 0 427</inkml:trace>
</inkml:ink>
</file>

<file path=ppt/ink/ink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18:52.94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74 1 6531,'0'0'2052,"0"0"-601,0 0-272,0 0-90,0 0-388,-11 21-279,-35 70-150,43-84-247,1 0-1,-1 0 1,1 0 0,0 0 0,0 0 0,1 1-1,0-1 1,1 0 0,0 1 0,0-1-1,0 1 1,1 4-25,1 15 26,-2-23-20,-1-3-2,1 0 1,0 0 0,0 0-1,0 0 1,0 0-1,0 0 1,0 0-1,0 0 1,0 0-1,0 0 1,0 0 0,0 0-1,1 0 1,-1 0-1,0 0 1,1 0-1,-1-1 1,1 2-5,-1-2 61,0-10 235,0-12-320,0-38 491,0 21-3434,0 37-351,0 2-1799</inkml:trace>
  <inkml:trace contextRef="#ctx0" brushRef="#br0" timeOffset="1">74 1 7603</inkml:trace>
</inkml:ink>
</file>

<file path=ppt/ink/ink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18:53.28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296 60 7603,'-85'-49'1873,"67"39"-715,18 10-864,0 383 1917,0-381-2212,0 0-1,1-1 1,-1 1 0,0 0-1,0 0 1,1 0-1,-1-1 1,1 1-1,0 0 1,-1-1-1,1 1 1,0 0 0,0-1-1,0 1 1,0-1-1,0 1 1,1-1-1,-1 0 1,0 0 0,1 1-1,-1-1 1,1 0-1,-1 0 1,1 0-1,-1 0 1,2 0 1,6 2-24,0 0 1,0 0-1,0-1 1,1 0 0,2 0 23,-6-2 0,1 1 0,-1 0 0,0 1 1,1-1-1,-1 1 0,0 1 1,0-1-1,0 1 0,4 3 0,-7-4 10,-1 0 1,0 0-1,-1 0 0,1 1 0,0-1 0,-1 1 1,1-1-1,-1 1 0,0-1 0,0 1 0,0 0 1,0 0-1,0 0 0,0-1 0,-1 4-10,2 46 201,-3-33-192,1-13 60,-1 1 0,-1 0-1,1 0 1,-1 0 0,0-1-1,-1 1 1,1-1 0,-1 1-1,-1-1 1,1 0 0,-1 0 0,0-1-1,0 1 1,-1-1 0,0 0-1,0 0 1,-5 3-69,-8 8 340,-1-2 1,0 0-1,-1-2 0,-15 8-340,19-11 38,-1 0-1,-1-1 0,0-1 1,0-1-1,0 0 0,-1-1 1,0-1-1,0-1 0,-13 0-37,31-3-2510,1 0-3143</inkml:trace>
</inkml:ink>
</file>

<file path=ppt/ink/ink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19:10.81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91 0 7235,'0'0'1003,"0"0"323,0 0-120,0 0-216,0 0-35,0 0-405,-19 8-374,10-5-151,-1 0-18,-1 1 1,1 0-1,0 1 0,-1 1-7,11-6 2,-1 1 0,0-1 1,1 0-1,-1 1 0,0-1 0,1 1 0,-1-1 0,1 1 0,-1-1 0,1 1 0,-1-1 0,1 1 1,0 0-1,-1-1 0,1 1 0,-1 0 0,1-1 0,0 1 0,0 0 0,0-1 0,-1 1 1,1 0-1,0-1 0,0 1-2,1 0 6,-1 0 0,1 0 0,0 0 0,-1 0 1,1 0-1,0 0 0,0 0 0,0 0 0,0-1 1,0 1-1,0 0 0,0-1 0,0 1 0,0-1 0,0 1 1,0-1-1,0 0 0,0 1 0,0-1 0,0 0 1,1 0-7,33 10 247,1-2 0,-1-2 1,1-1-1,23 0-247,151-4 437,-113-2-295,703-10 507,-798 11-649,5-1 9,1 1-1,0 0 1,0 1-1,0 0 1,0 0-1,-1 1 1,1-1-1,-1 2 1,8 2-9,-15-5 4,0 0 0,1 0 1,-1 0-1,0 0 0,0 0 0,0 0 1,0 0-1,1 1 0,-1-1 0,0 0 1,0 0-1,0 0 0,0 0 0,0 0 1,1 0-1,-1 0 0,0 1 0,0-1 1,0 0-1,0 0 0,0 0 0,0 0 1,1 0-1,-1 1 0,0-1 0,0 0 1,0 0-1,0 0 0,0 0 1,0 1-1,0-1 0,0 0 0,0 0 1,0 0-1,0 1 0,0-1 0,0 0 1,0 0-1,0 0 0,0 0 0,0 1 1,0-1-1,0 0 0,0 0 0,0 0 1,-1 0-1,1 1 0,0-1 0,0 0 1,0 0-1,0 0 0,0 0 0,0 0 1,-1 1-1,1-1 0,0 0-4,-13 5 109,-25-3-141,0-1-1,0-2 1,-26-5 32,-116-23-87,71 12 22,0 4-1,-32 3 66,-221 5 50,327 5-44,33 0-46,6 1-48,48 14 50,1-2 1,1-2 0,-1-3-1,17-1 38,-17-2-6,0 2 0,-1 3 0,0 2 1,30 11 5,-74-17-93,-11-2 24,-18 3 17,-83 2 77,0-3-1,-54-7-24,58 0 12,-191 5 421,433-6-415,34-9-18,47-4 171,90 10-171,-309-3 333,-4 7-289,0 0 0,0 1 1,0-1-1,0 0 0,0 1 1,0-1-1,1 0 0,-1 1 0,0-1 1,1 1-1,-1-1 0,0 0 1,1 1-1,-1-1 0,1 1 1,-1-1-1,0 1 0,1-1 0,0 1 1,-1-1-1,1 1 0,-1 0 1,1-1-1,-1 1 0,1 0 1,0-1-1,0 1-44,-1 0 45,0 0-2,0 0-16,0 0 21,0 0 18,0 0-18,0 0 35,0 0 61,0 0 48,0 0-32,0 0-77,0 0 24,0 0-30,0 0-45,0 0 13,0 0 14,0 0-14,0 0-7,0 0 47,0 0-8,0 0 60,0 0-23,0 0-79,0 0-8,0 0 31,0 0-36,0 0-28,0 0 20,0 0 12,0 0-7,-15-6-46,8 5-5754,4 1 672</inkml:trace>
</inkml:ink>
</file>

<file path=ppt/ink/ink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18:44.07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3587 500 96,'-42'-20'2332,"27"13"-1811,-88-40 2636,-2 4 0,-56-12-3157,65 30 300,-1 4 0,-1 4 0,-1 5 0,0 4 0,0 5 0,-1 3 0,-18 7-300,63-1 21,0 4 0,0 1 1,2 3-1,-1 3 0,2 1 1,0 3-1,1 3 0,-9 7-21,-58 37 11,3 5 0,-83 71-11,24-9 67,6 8 1,7 7 0,-133 161-68,203-200 208,5 3 0,-55 102-208,86-120 272,4 3 0,4 2 0,-28 92-272,53-125 121,2 2 0,4 0 1,3 0-1,3 1 0,3 1 0,3 0 0,3 4-121,2-33 37,2-1 0,2 0 0,2 0 0,1 0 0,3 2-37,0-10 14,1-1 0,2-1-1,0 0 1,3-1 0,0-1-1,9 10-13,7 6 17,1-2-1,3-2 0,1-1 1,2-2-1,2-1 1,35 23-17,-20-21 5,3-2 0,1-3 1,2-3-1,1-2 0,7-1-5,24 5 2,1-5 1,1-4-1,37 3-2,4-6 21,1-7 0,20-5-21,34-7 24,1-9 0,-1-8 1,170-37-25,-52-12 111,293-100-111,-331 73 37,160-81-37,-280 101 36,-2-7-1,-5-7 1,56-45-36,-145 88 13,-1-2 0,-3-3 1,-1-2-1,17-23-13,-41 39 3,-1-2 0,-2-1 0,-2-1 0,-1-1 0,-1 0 0,-3-2 0,11-32-3,-9 9 24,-2-1 0,-4 0 0,-2-1 0,-4-1 0,-1-5-24,0-71 411,-11-115-411,-1 165 198,-5 0 0,-3 1-1,-4 0 1,-4 1 0,-4 1 0,-4 2-1,-3 0 1,-4 3 0,-4 0 0,-3 3-1,-4 2 1,-3 2 0,-4 2-1,-2 2 1,-4 3 0,-2 3 0,-4 2-1,-41-29-197,30 33 297,-62-35-297,106 74 18,-1 2 0,-2 2 0,1 1 0,-2 1 0,-22-4-18,12 11-107,47 8 65,-1 0 0,0 0-1,0 0 1,0 0-1,0 0 1,0 0 0,0 0-1,0 0 1,0 0-1,1 0 1,-1 1 0,0-1-1,0 0 1,0 1-1,0-1 1,1 1 0,-1-1-1,0 1 1,0-1 0,1 1-1,-1-1 1,0 1-1,1 0 1,-1-1 0,1 1-1,-1 0 1,1 0-1,-1-1 1,1 1 0,-1 1 42,-1 26-2310,3-18 1009,-1 45-7057</inkml:trace>
</inkml:ink>
</file>

<file path=ppt/ink/ink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18:45.94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292 121 2065,'0'0'2004,"0"0"-1140,0 0-290,0 0 896,0 0 437,0 0-90,1-6-214,6-22-464,-7 27-1089,0-1-1,0 1 1,0-1-1,0 0 1,0 1-1,0-1 1,0 1-1,-1-1 1,1 1-1,-1-1 1,1 1-1,-1-1 1,0 1-1,1-1 1,-1 1-1,0 0 1,0-1-1,0 1 1,0 0-1,0 0 1,0 0-1,-1 0 1,1-1-50,-33-20 485,26 17-329,0 1-91,1 1 0,-1-1-1,0 1 1,-1 0 0,1 1 0,-1 0 0,1 0 0,-1 1-1,1 0 1,-1 1 0,0 0 0,-5 0-65,9 0 25,0 1 0,0 0 0,-1-1 0,1 2 0,0-1 0,1 0 0,-1 1 1,0 0-1,0 0 0,1 1 0,-1-1 0,1 1 0,0 0 0,-1 0 0,2 0 0,-1 1 0,0-1 0,1 1 0,-1 0 0,1 0 1,-1 2-26,-1 4 17,0 0 0,1 0 0,0 0 0,1 0 0,0 1 0,1 0 0,0-1 1,0 6-19,0 19 2,1 0-1,2-1 0,-1-21 7,1-3-10,1 0 0,-1 0-1,1 0 1,1-1 0,0 1 0,0 0 0,1-1 0,1 0 0,-1 0 0,1 0 0,1-1 0,-1 0 0,1 0 0,1 0 0,0 0 0,0-1 0,0 0 0,1-1 0,0 0 0,0 0 0,1-1 0,-1 0 0,1 0-1,0-1 1,1 0 0,-1 0 0,1-1 0,1 0 3,1 0-316,0 0 0,0-1 0,1-1 0,-1 1 0,0-2-1,3 0 317,6 0-4028</inkml:trace>
</inkml:ink>
</file>

<file path=ppt/ink/ink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18:46.83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740 112 6867,'0'0'608,"-25"-7"-55,1 1-445,2-1-32,0 2 0,-1 0 0,1 1 1,-1 2-1,0 0 0,-5 1-76,11 2 94,-1 1 1,0 1-1,1 0 0,-1 1 0,1 1 0,0 0 1,1 2-1,-1-1 0,1 2 0,-11 7-94,-3 4 101,0 0 0,2 2 0,1 2-1,1 0 1,0 2-101,10-9 98,1 1 0,0 1-1,2 0 1,0 1 0,1 0 0,1 1-1,1 0 1,-4 13-98,4-6 101,2 0 1,1 1-1,1 0 1,1 0-1,2 0 0,0 19-101,2 3 231,1 0-1,8 50-230,-5-75 70,2 0 1,1 0-1,1-1 0,1 1 1,1-2-1,10 20-70,-7-20 20,2 0-1,0 0 0,2-2 0,0 0 0,1 0 1,1-2-1,1 0 0,1-1-19,-4-5 0,1-1-1,0 0 1,0-1-1,1-1 1,1-1-1,0 0 1,0-1 0,1-2-1,-1 0 1,12 2 0,-2-2 1,0-2 1,0-1 0,0-1-1,6-2-1,-21 0 0,1-1 1,-1-1-1,0 0 0,0-1 0,1 0 0,-1-1 0,-1-1 1,1 0-1,5-4 0,-3-1 5,1-1 1,-1-1 0,-1 0-1,0-1 1,-1-1 0,0 0-1,-1-1 1,-1-1 0,0 1-1,-1-2 1,-1 0 0,-1 0-1,0-1 1,4-13-6,2-7 61,-2-1 1,-2-1-1,-2 0 1,-1 0-1,-2-1 1,0-26-62,-3 6 204,-2 1-1,-6-35-203,2 66 54,-1 0-1,-2 0 1,-1 1-1,-1 0 1,-1 0-1,-5-7-53,0 2 49,-2 0 0,-2 1 0,-1 1 0,-1 1 0,-1 1 0,-2 1 0,-1 0 0,-1 2 0,-1 1 0,-2 1 0,-3-1-49,25 21-133,-11-6 365,17 10-304,-1 0 0,1 0 0,-1 0 0,1 0 0,0 0 0,-1 0 0,1 0 0,-1 0 0,1 1 0,0-1 0,-1 0 0,1 0 0,0 1 0,-1-1 0,1 0 0,0 0 0,-1 1 0,1-1 0,0 0 0,0 1 0,0-1 0,-1 0 1,1 1-1,0-1 0,0 0 0,0 1 0,0-1 0,-1 1 0,1-1 0,0 0 0,0 1 0,0-1 0,0 1 0,0-1 0,0 0 0,0 1 0,0-1 0,0 1 0,0-1 0,0 0 0,1 1 0,-1-1 0,0 1 0,0-1 72,0 30-6331</inkml:trace>
</inkml:ink>
</file>

<file path=ppt/ink/ink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18:55.63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137 203 10949,'0'0'456,"-11"23"-232,-2 4-108,-13 26 795,-9 31-911,24-57 83,2 0-1,1 1 0,1 0 1,2 0-1,0 0 0,2 1 1,1 6-83,2-35-502,0-12-1416,0-27 1504,-2-7 336,3 0-1,2 0 1,2-1 0,2 2-1,2-5 79,3 7-15,1 1 0,9-15 15,-17 45 36,1-1 0,1 1 1,0 0-1,0 0 0,1 1 1,1 0-1,0 0 0,0 1 0,8-7-36,-13 15 24,0-1-1,0 0 0,0 1 1,0-1-1,0 1 0,0 0 1,0 1-1,1-1 0,-1 1 1,1 0-1,-1 0 1,1 0-1,0 0 0,-1 1 1,1 0-1,0 0 0,-1 0 1,1 1-1,-1-1 0,5 2-23,-8-2 19,0 1 0,0 0 0,0-1 0,0 1 0,-1 0 0,1 0 0,0-1 0,0 1 0,0 0-1,-1 0 1,1 0 0,0 0 0,-1 0 0,1 0 0,-1 0 0,1 0 0,-1 0 0,0 0 0,1 0 0,-1 0 0,0 1 0,0-1-1,0 0-18,2 31 264,-2-23-168,-1 0-29,1-1-1,-1 1 1,-1 0-1,0 0 1,0-1 0,0 1-1,-1-1 1,-1 0-1,1 1 1,-1-2-1,0 1 1,-1 0-1,-1 0-66,-2 3 39,-1-1 0,0 1 0,0-2 0,-1 1 0,-1-2 0,0 1 0,0-1 0,-4 2-39,5-5-638,-26 15 1837,24-16-3504,-2-3-3448,14-1 636</inkml:trace>
</inkml:ink>
</file>

<file path=ppt/ink/ink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18:56.21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174 1 9364,'0'0'1961,"0"0"-832,0 0-334,0 0-80,0 0-174,-22 0-263,-4 0-169,1 1 1,-15 3-110,37-4 6,1 1 1,-1 0-1,1-1 1,0 1-1,-1 0 1,1 1-1,0-1 1,-1 0-1,1 1 1,0-1-1,0 1 1,0-1-1,0 1 1,1 0-1,-1 0 1,0 0-1,1 0 1,-1 0-1,1 0 1,0 1-1,0-1 1,0 0-1,0 1 1,0-1-1,0 1 1,1-1-1,-1 1 1,1-1-1,-1 1-6,-1 5 22,-1 9-7,0-1 0,1 0-1,1 1 1,1-1 0,0 8-15,1-5 1,-1-14-8,0-1-1,0 1 1,1-1-1,0 1 1,0-1-1,0 0 1,0 1-1,1-1 1,-1 0-1,1 0 1,0 0-1,1 0 1,-1 0-1,1-1 1,-1 1-1,1-1 1,1 1 7,1 1-50,1 0 1,0 0-1,0-1 0,0 0 0,0 0 1,1-1-1,0 1 0,0-2 1,6 3 49,4 0-282,-1-1 1,0-1 0,1 0-1,0-2 1,0 0-1,-1 0 1,1-2 0,11-1 281,-27 2-295,1 0 0,-1 0 1,0-1-1,1 1 1,-1 0-1,0-1 0,0 1 1,1-1-1,-1 1 0,0-1 1,0 0-1,0 1 0,0-1 1,0 0-1,0 0 1,1 0 294,11-18-7748</inkml:trace>
</inkml:ink>
</file>

<file path=ppt/ink/ink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19:04.08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6099,'0'0'1446,"0"0"-315,0 0 144,0 0 131,0 0-413,0 0-545,0 0-285,0 0-126,5 7 35,35 4-175,-33-10 203,1 0 0,-1 1 0,0 0-1,0 1 1,0-1 0,3 3-100,-9-4-250,1 0 0,0 0 0,0 1 1,-1-1-1,1 1 0,-1-1 0,1 1 1,-1-1-1,0 1 0,1 0 0,-1 0 1,0 0-1,0-1 0,0 1 0,0 0 1,-1 0-1,1 0 0,-1 1 0,1-1 0,-1 0 1,0 0-1,1 0 0,-1 0 0,0 2 250,0 9-4225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09:23:02.05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53 87 2513,'0'0'2767,"0"0"-878,0 0-649,0 0-354,19 19-171,59 59-216,-75-75-485,0 0 1,0 0-1,0 0 1,0-1-1,1 1 1,0-1-1,-1 0 1,1 0 0,0-1-1,0 1 1,0-1-1,0 1 1,0-1-1,0 0 1,0-1-1,0 1 1,0-1-1,1 0 1,-1 0-1,0 0 1,0 0-1,2-1-14,14-1 86,-13 2-41,1 0-1,-1 0 1,0-1-1,0 0 1,0-1-1,0 1 1,-1-1-1,1-1 1,0 1-1,4-3-44,-8 3 80,0 0 0,0 0 0,-1 0 0,1-1 0,0 1 0,-1-1 0,1 1 0,-1-1 0,0 0 0,0 0 0,0 0 0,-1 0 0,1 0-1,0-1 1,-1 1 0,0 0 0,0-1 0,0 1 0,0-1 0,-1 1 0,1-1 0,-1-1-80,0 1 124,0 0 1,0 0-1,0 0 1,-1 0-1,1 1 1,-1-1-1,0 0 1,0 0-1,-1 1 0,1-1 1,-1 0-1,0 1 1,0-1-1,0 1 1,0 0-1,0 0 1,-1 0-1,1 0 1,-1 0-1,0 0 0,0 1 1,0-1-1,0 1 1,-1 0-1,1 0 1,0 0-1,-1 0 1,0 1-1,0-1-124,-12-4 216,-1 0 0,0 2 1,0-1-1,-1 2 0,-16-1-216,-15 0 126,-1 2-1,-21 2-125,65 1-323,-13 1-58,19-2 257,-1 0 0,1 0 1,0 1-1,-1-1 0,1 0 1,0 0-1,-1 1 0,1-1 1,0 0-1,0 1 0,-1-1 1,1 0-1,0 1 1,0-1-1,0 0 0,-1 1 1,1-1-1,0 0 0,0 1 1,0-1-1,0 1 0,0-1 1,0 0-1,0 1 0,0-1 1,0 1 123,0 10-6376</inkml:trace>
</inkml:ink>
</file>

<file path=ppt/ink/ink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19:04.45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7972,'0'0'1344,"0"0"161,0 0-1505,0 0-32,0 0 32,0 0 16,50 63 96,-7-47-64,0-3-48,-28-10 0,-8-3-4274</inkml:trace>
</inkml:ink>
</file>

<file path=ppt/ink/ink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19:14.91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146 8 7603,'0'0'1548,"0"0"-572,0 0-744,0 0-72,0 0 54,0 0-126,5-1 13,29-4-26,-16 3 80,-15 2 40,-4 1 111,-16 4-338,0 0-1,0 2 1,0 0-1,1 1 0,1 1 1,-1 0-1,1 1 0,1 1 1,-9 7 32,19-14 25,1 1-1,-1 0 1,1 0 0,0 0 0,0 0 0,0 1 0,1-1-1,-1 1 1,1 0 0,1 0 0,-1-1 0,1 1-1,0 0 1,0 3-25,0 13 24,0 1 0,2 0 0,1 4-24,-1-13 2,1 4 23,1 0 0,1-1 1,0 1-1,5 8-25,-4-11 20,-1 1 0,0-1 0,0 1 0,-2 0 1,0 0-1,-1 0-20,-1-14 15,0-1 0,0 1 0,0-1 0,0 1 0,0-1 0,0 1 1,0-1-1,-1 1 0,1-1 0,-1 0 0,1 1 0,-1-1 0,0 1 0,1-1 0,-1 0-15,0 0 0,0-1-1,0 1 0,1-1 1,-1 1-1,0-1 0,0 0 1,0 0-1,0 1 0,0-1 1,1 0-1,-1 0 1,0 0-1,0 0 0,0 0 1,0 0-1,0 0 0,0 0 1,0 0-1,0-1 0,1 1 1,-1 0-1,0 0 0,0-1 1,0 1 0,0-1-87,0 1 1,0-1 0,0 0 0,0 0 0,0 1-1,0-1 1,0 0 0,0 0 0,0 0 0,0 0-1,1 0 1,-1 0 0,0 0 0,1 0 0,-1 0-1,1 0 1,-1 0 0,1-1 0,0 1 0,-1 0 0,1 0-1,0-1 87,-4-30-2423,4 29 2087,-1-19-2084</inkml:trace>
</inkml:ink>
</file>

<file path=ppt/ink/ink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19:15.24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1 120 2241,'0'0'3954,"0"0"-2802,0 0 113,0 0 384,0 0-97,0 0-543,148-52-465,-118 43-320,5-7-128,2-7-80,-27 14-16,-2-2-4994</inkml:trace>
</inkml:ink>
</file>

<file path=ppt/ink/ink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9:40:03.58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354 8 10613,'0'0'251,"0"0"216,0 0 183,0 0-92,0 0 21,-21-1-75,-70-5-24,87 5-458,-1 1-1,1 0 0,0 0 0,-1 1 0,1-1 0,0 1 0,0 0 0,0 0 0,-1 0 0,1 0 0,0 1 0,0 0 1,1 0-1,-1 0 0,0 0 0,1 0 0,-1 1 0,0 0-21,-2 4 27,1-1 0,0 1 1,0 0-1,0 0 0,1 0 0,0 1 1,-1 1-28,-1 4 6,-13 26-24,2 1 1,2 1 0,1 0 0,2 1 0,2 0-1,-2 30 18,1 24-61,4 1-1,4 44 62,4-120-16,0-1-1,1 0 1,2 0-1,0 0 1,1 0 0,0 0-1,2-1 1,1 0-1,0-1 1,1 1 0,1-1-1,0-1 1,2 0 0,4 4 16,1 2-53,0-1 0,2-1 0,0-1 0,2-1 0,0 0 0,1-2 0,1 0 0,0-2 0,1 0 0,1-2 0,0-1 0,0-1 0,2 0 0,-1-3 0,1 0 1,0-1-1,1-2 0,0-1 0,13 0 53,-13-2-102,0-1 1,0-2 0,5-2 101,-24 2-51,0 0 0,0-1 0,-1-1 0,1 1 0,-1-2 0,1 1 0,-1-1 0,0 0 0,0-1 0,-1 0 0,5-3 51,4-6-8,0-1 0,-2 0 1,1-1-1,-2 0 0,0-1 0,-1-1 0,-1 0 0,0-1 0,-2 0 0,0 0 0,-1-1 0,-1 0 0,-1-1 0,3-14 8,-1-9 99,-1-1-1,-3 0 1,-1 0-1,-3 0 1,-1 0 0,-4-19-99,1 40 155,0 0 1,-2 0-1,-1 0 1,0 1 0,-2 0-1,-1 0 1,0 1 0,-2 0-1,-1 1 1,-9-12-156,0 4 235,-1 0-1,-1 1 1,-2 1-1,-1 2 1,-1 1 0,-20-14-235,5 13 503,20 20-1749,23 5 1009,-1 1-1,0-1 1,0 0 0,1 0 0,-1 1-1,0-1 1,1 0 0,-1 1-1,0-1 1,1 0 0,-1 1-1,0-1 1,1 1 0,-1-1-1,1 1 1,-1-1 0,1 1 0,-1 0-1,1-1 1,-1 1 0,1 0-1,0-1 1,-1 1 0,1 0-1,0-1 1,0 1 237,-9 26-6931</inkml:trace>
</inkml:ink>
</file>

<file path=ppt/ink/ink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9:40:07.50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1552 2 4258,'0'0'1739,"0"0"-1322,0 0-156,0 0 129,0 0 116,0 0 68,0 0-27,2-1 481,-4 5-847,-91 92 8,6-6-50,-7 17-139,-26 46-98,-76 89-263,130-167 268,-3-3-1,-12 5 94,-24 12 262,-4-6 0,-6-2-262,-235 141 2249,343-218-2178,-11 8-29,13-8-45,0-1 1,-1 1-1,0-1 1,1 0-1,-7 2 3,11-3-387,1 0-1,0 1 1,-1-1 0,1 1-1,0-1 1,0 0-1,0 1 1,0-1-1,1 0 1,-1 1-1,1-1 1,-1 0-1,1 2 388,13 17-2249,3-10-568</inkml:trace>
</inkml:ink>
</file>

<file path=ppt/ink/ink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9:40:08.64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345 212 128,'0'0'7419,"0"0"-5708,0 0-1525,0 0 185,-30 9-101,-12 4-286,2 2 0,-5 4 16,38-15-35,0 0 0,1 0 1,-1 0-1,1 1 1,0 0-1,0 0 1,1 1-1,0 0 0,0 0 1,0 0-1,0 0 1,1 1-1,0 0 0,1-1 1,0 1-1,0 1 1,0 0 34,-7 14-61,-7 14 26,3 0-1,1 1 0,2 1 0,1 0 1,2 1-1,2-1 0,2 1 0,1 1 1,2-1-1,2 15 36,0-40-27,1 0 0,0 0 0,1 0-1,1-1 1,0 1 0,1-1 0,0 0 0,1 0 0,1 0 0,0-1 0,0 0 0,1 0 0,1-1-1,0 0 1,0-1 0,1 0 0,1 0 0,0-1 0,9 6 27,-1-2-21,1 0-1,0-1 1,1-1 0,0-1-1,1-1 1,0-1 0,1-1-1,-1-1 1,1-1-1,0-1 1,19 1 21,-2-3-9,1-1 0,0-2 0,0-1 0,3-3 9,-20 1-25,-1-1 0,1-1 0,-1-1 0,0-1 0,0-1 0,-1-1 0,11-7 25,-1-2 14,0-1 1,-2-1-1,0-2 0,22-21-14,-40 31 31,1 0 1,-2 0-1,0-1 1,0 0-1,-2-1 1,1 0-1,-2-1 1,0 0-1,-1 0 1,-1 0-1,2-8-31,0-20 87,-1 0-1,-2-1 1,-3 0-1,-1 0 0,-2-2-86,1 4-13,0 0-74,-1 0 0,-3 0 1,-1 0-1,-9-34 87,10 63-78,1 1 0,-2-1 1,0 1-1,-1 0 0,0 0 1,-1 1-1,0-1 0,-1 1 1,0 1-1,-1 0 0,-1 0 1,1 1-1,-2 0 0,1 0 1,-1 1-1,-8-4 78,11 9-30,0-1 0,0 1 0,-1 1 0,0 0 0,1 0 0,-1 1-1,0 0 1,0 0 0,0 1 0,0 0 0,-9 1 30,15 0-163,0 0 0,0 0-1,1 0 1,-1 0 0,0 0-1,0 1 1,0 0 0,1-1-1,-2 2 164,-17 15-3596</inkml:trace>
</inkml:ink>
</file>

<file path=ppt/ink/ink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9:40:10.71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 14 4786,'0'0'1953,"0"0"-1577,0 0-346,-5-10-285,4 7 142,5 9-330,339 538 368,50 59 173,-223-371 7,106 104-105,-56-106 22,-71-79 54,-135-134-38,-1 0-1,-1 0 0,-1 1 1,0 1-1,-1 0 0,0 3-37,-6-12-1101,-4-7-4582</inkml:trace>
</inkml:ink>
</file>

<file path=ppt/ink/ink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9:40:11.42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699 310 13430,'0'0'208,"-36"2"-136,-38 1-197,-6 5 125,70-6-67,0-1 0,0 2 0,0-1 0,0 1 0,0 1 0,0 0 0,1 0 0,0 1 0,0 0 0,0 1 0,1 0 0,-1 0-1,1 1 1,-1 2 67,-10 6-70,-9 11 14,0 1-1,2 1 0,2 1 0,0 1 0,2 1 1,1 1-1,1 1 0,2 0 0,2 2 1,1 0-1,2 1 0,-4 15 57,-4 28 56,3 0-1,4 2 1,3 0 0,3 0 0,4 23-56,3-53 38,2 0 0,2 0 0,9 41-38,-7-65-22,2-1 0,0 1 1,2-1-1,1-1 0,1 0 1,1 0-1,11 16 22,-10-20-48,1 0 0,0-2 0,2 0 0,0-1 0,1 0 0,0-1 0,2-1 0,0-1 0,1-1 0,0 0 0,1-2 0,1 0 0,0-1 0,0-2 0,1 0 0,19 4 48,-10-5-80,1-2 0,0-1 0,0-2 1,0-1-1,31-3 80,-43 0-31,0-1 1,-1-1 0,1-1 0,-1-1-1,0-1 1,0-1 0,-1 0 0,1-2-1,-2 0 1,3-2 30,5-7 1,-1 0-1,-1-2 1,0 0-1,-2-2 1,0 0-1,-2-2 0,-1 0 1,8-13-1,4-11 28,-2-1-1,-2-1 1,-3-2 0,5-15-28,-5-3 30,-3-1 1,-3 0-1,-3-2 1,-4 0-1,-2 0 1,-4-1-1,-4-50-30,0 76 38,-2 1 1,-2 0-1,-3 0 0,-1 0 0,-3 1 0,-1 0 0,-3 0-38,-1 5 63,-3 0-1,-1 2 1,-2 0-1,-1 1 1,-2 2-1,-2 0 1,-26-27-63,31 40-224,0 1 0,-2 1 0,0 1 0,-2 1 1,0 2-1,-1 0 0,0 1 0,-1 2 0,-1 1 0,-1 1 0,-7-1 224,5 7-3313,19 6-1938</inkml:trace>
</inkml:ink>
</file>

<file path=ppt/ink/ink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9:40:12.71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59 8 6819,'0'0'825,"0"0"522,0 0-429,0 0-289,0 0-594,-13-2-331,-2 0 135,-10-1-9,20 2-78,9 3-219,12 5 430,0 0 1,-1 2-1,0-1 1,-1 2-1,1 0 0,-2 0 1,12 12 36,269 245-52,-44-38 141,-33-46 9,8-9-1,35 8-97,-150-117 113,44 16-113,-121-64-110,3 3-1734,-29-16-2913</inkml:trace>
</inkml:ink>
</file>

<file path=ppt/ink/ink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9:40:13.39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518 289 9588,'-36'6'-96,"-29"5"-315,-30 10 411,83-17-102,1 0-1,-1 1 1,1 0-1,0 0 1,1 1-1,-1 1 0,1 0 1,0 0-1,1 1 1,-1 0-1,2 1 1,-1-1-1,1 2 0,-6 9 103,6-10-34,-9 14 66,1 0 0,0 1 0,2 1-1,1 1 1,1 0 0,1 1-1,1 0 1,2 0 0,1 1-1,-2 14-31,-2 31 136,3 0-1,3 1 0,4 34-135,2-54 59,1 1-1,3-1 0,2 0 1,12 39-59,-11-63 15,1 0-1,2 0 1,1-1 0,2-1 0,0 0 0,2-1 0,1 0 0,19 23-15,-18-30-18,0 0 0,1-1 0,0-1 0,2-1 0,0-1 1,1-1-1,1-1 0,0 0 0,1-2 0,0-1 0,1-1 1,0-1-1,0-1 0,1-1 0,0-1 0,1-2 0,-1 0 1,1-2-1,5-1 18,-14 0 18,0 0 0,-1-1 0,1-2 0,0 0 0,-1 0 0,1-2 1,-1 0-1,0-1 0,0-1 0,0 0 0,-1-1 0,0-1 0,0-1 0,7-5-18,7-9 56,-1 0-1,-2-2 1,0-1-1,-2-1 1,-1-1-1,-1-2 1,-1 0-1,-2-1 1,1-4-56,8-17 23,-3-2-1,-2-1 1,-2-1 0,-3-1 0,3-18-23,-8 5 46,-2-1 0,-4 0 0,-2-1 0,-5-42-46,-1 54 118,-2 1 1,-5-16-119,2 46 80,0-1 0,-2 1 0,-1 1 0,-2-1 1,-5-10-81,1 9 126,-1 1 0,-1 0 0,-2 1 0,-1 1 0,0 1 0,-2 1 1,-2 0-1,-12-9-126,15 16 78,0 1 0,-1 1 1,-1 1-1,-1 1 1,0 1-1,0 1 0,-1 1 1,-1 2-1,0 0 0,-20-4-78,4 5 40,-1 3 0,0 0 0,0 3 0,-36 3-40,58-1-279,9 0 143,0 0 0,0 1 0,0 0 0,-8 2 136,16-2-219,0 0-1,0 0 0,0 0 1,0 0-1,0 1 0,1-1 0,-1 1 1,0 0-1,1 0 0,-1 0 0,1 0 1,0 0-1,-1 0 0,1 1 1,0-1-1,0 1 0,1-1 0,-2 2 220,-12 32-6603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09:23:02.63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 1 10101,'0'0'1491,"0"0"-856,0 0-72,0 0 56,0 0-376,0 17-99,-1 25-41,-1 5 20,2 0 0,6 39-123,-6-85-45,0 0 0,0-1-1,0 1 1,0 0 0,0 0-1,0-1 1,0 1 0,0 0-1,1-1 1,-1 1 0,0 0-1,0-1 1,1 1 0,-1-1-1,0 1 1,1 0 0,-1-1-1,1 1 1,-1-1 0,1 1-1,-1-1 1,1 1 0,-1-1 0,1 1 45,0-1-30,0-1 1,-1 1 0,1 0 0,-1 0-1,1 0 1,-1-1 0,1 1 0,-1 0-1,1-1 1,0 1 0,-1-1 0,0 1-1,1 0 1,-1-1 0,1 1 0,-1-1-1,1 1 1,-1-1 0,0 1 0,0-1-1,1 0 30,17-36-280,-16 33 309,4-11-75,-1 2 71,1 0-1,0 1 1,1-1 0,1 1 0,1-2-25,-6 11 19,-1 0 0,1 0 1,0 0-1,0 0 0,0 1 1,0-1-1,0 1 0,1 0 1,-1 0-1,1 0 0,-1 1 1,1-1-1,0 1 0,0 0 1,-1 0-1,1 0 0,0 0 1,0 1-1,0-1 0,3 1-19,-5 0 8,0 0 0,1 0-1,-1 0 1,1 0 0,-1 0-1,0 1 1,1-1 0,-1 1-1,0-1 1,0 1 0,1 0-1,-1 0 1,0 0 0,0 0-1,0 0 1,0 0 0,1 2-8,0 0 15,-1 0 1,-1 0 0,1 1 0,0-1 0,-1 1 0,1-1-1,-1 1 1,0-1 0,0 1 0,-1 0 0,1 1-16,9 54 209,0 0-1113,0-20-3606,-10-34 612</inkml:trace>
</inkml:ink>
</file>

<file path=ppt/ink/ink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9:40:16.13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58 1 10741,'0'0'320,"0"0"-320,0 0-112,0 0 112,-10 168 48,6-92-16,-2-7 0,-1-6 48,-3 0-32,3-6-48,1-6 0,-1-15-624,7-11-113,0-16-143,0-9-112,0 0-705,0 0-2401</inkml:trace>
</inkml:ink>
</file>

<file path=ppt/ink/ink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9:40:16.45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0 127 2641,'0'0'3570,"0"0"-3570,0 0-208,0 0 112,0 0 96,0 0 80,161-22 48,-111 32-80,-3 2-48,3-9 16,-7-3 32,-3 0-96,-3 0-288,-10 0-721,-4-22-351,-6-8-369,-7-6 592,-3-6 769</inkml:trace>
</inkml:ink>
</file>

<file path=ppt/ink/ink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9:40:16.79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54 1 400,'0'0'4242,"0"0"-2273,0 0-144,0 0-481,0 0-975,0 0 63,0 51-96,-10 15-336,-7 15-32,7 4 0,0 2 32,3-3 0,7-3-80,0-9 80,0-17-1377,0-52-1600,0-3-1745</inkml:trace>
</inkml:ink>
</file>

<file path=ppt/ink/ink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9:40:17.11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254 0 8676,'0'0'982,"0"0"157,0 0 182,0 0-420,0 0-124,-24 4-369,-79 17-307,97-19-94,0 0 0,0 1-1,1 0 1,-1 0 0,1 0-1,0 0 1,0 1 0,0 0-1,0 0 1,1 0 0,0 1 0,-1-1-1,2 1 1,-1 0 0,1 0-1,-1 1 1,1-1 0,1 1-1,-1-1 1,1 1 0,0 1-7,-1-1 3,-4 13-20,1 0 1,1 1-1,1 0 0,1 0 0,0 0 0,1 0 1,2 0-1,0 1 0,1-1 0,2 5 17,-3-20-13,1 0 0,-1 0-1,1 0 1,1 0 0,-1-1-1,1 1 1,0 0-1,0 0 1,0-1 0,1 0-1,-1 1 1,1-1 0,0 0-1,0 0 1,1 0 0,-1-1-1,1 1 1,0-1 0,0 0-1,0 0 1,0 0 0,1 0-1,3 1 14,3 1-293,0-1 1,1 0-1,-1-1 0,1-1 0,-1 1 0,1-2 0,0 0 0,0 0 1,10-1 292,-15 0-218,0-1 1,0 0-1,0 0 1,0 0-1,0-1 1,0 0-1,0-1 0,-1 1 1,1-1-1,-1 0 1,0-1-1,0 0 1,0 0-1,-1 0 1,1 0-1,-1-1 1,0 0-1,0 0 1,2-3 217,23-38-3268</inkml:trace>
</inkml:ink>
</file>

<file path=ppt/ink/ink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9:40:23.79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9332,'0'0'1740,"0"0"-945,0 0-371,0 0-208,0 0-211,0 0-93,2 8-109,12 61 183,-3 0 0,-3 0 0,-3 5 14,-2-38 13,5 137-320,-8 3 307,-1-74-1473,1-102 470,0 0-187,0-10-288,22-405-1950,-14 338 1774</inkml:trace>
</inkml:ink>
</file>

<file path=ppt/ink/ink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9:40:24.09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201 0 1169,'0'0'1069,"0"0"-756,0 0 12,15 26 497,-15-26-822,29 51 808,3 11-808,-28-54 111,0 2 0,-1-1 0,0 0 0,-1 1 0,0-1-1,0 1 1,-1 0 0,0-1 0,-1 1 0,0 0 0,-1 3-111,1 11 434,0-24-427,0 30 873,-1 0 1,-5 26-881,4-46 157,0 0 1,0 0-1,-2 0 1,1-1 0,-1 1-1,0-1 1,-1 0-1,0 0 1,-1-1-1,-1 2-157,0 0 222,0 0 0,-1-1-1,0-1 1,-1 1 0,1-1 0,-2-1 0,1 0 0,-1 0-1,0-1 1,0 0 0,-1 0 0,0-1 0,0-1-1,0 0 1,0 0 0,-1-2 0,0 1 0,1-1 0,-1-1-1,0 0 1,-5 0-222,16-1-506,-13 0 1171,9 0-7208,5 0 3152</inkml:trace>
</inkml:ink>
</file>

<file path=ppt/ink/ink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9:40:24.41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 0 2049,'0'0'7283,"0"0"-7123,0 0 16,0 0-80,0 0-48,0 0 177,20 244-129,-20-139 96,0-9-176,-7-15 96,-6-14-48,6-16-48,1-6-32,6-6-80,0-15-1057,0-15-447,0-9-3011</inkml:trace>
</inkml:ink>
</file>

<file path=ppt/ink/ink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9:40:24.75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75 12934,'0'0'784,"0"0"-784,0 0-16,0 0-208,0 0-48,0 0 240,127-63 32,-67 57 0,4 0 112,-8 6-112,1 0 128,-7 0-128,-43 0-2673,-7 3-2930</inkml:trace>
</inkml:ink>
</file>

<file path=ppt/ink/ink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9:40:25.12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522 55 7283,'0'0'5443,"0"0"-5203,0 0 368,0 0 161,0 0-321,0 0-128,-111-45-288,71 39-32,-7 3 192,-6 3 32,3 0-16,-4 12-208,1 30-112,6 18-336,7 21-544,13 18-289,27-59-1136,0-4-1329</inkml:trace>
</inkml:ink>
</file>

<file path=ppt/ink/ink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9:40:28.31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24 148 1553,'0'0'4487,"0"0"-3316,0 0-744,0 0 467,0 0 133,0 0-195,-3-2-146,-2-1-945,-5-1 2539,9 5-2227,1 0 0,-1 0 0,1-1 0,-1 1 0,1 0 0,-1 0-1,1 0 1,0 0 0,-1 0 0,1 0 0,0-1 0,0 1 0,0 0 0,0 0 0,0 0 0,0 0 0,0 0-1,0 0 1,0 0 0,0 0 0,1 0-53,3 31-103,1-1-1,2 0 1,1-1-1,1 0 1,2 0-1,6 10 104,5 19-11,-10-26-11,85 212 65,-79-205-310,2-1 1,2-1-1,1-1 0,27 32 267,-46-63-72,1-1 0,0 0 0,0 0-1,0 0 1,1-1 0,-1 0 0,1 0 0,0 0 0,0-1 0,1 0-1,-1 0 1,1 0 72,-4-2-56,0-1 0,0 1 0,0-1 0,0 1 0,0-1 0,0 0 0,1 0 0,-1 0 0,0-1 1,0 1-1,0-1 0,0 1 0,0-1 0,0 0 0,0 0 0,0-1 0,-1 1 0,1-1 0,0 1 0,0-1 0,-1 0 0,0 0 0,1 0 0,-1 0 0,0 0 0,0-1 0,2-2 56,10-14 101,0-1 1,-1 0-1,-2-1 0,0-1 0,7-20-101,37-121 820,-46 133-764,60-237 549,-12 43-303,-49 196-667,2 1 1,1 1-1,12-21 365,-13 35-2505,-3 12-1409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09:23:04.04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0 590 11925,'0'0'731,"0"0"-597,9 8-153,-2-1 11,-5-4 7,0 0 0,0-1 0,1 1 0,-1-1-1,1 1 1,0-1 0,-1 0 0,1 0 0,0 0 0,0-1 0,0 1 0,0-1 0,1 0 0,-1 0 0,0 0 0,1 0 0,-1 0 0,0-1 0,1 1 0,0-1 1,-1 0-8,1 0 0,0 0 0,0 0 0,0 0 0,-1-1 0,1 0 0,0 1 0,0-2 0,-1 1 0,1 0 0,-1-1 0,1 1 0,1-2 8,-1-1-22,-1 1-1,0 0 0,0-1 0,0 1 0,0-1 0,-1 0 0,1 0 1,-1 0-1,0 0 0,-1 0 0,1-2 23,3-7-180,-1 0-1,0 0 1,-1 0-1,-1-1 1,0 1 0,-1-1-1,0 1 1,-2-11 180,1 23 9,1-1 1,-1 1-1,-1-1 1,1 0-1,0 1 1,0-1-1,-1 1 1,1-1-1,0 0 1,-1 1-1,0-1 1,1 1-1,-1 0 1,0-1-1,0 1 1,0 0-1,0-1 1,0 1-1,0 0 1,0 0-1,0 0 1,0 0-1,-1 0 1,1 0-1,0 0 1,-1 0-1,1 0 1,-1 1-1,0-2-9,-4 1 53,0 0-1,0 0 1,1 0-1,-1 1 1,0-1-1,0 1 1,-4 1-53,7 0 8,-1 0 1,1 0 0,0 0 0,0 0 0,0 0-1,-1 1 1,1-1 0,1 1 0,-1 0-1,0 0 1,0 0 0,1 0 0,-1 0 0,1 1-1,-1-1 1,1 1 0,0 0 0,0 0-1,1 0 1,-1 0 0,0 0 0,1 0 0,0 0-1,-1 3-8,-3 5 18,2 0-1,0 0 1,0 0-1,1 0 1,0 1 0,1-1-1,0 1-17,0 5 2,1-1 0,0 0 0,1 0 0,1 0-1,3 12-1,-4-23-1,0-1-1,1 1 0,0 0 1,0-1-1,1 1 0,-1-1 1,1 0-1,0 0 0,0 0 1,0 0-1,1-1 0,-1 1 1,1-1-1,0 0 0,0 0 1,0 0-1,0 0 0,1-1 1,-1 1-1,3 0 2,-1-1-16,1 1-1,0-1 0,0 0 1,0-1-1,0 0 1,0 0-1,0 0 0,0-1 1,0 0-1,0 0 1,5-2 16,-8 2-12,1-1 1,0 0 0,-1 0 0,1-1 0,-1 1 0,1-1 0,-1 0 0,0 0 0,1-1 0,-1 1 0,0-1 0,-1 0 0,1 0-1,0 0 1,-1 0 0,0-1 0,1 0 11,39-69 16,-30 50 24,0 0 0,6-5-40,-19 27-4,0 1-1,1 0 1,-1 0-1,0 0 1,0 0-1,0 0 1,0 0-1,0 0 0,0 0 1,1-1-1,-1 1 1,0 0-1,0 0 1,0 0-1,0 0 1,1 0-1,-1 0 1,0 0-1,0 0 0,0 0 1,0 0-1,1 0 1,-1 0-1,0 0 1,0 0-1,0 0 1,0 0-1,0 0 1,1 0-1,-1 0 1,0 1-1,0-1 0,0 0 1,0 0-1,0 0 1,1 0-1,-1 0 1,0 0-1,0 0 1,0 0-1,0 1 1,0-1-1,0 0 0,0 0 1,0 0-1,1 0 1,-1 0-1,0 1 1,0-1-1,0 0 1,0 0-1,0 0 1,0 0-1,0 1 1,0-1-1,0 0 0,0 0 1,0 0-1,0 0 1,0 1 4,3 10-115,0 9 27,-2-9-119,1-1 0,0 1 1,1-1-1,0 1 1,3 5 206,-5-14-256,0 0 1,0 0-1,0 0 0,1 0 1,-1 0-1,0 0 1,1 0-1,0 0 1,-1 0-1,1-1 1,0 1-1,0-1 0,0 1 1,0-1-1,0 0 1,0 0-1,0 0 1,1 0-1,-1 0 1,0 0-1,1 0 0,-1-1 1,0 1-1,1-1 1,-1 0-1,3 0 256,56-3-2572,1 0 6620,-57 3-3858,1 1 1,-1 0 0,0 0 0,0 1-1,0 0 1,0 0 0,0 0 0,-1 0-1,3 2-190,31 12 293,-27-14-264,0 0 0,0 0 0,0-1 0,0 0 1,0-1-1,0 0 0,0-1 0,0 0 0,6-2-29,-11 2 10,0-1 0,0 0 1,1-1-1,-2 1 0,1-1 0,0-1 0,0 1 0,-1-1 0,0 0 0,0 0 0,0 0 0,0 0 0,-1-1 1,1 0-1,-1 0 0,1-3-10,8-13 216,-2 0 0,0 0-1,-2-1 1,0 0 0,-1-1 0,2-15-216,9-43 1428,-2-18-1428,-14 78 65,0 5 119,10-56 2205,-4 0 0,0-65-2389,-9 135 952,0 2 51,0 4-376,-16 637-58,16-636-581,-1 14-511,0-1 1,-2 1-1,0 0 0,-5 14 523,8-32-84,-1 0 0,1 0 0,0 0-1,0-1 1,-1 1 0,1 0 0,-1 0 0,1 0-1,-1-1 1,1 1 0,-1 0 0,1 0-1,-1-1 1,0 1 0,1-1 0,-1 1-1,0 0 1,1-1 0,-1 1 0,0-1 0,0 0-1,0 1 1,0-1 0,1 0 0,-1 1-1,0-1 85,0 0-30,0 0-1,0-1 0,0 1 0,0 0 0,0-1 1,0 1-1,0-1 0,0 1 0,0-1 0,0 1 1,0-1-1,1 1 0,-1-1 0,0 0 0,0 0 1,1 1-1,-1-1 0,1 0 0,-1 0 0,1 0 1,-1 0-1,1 0 0,-1 0 0,1 0 0,0 1 1,-1-2 30,-4-13-27,0-1 0,1 1 0,0-1 0,1 0 1,1 0-1,0-14 27,1-19 251,3-33-251,-2 79 1,0-1 0,1 0-1,-1 0 1,1 0 0,0 1 0,0-1-1,0 0 1,1 1 0,-1-1-1,1 1 1,0-1 0,0 1-1,0 0 1,0 0 0,1 0-1,-1 0 1,1 0 0,0 0-1,1 0-7,0 0 1,1 1-1,-1-1 0,0 1 1,1 0-1,0 0 1,-1 1-1,1-1 0,0 1 1,0 0-1,0 0 1,0 1-1,0-1 0,0 1 7,25-2 15,0 2-1,0 1 0,1 1 0,-1 1 1,-1 2-1,22 6-14,-41-7-1,29 8 40,0-1 0,0-1 0,1-3 0,0-1 1,32 0-40,-70-6 149,-9-7 163,-1 3-249,-1 1 1,0 1-1,0 0 0,0 0 1,0 1-1,0 0 1,0 0-1,0 1 0,0 0 1,-1 1-1,1 0 0,-5 1-63,13-2 9,0 1 0,0-1 0,1 1 0,-1-1 0,0 1 0,0-1 0,1 1-1,-1 0 1,1-1 0,-1 1 0,0 0 0,1-1 0,-1 1 0,1 0 0,0 0-1,-1 0 1,1-1 0,0 1 0,-1 0 0,1 0 0,0 0 0,0 0 0,0 0-1,0 0 1,0-1 0,0 2-9,0 30-20,0-21 39,2-1-15,-1 0 0,2 0-1,-1 0 1,1 0 0,1-1 0,-1 1 0,2-1 0,-1 0 0,1 0-1,1 0 1,3 4-4,-1-2 11,-2 0 0,1 0 1,-1 0-1,-1 1 0,0 0 0,-1 0 0,2 9-11,-5-17 28,-1-1 0,1 0 0,-1 0 0,1 0 0,-1 0 0,0 1 0,0-1 0,-1 0 0,1 0 0,-1 0 0,1 1 0,-1-1 0,0 0 0,0 0 0,0 0 0,-1 0 0,1 0 0,-1-1 0,0 1 0,0 0 0,1-1 0,-2 1 0,-1 1-28,-2 1 118,-1-1-1,0 0 1,0 0-1,0-1 1,-1 0 0,1 0-1,-1 0 1,-7 0-118,-12 3-93,-1-1 0,1-2 0,-1-1 0,0-1 0,-1-1 93,17-1-2326,6-5-2855</inkml:trace>
</inkml:ink>
</file>

<file path=ppt/ink/ink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9:40:28.71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11557,'0'0'614,"0"0"-307,0 0 306,0 0-159,0 0-155,0 0-147,6 16-38,2 8-81,-2 0-1,0-1 1,-2 2-1,-1-1 1,0 0-1,-2 14-32,-1 358 285,0-223-5759,0-173 1128</inkml:trace>
</inkml:ink>
</file>

<file path=ppt/ink/ink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9:40:29.04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18 205 10453,'0'0'3009,"0"0"-2769,0 0 273,0 0-257,0 0-256,0 0-144,-17-69 64,80 54 80,24-7 0,7 1 48,-1 0 0,-6 3-32,-7 0 96,-6 6-112,-7 3-80,-57 9-2914,-10 0-2880</inkml:trace>
</inkml:ink>
</file>

<file path=ppt/ink/ink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9:40:34.26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9 549 4978,'0'0'1689,"0"0"-606,0 0 51,0 0-216,0 0-441,0 0-215,-3-6 133,1 5-233,1 8 545,-1 152-761,3 143 373,2-226-235,5 0 0,15 71-84,-21-140-8,7 27 24,-9-33-27,1 0 0,-1 0 1,1 0-1,-1 0 0,1 0 1,-1 0-1,1-1 0,0 1 1,-1 0-1,1 0 0,0 0 1,0-1-1,0 1 0,-1 0 1,1-1-1,0 1 0,0 0 1,0-1-1,0 1 0,0-1 1,0 0-1,0 1 0,0-1 0,0 0 1,0 0-1,1 1 11,-1-32 195,-6-139-160,-19-111-35,8 136-1260,6 0 1,9-146 1259,2 278-38,1-1 0,0 0 0,1 1-1,0-1 1,1 1 0,0 0 0,1 0 0,1 0-1,0 1 1,1 0 0,0 0 0,1 1 0,0-1 0,0 2-1,2-1 1,-1 1 0,1 1 0,0 0 0,1 0-1,0 1 1,1 0 0,0 1 0,0 0 0,0 1-1,1 1 1,0 0 0,0 0 0,0 2 0,0-1 0,1 2-1,0-1 1,12 1 38,-17 2-3,15-2-45,0 2 1,0 0 0,6 3 47,-23-3-11,-1 1 0,1 1 0,0 0 0,-1 0 0,1 0 0,-1 0 0,0 1 0,1 0 0,-1 1 0,-1-1 0,1 1 0,0 0 0,1 3 11,4 4-3,0 0-1,-1 1 1,-1 0-1,0 1 1,0 0 0,-2 1-1,0-1 1,0 2-1,0 1 4,-3-4 211,0-1 0,-1 1 0,0 0 0,0 0 0,-2 0 0,1 0-1,-2 1 1,1-1 0,-2 0 0,0 0 0,0 0 0,-1 1-211,0-7 132,-1-1 1,1 1-1,-1-1 1,0 0 0,0 0-1,0 0 1,-1 0-1,0-1 1,0 0-1,0 0 1,-1 0-1,1 0 1,-1 0-1,0-1 1,0 0-1,0 0 1,-2 1-133,-19 10 770,-1-2-1,-24 9-769,45-19 79,-137 44-367,136-41-758,6-4-4196,1-1 15</inkml:trace>
</inkml:ink>
</file>

<file path=ppt/ink/ink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9:40:34.68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11781,'0'0'1326,"0"0"-928,0 0-315,0 0-73,6 2-130,-4-1 120,0 0 0,-1 0 1,1 1-1,0-1 0,0 0 0,0 1 0,-1-1 0,1 1 1,-1 0-1,1-1 0,-1 1 0,0 0 0,0 0 0,1 0 1,-1 0-1,-1 0 0,1 0 0,0 0 0,0 0 0,-1 0 0,1 1 1,-1-1-1,0 2 0,2 12 35,-1-1 1,0 1 0,-2 7-36,0 10 65,2 49 93,-2-27-98,2-1-1,3 1 0,8 37-59,-11-85-103,0-3-157,-1 0 0,1 0 0,0 0 0,0 0 0,0 0 0,1 0 0,-1-1-1,1 1 1,0 0 0,0-1 0,0 0 0,0 1 0,1-1 260,-2-2-634,1 0-173,-1-6-5182,-1-15 3265</inkml:trace>
</inkml:ink>
</file>

<file path=ppt/ink/ink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9:40:35.00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7 148 10901,'0'0'125,"0"0"-77,0 0-61,0 0-131,-3-6-11,3 6 153,-1-1 1,1 0-1,-1 0 0,1 1 0,0-1 1,-1 0-1,1 0 0,0 0 0,0 0 0,0 1 1,-1-1-1,1 0 0,0 0 0,0 0 0,0 0 1,0 0-1,1 1 0,-1-1 0,0 0 1,0 0-1,0 0 0,1 0 0,-1 1 0,0-1 1,1 0-1,-1 0 0,1 1 0,-1-1 0,1 0 1,-1 0-1,1 1 0,-1-1 0,1 1 1,0-1-1,0 0 2,4-1 18,-1 0 1,1 1 0,1-1 0,-1 1-1,0 0 1,5 0-19,3-1 52,137-20 553,16-3-69,56-20-536,-208 41-387,0-1-381,-1 4-3113,-12 1-2624</inkml:trace>
</inkml:ink>
</file>

<file path=ppt/ink/ink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0:31:42.20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29 0 1873,'0'0'6083,"0"0"-5747,0 0-144,0 0 256,-24 134-320,24-53-96,0-2 64,0-5 32,0-5-128,0-12 0,0-2 0,0-12-80,0-12-240,0-17-2337,0-14 256,0 0 560,0-45 1249,-5 12-625</inkml:trace>
</inkml:ink>
</file>

<file path=ppt/ink/ink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1:00:40.65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25 6035,'0'0'2638,"0"0"-1184,0 0-419,0 0-205,0 0-163,0-3-301,0-18 194,0 20-331,0 1 57,0 0-33,0 0 67,0 0-82,0 0-171,0 0-241,0 8-207,0 0 391,1 1 1,1-1 0,-1 0 0,2 1-1,-1-1 1,1 0 0,0 0 0,1-1-1,0 1 1,0-1 0,0 1 0,5 4-11,5 6 59,1 0 0,0-1 0,2 0 0,2 1-59,-10-11-33,-1 0 0,1-1 0,0 0 0,0-1-1,1 0 1,-1-1 0,1 0 0,0 0 0,0-1 0,1 0 0,-1-1 0,3 0 33,7 1-57,1-2 0,0 0 1,0-1-1,-1-1 1,20-4 56,-24 2-5,0-2 0,-1 0 0,0-1 0,0 0 0,0-2 0,-1 1 0,1-2 0,-2 0 0,13-10 5,-5 3-55,2 2-1,-1 1 1,8-3 55,-29 15-19,0 1 0,0-1 0,0 1 0,0-1 1,0 1-1,0-1 0,0 1 0,0 0 0,0-1 0,0 1 0,0 0 0,0 0 0,0 0 1,0 0-1,0 0 0,0 0 0,0 0 0,0 0 0,0 0 0,0 0 0,0 1 0,0-1 1,0 0-1,0 1 0,0-1 0,0 1 0,0-1 0,-1 1 0,1-1 0,0 1 0,0-1 1,0 1-1,-1 0 0,1 0 0,0-1 0,-1 1 0,1 0 0,0 0 0,-1 0 0,1 0 1,-1 0-1,0 0 0,1 0 0,-1 0 0,0 0 19,2 6-8,-1 1-1,0-1 1,0 1-1,-1-1 1,0 1-1,0 1 9,-1 8 149,1 91 230,-1-61-492,2-1 0,1 1 0,5 11 113,-4-46-2577,-3-9-2220</inkml:trace>
</inkml:ink>
</file>

<file path=ppt/ink/ink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1:04:21.72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18 115 4850,'0'0'6272,"0"0"-4497,0 0-1391,0 0-163,-5 2-312,-8 3-193,15-6-507,30-13-284,28-20 890,-33 18 287,1 1 0,19-7-102,-37 18-31,0 0 0,0 1 0,0 1 0,0 0 0,0 0 0,1 1 0,-1 0 0,1 1 0,-1 0 0,2 1 31,-10-1-4,1 1 0,0 0 0,-1-1 0,1 1 0,-1 0 0,1 1 1,-1-1-1,1 0 0,-1 1 0,0-1 0,1 1 0,-1 0 0,0 0 0,0 0 0,0 0 0,0 0 0,-1 0 0,1 0 0,-1 0 0,1 1 0,-1 0 4,5 8 29,-1 0 1,0 1-1,-1-1 1,0 4-30,-1-5 35,8 28 108,-3 0 0,0 1-1,-3 0 1,-1 1 0,-2-1-143,-1 78-600,-5 5 600,-4-92-1263,8-30 1223,0 1 0,0-1 0,-1 1 0,1-1 0,0 1 0,-1-1 0,1 1 0,0-1 0,-1 1 0,1-1 0,-1 0 0,1 1 0,0-1 0,-1 0 0,1 1 0,-1-1 0,1 0 0,-1 1 0,1-1 0,-1 0 0,0 0 0,1 0 0,-1 0 0,1 0 0,-1 1 0,1-1 0,-1 0 0,0 0 0,1 0 0,-1 0 0,1-1 0,-1 1 0,1 0 0,-1 0 0,0 0 0,1 0 0,-1-1 0,1 1 0,-1 0 0,1 0 0,-1-1 0,1 1 0,-1 0 0,1-1 0,0 1 1,-1-1-1,1 1 0,-1 0 0,1-1 0,0 1 0,-1-1 0,1 1 0,0-1 0,0 1 40,-13-16 177,1-1 0,0 0 0,1-1 0,1 0 0,-2-7-177,11 21 90,-1 0 0,1 0-1,0-1 1,0 1-1,1 0 1,-1 0 0,1 0-1,0-1 1,0 1 0,0 0-1,1 0 1,0-1-1,-1 1 1,2 0 0,-1 0-1,0 0 1,1 0-1,-1 0 1,1 0 0,0 1-1,1-1 1,-1 1 0,1-1-1,-1 1 1,2-1-90,8-9-96,0 1 1,1 0 0,1 1-1,0 0 1,5-2 95,-13 9 24,39-26-2935,28-11 2911,-45 28-2628</inkml:trace>
</inkml:ink>
</file>

<file path=ppt/ink/ink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1:04:22.02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8 268 9652,'0'0'104,"-2"25"-53,-2 10-83,2 36 32,2-69-6,1 1-1,-1 0 1,0 0-1,1 0 1,-1 0-1,1-1 0,0 1 1,0 0-1,0-1 1,0 1-1,1-1 1,-1 1-1,1-1 1,-1 1-1,1-1 1,0 0-1,0 0 1,0 0-1,0 0 1,0 0-1,0 0 1,1-1-1,-1 1 1,2 0 6,2 0-122,0 0 1,0 0-1,0 0 1,0-1-1,1 0 1,-1 0-1,0 0 1,1-1 121,-1 1-98,-1-1 0,0 0 0,1 0 1,-1 0-1,1 0 0,-1-1 0,0 0 1,0 0-1,1 0 0,-1-1 0,0 0 1,0 0-1,0 0 0,-1-1 0,2 0 98,-1-1-1,-1 0-1,1-1 0,-1 1 1,0-1-1,-1 0 0,1 0 0,-1-1 1,0 1-1,0-1 0,-1 1 0,0-1 1,0 0-1,1-4 2,3-14 243,-1-1-1,-2-1 1,0 1 0,-2 0 0,0-1 0,-2 1-1,-3-18-242,4 35 189,-1 1-1,0 0 0,0 0 0,-1 1 0,1-1 1,-2 0-1,1 0 0,-1 1 0,0-1 0,0 1 1,-1 0-1,0 0 0,0 0 0,0 1 0,-1-1 1,0 1-1,0 0 0,0 0 0,0 1 0,-1 0 1,0 0-1,0 0 0,0 0 0,0 1 0,-1 0 1,1 1-1,-1-1 0,0 1 0,0 0 0,1 1 1,-1 0-1,0 0 0,-1 0 0,1 1 0,-1 0-188,-52 0 104,60 0-198,-1 0 0,1 0 0,-1 0 0,1 1 0,0-1-1,-1 0 1,1 0 0,0 0 0,-1 0 0,1 1 0,0-1-1,-1 0 1,1 0 0,0 1 0,-1-1 0,1 0 0,0 1-1,0-1 1,-1 0 0,1 1 0,0-1 0,0 0 0,0 1-1,-1-1 1,1 0 0,0 1 0,0-1 0,0 0 0,0 1-1,0-1 1,0 1 0,0-1 0,0 0 0,0 1 0,0-1-1,0 1 1,0-1 0,0 0 0,0 1 0,0-1 0,0 1-1,1-1 1,-1 0 0,0 1 94,0 4-1910,0 7-2975</inkml:trace>
</inkml:ink>
</file>

<file path=ppt/ink/ink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1:04:22.39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13 498 11077,'0'0'-1867,"0"0"1093,0 0 262,21-31-689,-21 31 1201,34-49-1262,18-38 1262,-47 77-130,-1 0-1,0 0 1,0 0 0,-1-1-1,-1 1 1,1-1 0,-2 0-1,0 0 1,0 0-1,-1 1 1,0-1 0,-1-6 130,0-11-213,1 7 54,1 10 205,-1-1 0,0 0-1,-1 0 1,-1 1 0,1-1 0,-5-11-46,5 21 231,0-1 0,0 0 0,0 1 0,-1-1 0,1 1 0,-1-1 0,0 1 0,0 0 0,0-1 0,0 1 0,0 0 1,0 1-1,-1-1 0,1 0 0,-1 0 0,1 1 0,-1 0 0,1-1 0,-1 1 0,0 0 0,0 0 0,0 1 0,1-1 0,-1 1 1,0-1-1,0 1 0,0 0 0,0 0 0,-3 0-231,4 0 108,1 0 0,-1 0 0,1 1 0,-1-1 0,0 0 0,1 1 0,-1-1 0,1 1 1,-1-1-1,1 1 0,-1-1 0,1 1 0,-1 0 0,1 0 0,0 0 0,0 0 0,-1 0 0,1 0 0,0 0 0,0 1 1,0-1-1,0 0 0,0 1 0,0-1 0,1 0 0,-1 1 0,0 1-108,-2 4 8,1 1 0,0-1 0,0 1 0,1 0 0,0 5-8,-2 4 113,-7 85-120,5 2 1,5 63 6,0-73-1,4 29-149,-2-105-575,0-1-1,1 1 1,1-1-1,1 0 0,3 8 726,-4-19-2707,-4-6-1101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09:23:06.70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1 950 6243,'0'0'1977,"0"0"-958,0 0-827,0 0-133,0 0 74,0 0 78,21-20-38,6-3-129,14-13 74,-2-2 0,6-11-118,40-44 311,271-293 1430,-314 344-1706,2 1 0,2 2 0,2 2 0,1 3 1,1 1-1,34-13-35,-32 21-873,-41 20-1202,-6 2-3653</inkml:trace>
</inkml:ink>
</file>

<file path=ppt/ink/ink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1:04:23.19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103 1 2193,'0'0'4167,"0"0"-1947,0 0-523,0 0-475,0 0-470,-8 0 155,5 0-827,-1 0-1,0 0 1,1 0-1,-1 0 1,1 1 0,-1 0-1,1-1 1,-1 1-1,1 0 1,-1 0 0,1 1-1,0-1 1,0 1 0,0 0-1,-1 0 1,2 0-1,-1 0 1,0 0 0,0 1-1,1-1 1,-1 1-1,1 0 1,0-1 0,0 1-1,0 0 1,0 0-1,0 1 1,1-1 0,0 0-1,-1 1 1,0 2-80,0 9 17,0 0 0,1 0 1,0 0-1,1 0 0,1 4-17,0 16-73,-1-24-53,0-1 0,1 0-1,0 0 1,1 1 0,0-1-1,1 0 1,0 0 0,0 0 0,1-1-1,0 1 1,1-1 0,0 0 0,0 0-1,1-1 1,5 6 126,-10-13-153,0 0 0,0 0 0,0 0 0,1 0 0,-1-1 0,0 1 1,0 0-1,1-1 0,-1 1 0,0-1 0,1 1 0,-1-1 0,0 0 0,1 0 0,-1 1 0,1-1 0,-1 0 1,1 0-1,-1 0 0,0-1 0,1 1 0,-1 0 0,1 0 0,-1-1 0,0 1 0,1-1 0,-1 1 0,0-1 1,0 0-1,1 1 0,-1-1 0,0 0 0,0 0 0,0 0 0,0 0 0,0 0 0,0 0 0,0 0 153,5-15-84,-1 1-1,-1-1 1,0-1 0,-1 1-1,-1-2 85,1 0 118,0 0 0,1 1 0,1-1 0,1 1 0,1-2-118,-7 18 167,1 0 0,0 0-1,-1 0 1,1 0-1,0 0 1,0 0-1,0 0 1,0 0-1,0 1 1,0-1 0,0 0-1,0 1 1,0-1-1,0 0 1,0 1-1,0 0 1,0-1 0,0 1-1,0 0 1,1-1-1,-1 1 1,0 0-1,0 0 1,1 0 0,-1 0-1,0 0 1,0 0-1,0 0 1,1 1-1,-1-1-166,2 1 13,-1-1-1,0 1 1,0-1-1,0 1 1,0 0-1,0 0 1,0 0-1,0 0 0,0 0 1,0 1-1,0-1 1,-1 0-1,1 1 1,0 0-1,0 0-12,11 17 108,-2-1-1,8 17-107,-16-27 14,0 0-1,0 0 1,-1 0-1,0 1 0,0-1 1,-1 1-1,0-1 1,-1 9-14,-23-19-40,22-3 22,-1 0-1,1-1 1,0 1 0,1-1 0,-1 1 0,1-1-1,0 0 1,1 1 0,-1-1 0,1-1 18,0-16 0,-2-7 18,0 16-14,1-1 1,0 1-1,1-7-4,0 17 5,-1 1 0,1 0 0,0 0-1,-1-1 1,1 1 0,1 0 0,-1 0-1,0 0 1,1 0 0,0 0 0,-1 0-1,1 1 1,0-1 0,1 0-1,-1 1 1,3-2-5,-3 2-22,0 0 0,0 0 0,1 0-1,-1 1 1,1-1 0,0 1 0,-1 0 0,1-1 0,0 1-1,0 1 1,0-1 0,0 0 0,0 1 0,0-1 0,-1 1-1,1 0 1,0 0 0,0 0 0,0 1 0,2-1 22,-1 2-96,0-1 0,-1 1 0,1-1 0,-1 1 0,0 0 0,0 1 0,1-1 0,-1 0 0,-1 1 0,1 0 0,0-1 0,-1 1 0,1 0 0,-1 1 0,1 0 96,-1-1 30,4 7-667,1-1 1,-1 0-1,2-1 1,-1 1-1,1-1 1,5 3 636,-11-10-102,-1 0 0,1 1 0,0-1 1,0 0-1,0 0 0,0 0 0,1 0 1,-1 0-1,0-1 0,0 1 0,0-1 1,1 1-1,-1-1 0,0 0 0,1 0 1,-1 0-1,0 0 0,1 0 1,-1 0-1,0-1 0,0 1 0,1-1 1,-1 0-1,0 1 0,0-1 0,0 0 1,0 0-1,0-1 0,0 1 0,0 0 1,0-1-1,0 1 0,-1-1 0,1 1 1,0-2 101,9-10 225,-9 10-47,-1 1 1,1-1-1,0 1 0,0-1 0,0 1 1,1 0-1,-1 0 0,1 0 1,-1 0-1,1 0 0,-1 0 1,1 1-1,0-1 0,0 1 1,0 0-179,-2 1 1205,9 1 196,-6 1-1354,0 1 0,0-1 0,0 1-1,0 0 1,-1 0 0,1 0 0,-1 1 0,0-1-1,0 1 1,2 2-47,26 42 470,-25-39-415,20 42-272,-16-20-1330</inkml:trace>
</inkml:ink>
</file>

<file path=ppt/ink/ink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1:04:24.93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95 9780,'0'0'16,"31"-15"-306,104-46 210,-127 57 69,1 1 1,-1 0-1,1 1 1,0 0-1,-1 0 1,1 1-1,0 0 1,0 0-1,0 1 1,7 1 10,7 0-58,-21-1 87,13-1-142,0 1 0,0 1 0,-1 1 0,1 0 0,-1 1 0,2 0 113,-13-2-49,0 0-1,0 0 1,0 1-1,0-1 1,0 0-1,0 1 1,-1 0-1,1 0 1,0 0-1,-1 0 1,0 0-1,1 0 1,-1 1-1,0-1 1,0 1-1,0-1 0,-1 1 1,1 0-1,-1 0 1,1 0-1,-1 0 1,0 0-1,0 0 1,0 0-1,0 0 1,-1 0-1,1 1 1,-1-1-1,0 0 1,0 2 49,0 0 39,0 0 0,0 0 0,-1 0 1,1 0-1,-1 0 0,-1 0 0,1 0 0,0-1 1,-1 1-1,0-1 0,0 1 0,-1 0-39,-2 2 45,0-1-1,0-1 1,0 1-1,-1-1 0,1 0 1,-2 0-1,-3 3-44,8-7-54,1 0 0,-1 0 0,1 0 0,-1 0 0,1 0 0,0 1 0,-1-1 0,1 0 0,0 1 0,0-1 0,0 1 0,0-1 0,-1 2 54,2-1-78,1-1 0,-1 0 0,0 0 0,0 0 0,1 1 0,-1-1 0,0 0 0,1 0 0,0 0 0,-1 0 0,1 1 0,-1-1 1,1 0-1,0 0 0,0 0 0,0-1 0,0 1 0,-1 0 0,1 0 0,0 0 0,0-1 0,1 1 78,42 34-8,-30-25-45,-1 1-1,0 0 0,-1 0 0,0 1 0,4 7 54,-13-15 93,0 0-1,0 1 1,0-1 0,-1 1-1,0 0 1,0 0 0,0 0 0,-1 0-1,1 0 1,-1 0 0,0 0-1,-1 0 1,1 0 0,-1 1-1,0-1 1,-1 0 0,1 0 0,-1 0-1,0 1 1,0-1-93,-1-2 125,1 1 1,-1-1-1,0 1 0,0-1 1,0 0-1,-1 1 0,1-1 1,-1 0-1,0-1 0,0 1 1,0 0-1,0-1 0,0 0 1,0 0-1,-1 0 0,1 0 1,-1 0-1,0 0-125,-14 6 423,-1 0 1,-17 4-424,34-12 77,-9 4-258,0-1 1,-1-1-1,1 0 1,0-1-1,-1 0 1,-4 0 180,15-1-2980,1 0-2070</inkml:trace>
</inkml:ink>
</file>

<file path=ppt/ink/ink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1:04:25.24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0 166 8052,'0'0'1051,"0"0"-795,10 28-224,37 89-48,-44-111 3,0 0 1,0 0-1,0 0 0,1-1 0,0 1 1,0-1-1,0 0 0,1 0 1,0-1-1,0 1 0,0-1 0,0 0 1,1-1-1,-1 1 0,1-1 0,5 2 13,-4-2-65,1-1 0,0 0 0,1-1 0,-1 0 0,0 0 0,0 0 0,0-1 0,1-1 0,-1 1 0,8-3 65,-10 2-22,0-1 0,1-1 0,-1 1 0,0-1 0,-1 0 0,1 0 0,0-1 0,-1 1 0,0-1 0,0-1 0,0 1-1,0-1 1,-1 0 0,0 0 0,0 0 0,0 0 0,1-3 22,7-10 104,-1-1 0,-1-1-1,-1 1 1,5-17-104,-10 22 252,0 1-1,-1-1 0,0 0 1,-1 0-1,-1-1 0,0 1 1,-1 0-1,0 0 1,-2-5-252,2 16 157,-1 0 0,0 0 1,1 0-1,-1 0 0,0 0 1,0 0-1,-1 0 1,1 0-1,-1 0 0,1 0 1,-1 1-1,0-1 0,0 1 1,0-1-1,0 1 1,-1 0-1,1 0 0,0 0 1,-1 0-1,0 0 0,1 0 1,-1 1-1,0 0 1,0-1-1,0 1 0,0 0 1,0 0-1,0 1 0,0-1 1,0 0-158,-15-2 296,0 1 1,0 1 0,0 0-1,0 1 1,-1 1-297,-10 0-271,28-1 134,0 0-1,1-1 1,-1 1-1,0 0 1,0 0-1,0 0 1,1 0-1,-1 0 1,0 0-1,0 0 1,0 1 0,0-1-1,1 0 1,-1 0-1,0 1 1,0-1-1,1 0 1,-1 1-1,0-1 1,1 1 0,-1-1-1,0 1 1,1-1-1,-1 1 1,0-1-1,1 1 1,-1 0-1,1-1 1,-1 1-1,1 0 1,0 0 0,-1-1-1,1 1 1,0 0-1,-1 0 1,1-1-1,0 1 1,0 0-1,0 0 1,0 0-1,0-1 1,0 1 0,0 0-1,0 0 1,0 0-1,0 0 1,0-1-1,0 2 138,0 8-6125</inkml:trace>
</inkml:ink>
</file>

<file path=ppt/ink/ink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1:04:25.65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35 136 7203,'0'0'4704,"0"0"-3440,-6 26-1021,4-16-228,-7 26 1,3 2 1,1-1-1,1 0 0,2 19-16,2-43-87,0 0-1,1-1 1,1 1 0,0 0-1,1-1 1,1 0 0,-1 0-1,2 0 1,0 0-1,0 0 1,1-1 0,0 0-1,1 0 1,1-1 0,-1 0-1,2 0 1,-1-1-1,1 0 1,1 0 0,1 0 87,-8-6-213,1 0 1,0-1 0,0 0-1,1 1 1,-1-1 0,0-1-1,3 2 213,-6-3-44,1 0 0,-1 1 0,0-1 1,0 0-1,0 0 0,1 0 0,-1 0 0,0 0 0,0 0 0,1 0 0,-1 0 1,0 0-1,0-1 0,1 1 0,-1-1 0,0 1 0,0-1 0,0 1 0,0-1 1,0 1-1,0-1 0,0 0 0,0 0 0,0 1 0,0-1 0,0 0 0,0 0 0,0 0 1,-1 0-1,1 0 0,0 0 0,-1 0 0,1-1 44,5-12 67,-1 0 0,0 0 0,-1-1 0,-1 0 0,0 0 0,-1 0 0,0-6-67,2-41 1648,-4-12-1648,0 48 404,0 5-112,-1 0 0,-1 0 0,0 0 0,-2 0 0,-1-3-292,1 12 237,0 0 0,0 1 1,-1-1-1,-1 1 0,0 0 0,-1 1 0,1-1 0,-2 1 0,-2-2-237,-4-3 40,0 1 1,-1 0-1,0 1 1,-1 0 0,-10-4-41,24 15-2463,2 2-2504</inkml:trace>
</inkml:ink>
</file>

<file path=ppt/ink/ink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1:04:26.07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1 237 10981,'0'0'1073,"0"0"-1204,0 0-213,0 0 178,24 5 100,81 14 26,-100-18 41,0 0 1,0 0-1,0 0 1,0-1-1,0 0 1,0 0-1,0 0 1,0-1 0,0 0-1,0 1 1,0-2-1,0 1 1,-1-1-1,1 1 1,0-1 0,-1-1-1,1 1 1,-1-1-1,1 0-1,0-2-3,-1 0 0,1-1 0,-1 1-1,0-1 1,-1 0 0,0 0 0,1 0-1,-2-1 1,1 1 0,1-6 3,0-3-22,-1-1 1,0 1-1,-1 0 1,-1-1-1,0 0 1,-1 1 0,-1-5 21,1-3 96,0 22-40,0 0 0,0 1 0,0-1 0,0 0 0,0 0 0,0 0 0,0 0 0,0 1 0,0-1 0,0 0 0,-1 0-1,1 1 1,0-1 0,-1 0 0,1 0 0,-1 1 0,1-1 0,-1 0 0,1 1 0,-1-1 0,1 0 0,-1 1 0,1-1-1,-1 1 1,0-1 0,1 1 0,-1-1 0,0 1 0,0 0 0,1-1 0,-1 1 0,0 0 0,0 0 0,0-1-1,1 1 1,-1 0 0,0 0 0,0 0 0,0 0 0,1 0 0,-1 0 0,0 0 0,0 0 0,0 0 0,0 1-56,-1-1 64,1 0 0,-1 1 0,0 0 0,0-1 0,0 1 0,1 0 0,-1 0 0,0 0 0,1 0 0,-1 0 0,1 0 0,-1 0 0,1 1 0,0-1 0,-1 0 0,1 1 0,0-1 0,0 1 0,-1 1-64,-7 20 5,1 1 1,1 0-1,1 0 1,1 0-1,-1 9-5,0 24 16,2 43-16,5 120-797,2-174-4337,9 45 5134,-9-83-3202,-3-8-1330</inkml:trace>
</inkml:ink>
</file>

<file path=ppt/ink/ink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1:04:26.40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115 4 5154,'0'0'1638,"0"0"-176,0 0 433,0 0 36,0 0-685,-4-1-576,2 0-642,0 1 0,1-1 1,-1 1-1,0 0 0,1 0 0,-1 0 1,0 0-1,1 0 0,-1 0 0,0 0 1,1 0-1,-1 1 0,0-1 1,1 1-1,-1-1 0,0 1 0,1 0 1,-1 0-1,1-1 0,0 1 0,-1 0 1,1 0-1,0 0 0,-2 2-28,-1 1 40,-1 1 1,1 0-1,0 0 0,1 1 0,-1-1 0,1 1 0,-2 4-40,-2 5 15,1 1-1,0 0 1,2 0 0,0 0-1,-2 16-14,3-13-2,2 0 1,0-1-1,1 1 0,2 0 0,1 13 2,-1-25-36,-1 1-1,1-1 1,1 0-1,0 0 1,0 0-1,0 0 1,1 0-1,-1 0 1,2-1-1,-1 0 1,1 0-1,0 0 0,0 0 1,6 4 36,-8-8-250,1 1 0,-1-1 0,1 1 0,0-1-1,-1 0 1,1-1 0,0 1 0,0-1 0,1 1 0,-1-1 0,0-1 0,0 1-1,1 0 1,-1-1 0,0 0 0,1 0 250,13-3-3580,-4-12-993</inkml:trace>
</inkml:ink>
</file>

<file path=ppt/ink/ink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1:04:26.92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24 3330,'0'0'2990,"0"0"-623,0 0-697,0 0-678,0 0 35,8-6-312,-2 3-655,18-11 10,-23 14-71,0 0 1,-1 0 0,1-1 0,0 1-1,-1 0 1,1 0 0,0 1-1,0-1 1,-1 0 0,1 0 0,0 0-1,-1 0 1,1 1 0,-1-1-1,1 0 1,0 1 0,-1-1 0,1 0-1,-1 1 1,1-1 0,0 1-1,-1-1 1,0 1 0,1-1 0,-1 1-1,1-1 1,-1 1 0,1-1-1,-1 1 1,0-1 0,0 1 0,1 0-1,-1-1 1,0 1 0,0 0-1,0-1 1,1 1 0,-1 0 0,0-1-1,0 1 1,0 0 0,0 0 0,12 72 176,-2 0 0,-4 0 0,-3 20-176,-3-92 0,0 0-1,-1-1 1,1 1-1,-1 0 1,1 0-1,-1-1 1,1 1-1,-1 0 1,0-1-1,1 1 1,-1-1 0,0 1-1,1-1 1,-1 1-1,0-1 1,0 1-1,0-1 1,1 0-1,-1 1 1,0-1-1,0 0 1,0 0 0,0 0-1,0 0 1,0 0-1,1 0 1,-1 0-1,0 0 1,-28-1 237,29-1-237,-1 1 0,0-1 1,1 1-1,-1-1 0,1 1 0,0-1 1,-1 0-1,1 1 0,0-1 0,0 0 0,0 1 1,0-1-1,0 1 0,1-1 0,-1 0 0,0-4 24,0-9 23,0 9-35,-1 0-1,1 0 0,0 0 0,1 0 0,-1 0 0,1 0 0,0 0 0,1 0 0,-1 0 0,1 1 0,1-1 0,-1 0 0,1 1 0,0 0-11,13-19-26,-7 10 63,0 0 0,1 1 0,1 1 0,2-2-37,-10 10-18,0 1 1,1 1-1,0-1 0,-1 0 1,1 1-1,0-1 0,0 1 1,0 0-1,1 1 0,-1-1 1,0 1-1,1 0 0,-1 0 1,1 0-1,-1 0 0,1 1 1,-1 0 17,6 0-292,0 0 1,0 1 0,-1 0-1,1 1 1,-1-1-1,1 2 1,-1 0 0,0 0-1,7 3 292,-6-2-525,0 0 0,1-1-1,-1 0 1,1-1-1,0-1 1,-1 1 0,6-1 525,-9-1-38,-1 0 0,1 0 0,-1 0 0,1-1 0,-1 0 0,0 0 0,1-1 0,-1 0 0,0 0 1,0 0-1,0-1 0,5-3 38,-4 1 54,-2 1-11,0 1 1,0-1 0,0 1 0,0 0-1,0 1 1,1-1 0,-1 1-1,1 0 1,-1 0 0,1 0 0,0 1-1,0 0 1,0 0 0,0 1-1,0 0-43,-5 0 58,1 0 0,-1 0-1,0 1 1,0-1-1,0 1 1,0-1 0,1 1-1,-1 0 1,0-1-1,0 1 1,0 0 0,0 0-1,0-1 1,-1 1-1,1 0 1,0 0 0,0 0-1,0 0 1,-1 0-1,1 1-57,14 25 439,-13-23-362,4 9-117,0 0 0,-1 0 0,0 0 0,-1 0 0,0 1 0,-1 0 0,-1 0 0,0 1 40,-2 7-4976</inkml:trace>
</inkml:ink>
</file>

<file path=ppt/ink/ink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1:04:28.18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1 211 3906,'0'0'7566,"0"0"-5904,0 0-1683,0 0-145,0-6-808,0-4 975,1 1 0,1-1-1,0 0 1,0 1-1,1 0 1,0-1 0,1 1-1,1-2 0,39-72 218,-41 79-227,-1 0-6,-2 2 4,1 1 0,0-1-1,0 1 1,-1-1 0,1 1 0,0-1 0,0 1-1,0-1 1,1 1 0,-1 0 0,0 0 0,0-1-1,1 1 1,-1 0 0,1 0 0,-1 0-1,1 1 1,-1-1 0,1 0 0,-1 1 0,1-1-1,1 0 12,-2 1-146,-1 14 90,-2 85 694,1-14-743,6 51 105,-4-121-682,2-1 0,-1 0 1,2 1-1,0-1 0,5 11 682,0-15-3487,-3-9-913</inkml:trace>
</inkml:ink>
</file>

<file path=ppt/ink/ink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1:04:28.49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5699,'0'0'2721,"0"0"-1995,0 0-566,2 28-118,3 8-30,-1 2 73,-1 0 0,-3 18-85,0-46 152,0-4-1,0 0 0,0 0 0,1 0 0,-1 0 0,1 0 0,2 5-151,-2-9 18,0 0 0,0 1 1,0-1-1,1 0 0,-1 0 1,1 0-1,-1 0 0,1 0 0,0 0 1,0 0-1,0-1 0,0 1 0,0-1 1,0 1-1,0-1 0,1 0 0,1 1-18,12 5 56,-1-2 0,1 1 0,1-2 0,-1 0 0,1-1 0,-1 0 0,4-1-56,38 1 645,26-3-645,-36-1 143,-36 1-172,1 0 0,-1-2 0,1 1 0,-1-2 0,0 1 0,1-2 0,0 0 29,-8 2-196,0 0-1,-1 0 1,1 0-1,0-1 1,-1 1-1,0-1 1,0 0-1,0-1 1,0 1-1,0-1 1,0 1-1,-1-1 1,0 0-1,0-1 1,0 1-1,0 0 1,1-4 196,-1-10-2676</inkml:trace>
</inkml:ink>
</file>

<file path=ppt/ink/ink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1:04:28.79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 0 12262,'0'0'896,"0"0"-896,0 0-80,0 0 32,-15 187 96,15-111-16,6 5-32,17-6-48,3-7-352,0-6-1537,-17-54-752,-3-8-721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09:23:14.31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48 2545,'0'0'4362,"0"0"-2652,0 0-1360,0 0-134,0 0 224,0 0 187,0 0-240,7 2-254,16 4 161,0-1-1,0-1 1,0-1-1,1-2 0,1 0-293,129-3 1537,-145 2-1433,122-12 922,-70 5-259,40 2-767,343 15 1508,211 26-721,-369-35-371,-280-1-403,57-5 104,-1-2-1,3-3-116,3 0 298,37-1-298,252 2 920,-354 9-1020,-1 0-1,1-1 0,-1 1 0,1-1 1,-1 1-1,1-1 0,-1 0 0,1 0 1,-1 0-1,0 0 0,0-1 0,1 1 1,-1 0-1,0-1 0,0 0 1,0 1-1,-1-1 0,1 0 0,0 0 1,-1 0-1,2-1 101,0-8-5309</inkml:trace>
</inkml:ink>
</file>

<file path=ppt/ink/ink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1:04:29.17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0 201 1825,'0'0'7048,"0"0"-5583,11 24-1510,0 6 32,-5-11 9,2 0 0,0 0 0,1-1 0,1 0 0,1-1-1,9 12 5,-15-23-39,0 0-1,0 0 0,1 0 1,0-1-1,0 0 1,0 0-1,1-1 0,-1 0 1,1 0-1,0 0 0,1-1 1,-1 0-1,0-1 0,1 1 1,0-1-1,-1-1 1,1 1-1,0-1 0,0-1 1,0 0-1,0 0 40,-5 0-17,1 0 0,-1 0 1,1-1-1,-1 0 0,0 0 0,0 0 0,1 0 1,-1 0-1,0 0 0,0-1 0,0 0 0,0 1 1,-1-1-1,1 0 0,0 0 0,-1-1 0,1 1 0,-1-1 1,0 1-1,0-1 0,0 0 0,0 1 0,0-1 1,-1 0-1,1 0 0,-1 0 0,0-1 0,0 1 1,0 0-1,0 0 0,0-4 17,3-13 316,-2 0 0,0 0 0,0 0 0,-2 0 0,-1-1-316,1 2 478,0 5-226,-1 1 0,0 0 0,-1-1 0,0 1 0,-1 0 0,-1 0 0,0 0 1,0 0-1,-2 1 0,1 0 0,-2 0 0,1 0 0,-2 1 0,1 0 0,-2 0 1,1 1-1,-2 0 0,0 0-252,7 7 98,0 0 0,0 1 0,-1-1 0,1 1 0,0 0 0,-1 0 0,0 0 0,1 0 0,-1 1 0,0 0 0,0-1 0,0 1 0,0 1 0,0-1 0,0 1 0,0-1 0,-1 1 0,1 0 0,-2 1-98,6-1-22,-1 0-1,1 0 1,-1 0-1,0 0 1,1 0-1,-1 0 1,0 0-1,1 1 1,-1-1 0,1 0-1,-1 0 1,0 1-1,1-1 1,-1 0-1,1 1 1,-1-1 0,1 0-1,-1 1 1,1-1-1,0 1 1,-1-1-1,1 1 1,-1-1 0,1 1-1,0-1 1,-1 1-1,1-1 1,0 1-1,0 0 1,-1-1 0,1 1 22,-2 23-3083,2-22 2478,0 21-6561</inkml:trace>
</inkml:ink>
</file>

<file path=ppt/ink/ink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1:04:29.67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1 321 8660,'0'0'163,"25"0"-299,145 0 248,-165 0-123,1 1 1,-1-1-1,0-1 0,0 1 1,1-1-1,-1 0 1,0 0-1,0 0 0,0-1 1,0 0-1,0 0 1,0 0-1,-1-1 1,1 1-1,-1-1 0,0 0 1,1 0-1,-1-1 1,-1 1-1,1-1 0,0 0 1,-1 0-1,0 0 1,0-1-1,0 1 1,-1-1-1,1 1 0,-1-1 1,0 0-1,0 0 11,4-16-284,-2-1 0,0 1 0,-1-1 0,-1 1-1,-1-1 1,-2-19 284,1 25-32,0 14 73,0 0-1,0 0 0,0 0 0,0 0 0,0 0 1,0 0-1,0 0 0,-1 1 0,1-1 1,-1 0-1,0 0 0,1 0 0,-1 1 0,0-1 1,0 0-1,0 1 0,0-1 0,0 1 0,0-1 1,-1 1-1,1-1 0,0 1 0,-1 0 0,1 0 1,-1 0-1,1 0 0,-1-1-40,-4 1 456,1-1-1,-1 1 0,1 0 1,-1 0-1,0 1 1,0 0-1,1 0 1,-3 0-456,8 0 9,-3 0 47,1 1 1,0-1 0,0 1 0,0 0 0,0 0 0,0-1 0,0 1 0,0 1-1,0-1 1,0 0 0,0 0 0,1 1 0,-1-1 0,0 1 0,1-1 0,0 1-1,-1 0 1,1 0 0,0-1 0,0 1 0,-1 0 0,2 0 0,-1 0 0,0 0-1,0 0 1,1 1 0,-1-1 0,1 0 0,-1 1-57,-2 11-48,0 1 0,1 0-1,-1 14 49,3-26 30,-5 134-61,7 9 31,-2-129 7,4 41-1077,2 1 0,3-1 0,7 22 1070,-14-70-2505,-2-9-1011</inkml:trace>
</inkml:ink>
</file>

<file path=ppt/ink/ink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1:04:30.00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97 19 1841,'0'0'517,"0"0"126,0 0 910,0 0 256,0 0 10,0-4-170,0 4-1638,0-1 0,0 1 0,0-1 0,0 1 0,0-1 0,0 1 0,0-1 0,0 1 0,0-1 0,0 1 0,-1-1-1,1 1 1,0-1 0,0 1 0,0-1 0,-1 1 0,1-1 0,0 1 0,0 0 0,-1-1 0,1 1 0,0-1 0,-1 1 0,1 0 0,-1-1 0,1 1 0,0 0-1,-1-1 1,1 1 0,-1 0 0,1 0 0,-1 0 0,1-1 0,-1 1 0,1 0 0,-1 0 0,1 0 0,-1 0 0,1 0 0,-1 0 0,1 0 0,-1 0-11,-2 0 87,1 1 1,-1 0-1,1-1 1,-1 1 0,1 0-1,-1 1 1,1-1 0,-1 0-1,1 1 1,-1 0-88,-2 1 261,1 0 1,-1 1-1,1-1 1,0 1 0,0 0-1,0 1 1,0-1-1,1 0 1,0 1-1,0 0 1,-2 4-262,2 6 16,1 1 1,1-1-1,0 0 0,1 1 1,0-1-1,2 1 0,2 11-16,-3-19-8,2-1-1,-1 1 1,1 0-1,0-1 0,1 0 1,-1 0-1,1 0 1,1 0-1,0 0 0,-1-1 1,4 2 8,-4-3-248,1 0-1,0 0 1,1-1 0,-1 0 0,1 0 0,2 2 248,-4-4-500,-1-1 0,1 1 0,0 0 0,0-1 1,0 0-1,0 0 0,0 0 0,0 0 1,0-1-1,3 1 500,5-1-4680</inkml:trace>
</inkml:ink>
</file>

<file path=ppt/ink/ink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1:04:30.54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9 4306,'0'0'4922,"0"0"-2763,0 0-900,0 0-347,2-3-554,-2 3-361,0 0 0,0-1 1,0 1-1,1 0 1,-1-1-1,0 1 0,0 0 1,0 0-1,0-1 0,1 1 1,-1 0-1,0 0 1,0 0-1,0-1 0,1 1 1,-1 0-1,0 0 1,0 0-1,1 0 0,-1-1 1,0 1-1,0 0 0,1 0 1,-1 0-1,0 0 1,1 0-1,-1 0 0,0 0 1,0 0-1,1 0 0,-1 0 1,0 0-1,1 0 1,-1 0-1,0 0 0,0 0 1,1 0-1,-1 0 0,0 0 1,1 0 2,6 14-62,4 39 75,-6-29 71,8 48 33,-8-37-327,2-1-1,1-1 0,5 8 211,-10-84-98,-2 27 120,0 1 1,1 0-1,0-1 1,1 1-1,1 0 1,0 1-1,5-12-22,-7 25-7,-1 0 1,1 0-1,-1 0 0,1 0 1,0 0-1,0 0 0,-1 0 1,1 1-1,0-1 0,0 1 1,0-1-1,0 1 0,0 0 1,0 0-1,0 0 0,0 0 1,0 0-1,-1 0 0,1 0 1,0 0-1,0 1 0,0-1 1,0 1-1,0 0 0,0-1 1,0 2 6,3 3 76,1 0 1,-2 1-1,1 0 0,-1 0 1,3 4-77,-4-5-88,-1 0 1,1-1 0,0 1-1,1-1 1,-1 0 0,1 0 0,0 0-1,0-1 1,0 1 0,0-1-1,1 0 1,0 0 0,-1 0-1,2 0 88,-4-3-102,-1 1 0,1-1 1,0 1-1,0-1 0,0 0 0,0 0 0,0 0 0,0 0 0,-1 0 0,1 0 0,0-1 0,0 1 0,0-1 0,0 1 0,-1-1 0,1 1 0,0-1 0,0 0 0,0 0 102,25-25-145,-25 23 140,-1 1-1,1-1 1,1 1-1,-1-1 1,0 1 0,0 0-1,1 0 1,-1 0-1,1 0 1,0 0 0,-1 1-1,1-1 1,0 1-1,0 0 1,0 0 0,0 0-1,0 0 1,1 0-1,1 0 6,-3 2 6,-1-1 0,0 0-1,1 0 1,-1 1 0,0-1 0,0 1-1,1-1 1,-1 1 0,0-1-1,0 1 1,0 0 0,0-1 0,0 1-1,0 0 1,0 0 0,0 0-1,0 0 1,0 0 0,0 0 0,0 0-6,16 32 210,0 36 38,-16-65-263,1 24-729,-2-9-3018</inkml:trace>
</inkml:ink>
</file>

<file path=ppt/ink/ink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19:56.58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 52 11477,'0'0'627,"0"0"-581,-1 25 12,0-7-47,0 25 18,1-1-1,3 1 0,2 7-28,-1-17 31,-3-9-23,3 0 1,0 1 0,1-1 0,1 0-1,1-1 1,9 19-9,-14-39-1,0 1-1,1-1 1,-1 0-1,1 0 1,0 0-1,0 0 1,0 0-1,0-1 1,1 1-1,-1-1 1,0 0-1,1 0 1,0 0 0,0-1-1,-1 1 1,1-1-1,0 0 1,0 0-1,0 0 1,0 0-1,1-1 1,2 0 1,2 1-11,0-1-1,0-1 1,0 0 0,0 0 0,0 0 0,-1-1 0,1-1-1,0 1 1,-1-1 0,4-2 11,9-7-14,1-1 0,-2 0 0,0-1 0,4-5 14,76-69 69,-84 74-47,261-251 92,-272 260-125,3-3-8,1-1 0,0 1 0,0 1 1,1 0-1,0 0 0,0 1 0,1 0 0,0 1 0,0 0 0,9-2 19,-17 6-323,13 0-304,-16 2 475,1-1 0,-1 0 1,0 0-1,1 1 0,-1-1 1,0 0-1,0 1 1,1-1-1,-1 0 0,0 1 1,0-1-1,1 0 0,-1 1 1,0-1-1,0 1 1,0-1-1,0 0 0,1 1 1,-1-1-1,0 1 0,0-1 1,0 0-1,0 1 1,0-1-1,0 1 0,0-1 152,0 26-3985</inkml:trace>
</inkml:ink>
</file>

<file path=ppt/ink/ink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19:57.00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 1 9812,'0'0'2802,"0"0"-2242,0 0-560,0 0-16,0 0 16,0 0 368,20 144-336,-35-76 16,5-7-48,3-7 0,2-9 0,5-16-1216,0-9-1554,0-20-1023</inkml:trace>
</inkml:ink>
</file>

<file path=ppt/ink/ink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19:57.33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34 10629,'0'0'2417,"0"0"-1329,0 0-1040,0 0 65,0 0-97,0 0 304,25-33-16,23 42 32,12-3-112,3-1-48,-1-3-96,-2-2-16,-7 0-64,-8 0 0,-10 0-80,-17 0-1665,-18 0-5842</inkml:trace>
</inkml:ink>
</file>

<file path=ppt/ink/ink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19:58.66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214 135 8308,'0'0'1529,"0"0"-182,0 0-822,0 0-156,-11 28-137,-18 52 141,-17 72-373,32-98 59,-2 1 0,-3-2-1,-2-1 1,-28 49-59,49-101-24,0 0 0,0 0-1,0 1 1,0-1 0,0 0 0,0 0-1,0 0 1,0 0 0,0 0 0,0 1 0,0-1-1,0 0 1,0 0 0,0 0 0,0 0 0,0 0-1,0 0 1,0 1 0,-1-1 0,1 0 0,0 0-1,0 0 1,0 0 0,0 0 0,0 0 0,0 0-1,0 0 1,0 0 0,-1 0 0,1 1 0,0-1-1,0 0 1,0 0 0,0 0 0,0 0 0,0 0-1,-1 0 1,1 0 0,0 0 0,0 0 0,0 0-1,0 0 1,0 0 0,-1 0 0,1 0 0,0 0-1,0 0 1,0 0 0,0 0 0,0-1 0,0 1-1,-1 0 1,1 0 0,0 0 0,0 0 0,0 0-1,0 0 1,0 0 0,0 0 24,-3-13-643,3-28 340,0 32 137,1-31 152,3 0 0,1 0-1,1 0 1,3 1 0,1 0 0,2 0-1,2 1 1,1 1 0,2 0 0,1 2 0,2 0-1,7-7 15,-20 31-14,2-1 0,0 1 0,0 1 0,1 0 0,0 0 0,1 1 0,0 0 0,0 1 0,1 0 0,0 1 0,0 0 0,1 1-1,0 1 1,0 0 0,0 0 0,1 1 0,-1 1 0,1 0 0,0 1 0,0 1 0,0 0 0,5 1 14,-10 0 0,-1-1 9,0 1 0,0 0 0,1 0 0,-1 1 0,0 0-1,0 0 1,0 1 0,0 0 0,0 0 0,0 1 0,0 0 0,-1 1 0,1-1 0,-1 1-9,0 1 38,0 1 0,-1-1 0,1 1 0,-1 1 0,0-1 0,-1 1 0,1 0 0,-1 0 0,-1 0 0,3 5-38,-5-7 66,1 1 1,-1 0-1,0 0 0,-1 0 0,1 1 1,-1-1-1,0 0 0,-1 0 0,0 1 1,0-1-1,0 0 0,-1 1 0,1-1 1,-3 6-67,2-9 27,0 0 1,0 0-1,-1 0 1,1 0-1,-1 0 1,0 0-1,0-1 1,0 1-1,0-1 1,-1 1-1,1-1 1,-1 0-1,1 1 1,-1-1-1,0-1 1,1 1-1,-3 1-27,-7 3 115,-1 0-1,0-1 1,-6 2-115,17-6 21,-28 8 82,-1-2-1,0-1 1,0-1 0,0-1-1,0-2 1,-27-2-103,74-5-3938,-8 1 2842,18-5-2311</inkml:trace>
</inkml:ink>
</file>

<file path=ppt/ink/ink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19:59.03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61 1 8068,'0'0'928,"0"0"-704,5 117 96,-27-72 273,4 3-385,3-3-144,7-5-64,6-6-48,2-32-2209</inkml:trace>
</inkml:ink>
</file>

<file path=ppt/ink/ink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19:59.37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1 163 10357,'0'0'1523,"0"0"-1141,0 0-148,0 0 647,24-8 349,-6 3-1051,16-7 53,1 2 0,0 2 0,33-3-232,-65 10 7,41-3 81,1-2 1,-2-3 0,1-1 0,-1-2 0,1-2-89,-14-3-6,-29 16-241,0 0 1,0 0 0,1 0-1,-1 0 1,0 0-1,0-1 1,0 1 0,0 0-1,0 0 1,-1-1-1,1 1 1,0-1 0,-1 1-1,1-1 1,0 1-1,-1-1 1,0 1 0,1-1-1,-1 0 247,0-6-5738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09:23:17.98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1 236 6083,'0'0'779,"0"0"-598,0 0-125,0 0 75,13 3-32,20 2 296,-1-2-1,18 0-394,-39-3 182,246-4 1844,-176-1-1721,-1-3 0,14-7-305,270-62 1254,-302 62-861,23-12-393,24-7 244,-32 16-49,2 2 0,-1 4-1,2 4 1,-1 3 0,4 3-195,90 1 186,5-2 80,1 8 0,38 12-266,-89-3 615,1-6 0,7-5-615,-136-3 61,2 0 156,-1 0-9222,-1-2 2367</inkml:trace>
</inkml:ink>
</file>

<file path=ppt/ink/ink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20:23.66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5 7011,'0'0'16,"0"0"0,160 20 48,-42-15 16,17-3 160,11-2 577,7 0-497,-3 0-48,-5-5-160,-2-8 0,-12 4-32,-101 7-80,-15-1-2881</inkml:trace>
</inkml:ink>
</file>

<file path=ppt/ink/ink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20:25.44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276 122 2337,'0'0'7321,"0"0"-5203,0 0-1905,-12 30-90,6-14-99,-94 213 216,78-182-194,-8 16 43,-3-1 0,-31 44-89,64-106 0,0 0-1,0 0 1,0 0-1,0 1 0,0-1 1,0 0-1,0 0 0,0 1 1,0-1-1,0 0 1,0 0-1,0 0 0,0 1 1,-1-1-1,1 0 0,0 0 1,0 0-1,0 0 1,0 1-1,0-1 0,-1 0 1,1 0-1,0 0 0,0 0 1,0 0-1,0 1 0,-1-1 1,1 0-1,0 0 1,0 0-1,-1 0 0,1 0 1,0 0-1,0 0 0,0 0 1,-1 0-1,1 0 1,0 0-1,0 0 0,-1 0 1,1 0-1,0 0 0,0 0 1,0 0-1,-1 0 1,1 0-1,0 0 0,0 0 1,-1 0 0,0-15-80,1 12 76,2-20-7,0 1 0,1 0 1,1 0-1,1 0 0,1 1 0,5-12 11,10-22 33,27-49-33,-25 59 6,2 0 0,2 1-1,4-1-5,-20 30-2,1 0 0,1 1 0,0 0-1,0 1 1,2 0 0,-1 1-1,1 1 1,1 1 0,0 0-1,1 1 3,-9 5-30,1 0-1,0 1 1,0 0 0,0 1-1,0 0 1,0 0-1,0 1 1,1 0-1,-1 1 1,0 0-1,9 1 31,-15-1-9,1 1 0,-1 0-1,0-1 1,0 1-1,1 0 1,-1 1-1,0-1 1,0 0-1,0 1 1,0 0-1,0 0 1,-1 0-1,1 0 1,0 0 0,-1 0-1,0 1 1,1-1-1,-1 1 1,0-1-1,0 1 1,-1 0-1,1 0 1,0 0-1,-1 0 1,0 0 0,0 0-1,0 1 1,0-1-1,0 0 1,-1 1-1,1-1 1,-1 3 9,1 6 75,0 0 1,-1 0-1,-1 0 1,0-1-1,-1 5-75,1-11 25,0 0 0,0-1-1,-1 0 1,1 1 0,-1-1-1,0 0 1,-1 0 0,1 0-1,-1 0 1,0 0 0,0 0-1,0-1 1,0 0 0,-4 4-25,-10 5 113,0-1 1,-1 0-1,-1-1 1,0-1-1,0-1 1,-1-1 0,1 0-1,-2-2 1,0 0-114,10-2-654,-1-1 0,0-1 1,0 0-1,-7 0 654,84 1-4928,-37-2-125</inkml:trace>
</inkml:ink>
</file>

<file path=ppt/ink/ink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20:25.77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164 1 8916,'0'0'1809,"0"0"-977,0 0-255,0 0-49,-73 135-272,45-85-128,6-1-112,4-8 48,8-12-64,3-11-96,4-11-1617,1-7-2161,2 0-928</inkml:trace>
</inkml:ink>
</file>

<file path=ppt/ink/ink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20:26.10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70 7043,'0'0'1766,"0"0"-40,0 0-293,0 0-304,0 0-201,0 0-178,23-13-182,-23 13-568,23-14 144,0 2 0,0 1 0,10-3-144,-27 12 29,1 1 0,0 0 0,-1 0 0,1 0 0,0 1-1,-1 0 1,1 1 0,0-1 0,0 1 0,-1 0 0,1 1 0,-1 0-1,1 0 1,-1 0 0,1 1-29,19 6 53,24 3 306,45 6-359,-31-14-7917,-64-4-738</inkml:trace>
</inkml:ink>
</file>

<file path=ppt/ink/ink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20:33.86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78 10469,'22'-11'243,"73"-36"-113,-87 44-106,0 0 0,-1 0 0,1 0 0,0 1 0,1 0 0,-1 1 0,0-1 0,0 2 0,1-1 0,-1 1 0,0 0 0,1 1 0,-1 0 0,0 1 0,2 0-24,-8-2 19,1 1 0,-1 0 0,0 1 0,1-1 0,-1 0-1,0 1 1,0-1 0,0 1 0,0 0 0,0-1 0,0 1-1,0 0 1,-1 0 0,1 0 0,-1 1 0,1-1 0,-1 0-1,0 0 1,0 1 0,0-1 0,0 1 0,0-1-1,0 1 1,-1-1 0,1 1 0,-1 0 0,0 0-19,2 12 138,-1 0 1,-1 0 0,0 0-1,-2 6-138,2-14 77,-2 6 8,0-1 1,-1 1-1,0-1 1,0 1-1,-2-1 1,1 0-1,-2-1 1,1 1-1,-8 9-85,-11 15 165,-2 0 0,-8 6-165,17-21 88,-25 30 138,15-19 114,1 1 1,1 1-341,23-30 14,0-1 1,0 0-1,0 1 0,1-1 1,0 1-1,-1-1 0,1 1 1,0-1-1,1 1 0,-1 0 1,1 0-1,-1-1 0,1 1 1,0 0-1,1 0 0,-1 0-14,0-3 0,0 0-1,0-1 1,1 1-1,-1 0 0,0-1 1,0 1-1,1 0 1,-1-1-1,0 1 1,1-1-1,-1 1 0,1 0 1,-1-1-1,0 1 1,1-1-1,-1 0 0,1 1 1,0-1-1,-1 1 1,1-1-1,-1 0 0,1 1 1,0-1-1,-1 0 1,1 0-1,0 1 1,-1-1-1,1 0 0,0 0 1,22 2-39,-16-2 29,11 2-61,0-1 0,0-1 1,0-1-1,0-1 0,-1 0 0,1-1 1,0-1-1,-1-1 0,0 0 1,10-5 70,44-26-1973,-24 1-2903,-22 10-1207</inkml:trace>
</inkml:ink>
</file>

<file path=ppt/ink/ink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20:34.24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1 118 9188,'0'0'1705,"0"0"-667,0 0-176,3 5-241,-2-4-617,0 1-1,0-1 1,0 1 0,0-1-1,0 1 1,1-1 0,-1 0-1,1 1 1,-1-1 0,1 0-1,-1 0 1,1 0 0,0 0-1,-1 0 1,1-1-1,0 1 1,0 0 0,0-1-1,0 0 1,1 1-4,1-1 7,0 0 0,0 0 1,0 0-1,0-1 0,0 1 0,0-1 0,-1 0 0,1 0 0,0 0 1,0-1-8,13-6 38,0-1 0,-1 0 0,0-1 0,4-4-38,-18 13 5,33-25 11,-21 15-45,0 0 0,0 1 0,1 1 1,1 1-1,1-1 29,-10 7-62,-5 7 22,-4 23 88,-2 0 0,0 0 0,-2 0 0,0-1 0,-2 0 0,-5 9-48,2-1-30,1 0 1,2 1-1,-1 22 30,4 13-4035,6-67-389,1-4 863</inkml:trace>
</inkml:ink>
</file>

<file path=ppt/ink/ink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20:34.60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135 11 4082,'0'0'1243,"-12"19"-597,0 0-494,0 0 116,0 0 0,1 1 1,1 0-1,1 1 1,-5 16-269,3-1 367,2 1 0,1-1 1,2 1-1,1 1 0,2-1 0,2 8-367,1-44 20,0 1-1,1 0 0,-1-1 0,0 1 0,1-1 0,0 1 0,-1 0 0,1-1 0,0 1 0,-1-1 1,1 0-1,0 1 0,0-1 0,0 0 0,1 1 0,-1-1 0,0 0 0,0 0 0,1 0 1,-1 0-1,0 0 0,1 0 0,-1-1 0,1 1 0,-1 0 0,1-1 0,-1 1 0,1-1 0,0 1 1,-1-1-1,1 0 0,0 0 0,-1 0 0,1 0 0,1 0-19,9 1 237,1-1 0,-1-1 0,0 0 0,8-2-237,-10 0 86,0 1 0,0-2 0,0 1 0,-1-1 1,1-1-1,-1 0 0,0 0 0,-1-1 0,1 0 0,-1 0 0,7-8-86,4-5 117,0 0-1,-1-2 1,15-22-117,-24 30 124,0-1 1,0-1-1,-2 1 1,0-1 0,0 0-1,-2-1 1,0 0-1,0 0 1,-2 0-1,0 0 1,0-1 0,-2 1-1,0-13-124,-1 26 33,0 0 0,0-1 0,0 1 0,-1-1 0,1 1 0,-1 0 0,0-1 0,0 1 0,0 0 0,-1 0 0,1-1 0,-1 1 0,1 0 0,-1 1 0,0-1 0,0 0 0,-1 0 0,1 1 0,0-1 0,-1 1 0,0 0 0,1 0 0,-1 0 0,-2-1-33,-1 0 9,-1 0-1,1 1 1,0 0 0,-1 0-1,1 1 1,-1 0 0,0 0 0,1 0-1,-1 1 1,0 0 0,0 0 0,-5 2-9,4-1-111,1 0 1,-1 0-1,0 1 1,1 0 0,-1 0-1,1 1 1,-4 1 110,3 1-947,-1 0-1,1 1 1,0 0-1,-3 2 948,-43 34-8422</inkml:trace>
</inkml:ink>
</file>

<file path=ppt/ink/ink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20:37.00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1 128,'0'0'1339,"0"0"3730,27 15-3556,23 11-1434,1-2 1,1-3-1,1-2 0,50 11-79,136 19 1556,24-8-1556,248 19 1274,219 34 154,-464-44-773,10 14-655,-136-25 198,-1 7 1,100 49-199,-188-76 552,-47-13 1825,-2-3-83,3-3-4065,12 8-3585,-8-2-853,-8-6 2055</inkml:trace>
</inkml:ink>
</file>

<file path=ppt/ink/ink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20:08.04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9973,'0'0'1723,"0"0"-445,0 0-339,0 0-461,0 0-502,10 2-14,2 1 48,1 1 0,-1 1 0,0 0-1,-1 0 1,1 1 0,-1 1 0,10 6-10,-15-8 4,0 0 1,0 0 0,0 0 0,-1 0-1,0 1 1,0 0 0,0 0-1,-1 1 1,1-1 0,-2 1-1,1 0 1,-1 0 0,0 0-1,0 1 1,0 2-5,-1 4-1,0 0-1,-1 0 1,0 1 0,-1-1-1,0 0 1,-2 0 0,1 0-1,-2 0 1,0 0 0,0 0-1,-2-1 1,1 1 0,-2-1-1,0 0 1,0-1 0,-8 12 1,2-4-64,0 2-856,-1-1-1,-1-1 0,-4 5 921,18-25-65,-1 0-1,1 1 1,0-1 0,0 0-1,0 0 1,0 0-1,0 0 1,0 1-1,0-1 1,-1 0 0,1 0-1,0 0 1,0 0-1,0 1 1,0-1-1,-1 0 1,1 0 0,0 0-1,0 0 1,0 0-1,-1 0 1,1 0-1,0 0 1,0 0-1,0 0 1,-1 0 0,1 0-1,0 0 1,0 0-1,0 0 1,-1 0-1,1 0 1,0 0 0,0 0-1,0 0 1,-1 0-1,1 0 1,0 0-1,0 0 1,0 0 0,-1 0-1,1 0 1,0-1 65,-4-11-1083,4-24 977,0 30-131,0-9 210,1 1 1,1 0-1,0-1 0,1 1 1,3-9 26,-4 15 105,1-1 1,0 1-1,1 0 0,0 1 1,0-1-1,1 1 0,0-1 1,0 1-1,0 1 0,4-4-105,-6 8 34,1-1-1,-1 1 0,1 0 1,0 0-1,0 0 0,0 0 1,-1 1-1,2-1 0,-1 1 1,0 0-1,0 0 0,0 1 1,0-1-1,1 1-33,66 0 95,-41 1 0,67-1-1765,-74 0-897</inkml:trace>
</inkml:ink>
</file>

<file path=ppt/ink/ink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20:08.42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78 150 5683,'0'0'2430,"0"0"-1187,0 0-690,0 0-343,0 0-63,2 13-56,-2-8-88,1 5 0,0 1 1,1-1 0,0 0-1,2 3-3,-3-9-4,1 1-1,0-1 0,-1 0 1,1 0-1,1-1 0,-1 1 1,1 0-1,-1-1 0,1 1 1,0-1-1,0 0 0,0 0 0,1 0 1,2 1 4,1 1-8,0-2 0,1 1 0,0-1 0,-1 0 0,1-1 0,0 1 0,1-2 0,-1 1 0,0-1 0,0 0 0,1-1 0,-1 0 0,0-1 1,1 1-1,-1-1 0,6-2 8,-8 2 12,-1-1 0,0 1 0,0-1-1,0 0 1,0 0 0,0 0 0,-1-1 0,1 1 0,-1-1 0,1-1 0,-1 1 0,0 0 0,0-1 0,0 0 0,-1 0 0,0 0 0,1 0 0,-1-1 0,-1 1 0,1-1 0,-1 0 0,1 0 0,-1 0 0,-1 0 0,1 0 0,-1 0-12,1-4 172,-1 0 1,0 1-1,0-1 1,-1 0 0,0 1-1,-1-1 1,0 0-1,0 0 1,-1 1-1,0-1-172,0 3 106,0 1 1,0 0-1,0 0 0,-1 0 0,0 0 0,0 0 0,0 0 0,0 1 0,-1 0 0,1 0 0,-1 0 0,-1 0 0,1 0 1,0 1-1,-1 0 0,0-1-106,-7-2 86,0 1 0,0 0 0,0 1 0,-1 0 0,0 1 0,0 0 0,0 1 1,0 1-1,0 0 0,0 1 0,-11 0-86,17 0-64,0 0-1,0 0 1,0 1 0,0 0-1,0 0 1,0 1 0,1-1 0,-1 1-1,0 1 1,1-1 0,0 1-1,0 0 1,-1 1 64,1 0-963,1 1 0,0-1 0,0 1 0,0 0 0,-3 4 963,-12 18-8508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09:16:19.55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232 1 176,'-19'19'1716,"9"-9"-1074,-11 11 311,0 1 1,2 0-1,0 2 1,2 0-1,0 2 0,-3 9-953,8-8 178,1 1 0,1 0-1,2 0 1,0 1-1,2 0 1,0 17-178,1 3 507,3 1-1,1 0 1,5 26-507,-1-51 95,0-1 0,2 0 0,1 0 0,1 0 0,1 0 0,1-1 0,1-1 0,0 1 0,2-2 0,1 1 0,1-2 0,0 0 0,2 0 0,0-2 0,1 0-95,2 1 18,0-2-1,1 0 1,1-1-1,1-2 0,0 0 1,0-1-1,2-1 1,-1-1-1,1-1 1,1-1-1,0-2 1,0 0-1,0-2 1,10 1-18,10-1 32,1-2 1,-1-2-1,1-1 1,6-4-33,-25 1 14,0-1 0,0-1 0,0-2 1,-1-1-1,0 0 0,-1-2 0,14-8-14,-6 0 13,0-1 0,-2-2 0,0-1 0,-1-1 0,-2-2 0,19-20-13,-32 29 31,0-2 1,0 0-1,-2 0 1,0-1-1,-1-1 1,-2 0-1,1 0 1,-2-1-1,-1-1 1,-1 1-1,3-18-31,-5 20 23,-2 0 0,-1 0 0,0-1 0,-1 1 0,-1-1 0,-1 0 0,-1 1 0,-1 0 0,0-1 0,-2 1 0,0 1 0,-1-1 0,0 1 0,-2 0 0,0 0 0,-1 1 0,-1 0 0,-6-8-23,-3 1 58,-1 1 0,-2 1 0,0 0 0,-1 2 0,0 0 0,-2 2 0,-1 0 0,0 2 0,-1 1 0,-5-1-58,-17-6 162,-2 3 0,0 2 0,0 2 0,-2 2 0,-18 0-162,46 6-2440,44 7 382,-17 1 1388,47 0-4999,10 9 1555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09:23:20.07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333 57 2273,'0'0'5290,"0"0"-3203,0 0-1119,0 0 150,0 0 96,0 0-408,12-12 864,-12 12-1666,0-1 1,0 0-1,0 0 1,0 0-1,0 1 1,0-1 0,0 0-1,0 0 1,-1 1-1,1-1 1,0 0-1,-1 0 1,1 1-1,0-1 1,-1 0-1,1 1 1,-1-1 0,1 0-1,-1 1 1,1-1-1,-1 1 1,0-1-1,1 1 1,-1-1-5,-8-8 40,8 7-33,0 1 0,0 0 0,0-1-1,0 1 1,0 0 0,0 0 0,-1 0 0,1 0-1,0 0 1,-1 0 0,1 0 0,-1 0 0,1 0-1,-1 1 1,1-1 0,-1 1 0,0-1 0,1 1-1,-1 0 1,0-1-7,-34 1 235,22 1-166,5-2-53,0 1-1,-1 0 1,1 1-1,0 0 1,0 1-1,-1 0 1,1 0-1,0 1 1,1 0-1,-1 0 1,1 1-1,-1 1 1,1-1-1,0 1 1,0 0-1,-5 6-15,3-3 9,1 1 0,0 0 0,0 0 0,1 1 0,0 1 0,1-1 0,0 1 0,0 2-9,3-6-7,1-1 0,0 1 0,1 0 0,0 0 0,0 0 0,0 0 0,1 0-1,0 1 1,0-1 0,1 0 0,0 0 0,0 1 0,1-1 0,0 0 0,0 0 7,0-5-6,-1-1 1,1 0-1,-1 0 1,1 1-1,0-1 1,-1 0-1,1 0 1,0 0-1,0 0 1,0 0-1,0 0 1,0 0-1,0 0 1,0 0-1,0-1 1,0 1-1,0 0 1,1-1-1,-1 1 1,0-1-1,0 1 1,1-1-1,-1 1 1,0-1-1,1 0 6,37 4-272,-34-4 207,7 1-57,-1 0 0,0-1 1,1 0-1,-1-1 0,0-1 1,0 0-1,0 0 0,0-1 1,0 0-1,0-1 0,-1 0 1,1-1-1,3-2 122,11-13-314,-21 16 276,0 0-1,1 0 0,0 1 1,0-1-1,5-2 39,-9 6 117,-1 0-15,0 0 34,7 29-79,-4-14-4,0-1 0,1 0 0,1-1 0,0 1 0,4 7-53,-7-17-20,0 0 0,1-1 0,0 1 0,-1-1 0,1 1 1,1-1-1,-1 0 0,0 0 0,1 0 0,-1-1 0,1 1 1,0-1-1,0 0 0,0 0 0,0 0 0,0 0 1,0-1-1,1 0 0,-1 0 0,2 0 20,51 2-4004,-44-3 2000,2 0-3788</inkml:trace>
</inkml:ink>
</file>

<file path=ppt/ink/ink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20:09.56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658 1 11013,'0'19'256,"-8"130"-174,-6-1-1,-20 75-81,25-169 11,-196 1091 1005,8-50-269,131-534-735,57-459-328,8-95 223,-3 33-2333,-1 0-1,-9 31 2427,12-63-361,0 0-1,0-1 1,-1 1-1,0-1 1,0 1-1,-1-1 1,0 0-1,0-1 0,0 1 1,-1-1-1,0 1 1,-1-1-1,1-1 1,-1 1-1,0-1 1,-2 1 361,7-5-124,-1 0 0,1-1 0,0 1 0,0-1 0,-1 1 0,1-1 0,0 1 0,0-1 0,-1 0 0,1 0 0,0 0 0,-1 0 0,0 0 124</inkml:trace>
</inkml:ink>
</file>

<file path=ppt/ink/ink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20:11.96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12 4690,'0'0'3650,"0"0"-2634,0 0-949,0 0-155,0 0-11,6-1 19,8-3 124,-1 2-1,1 0 1,0 1-1,8 0-43,-17 1 12,1 0 0,0 0 0,0 1 0,-1-1 0,1 1 0,0 1 1,-1-1-1,1 1 0,-1 0 0,0 0 0,0 1 0,0 0 0,1 0-12,-1 0-36,0 1 1,-1-1-1,0 1 1,0 0-1,0 0 0,0 1 1,-1-1-1,1 1 1,-1-1-1,-1 1 0,1 0 1,0 0-1,-1 1 0,0-1 1,0 0-1,-1 1 1,0-1-1,0 1 0,0 0 1,0-1-1,-1 1 1,0 0-1,-1 4 36,1 3-512,0-2 429,-1 0 0,2 0 1,-1 0-1,1 0 0,1 0 1,0 0-1,1 0 0,0 0 0,0-1 1,6 11 82,-7-18 5,-1 1 1,1 0-1,0-1 0,-1 1 1,0 0-1,0 0 1,0 0-1,-1 0 1,1 1-1,-1-1 1,0 0-1,0 0 0,0 4-5,-1-6 35,0 1-1,1 0 0,-1-1 0,0 1 1,-1-1-1,1 1 0,0-1 0,-1 0 0,1 0 1,-1 1-1,0-1 0,1 0 0,-1 0 0,0 0 1,0-1-1,-1 1 0,1 0 0,0-1 0,-1 0 1,0 1-35,-17 8 169,1-2 0,-1-1 0,-1 0 0,1-2 0,-19 3-169,55-7-6257,15 1 5461,-14-2-376</inkml:trace>
</inkml:ink>
</file>

<file path=ppt/ink/ink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20:19.31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0 176,'0'0'9652,"0"0"-8499,0 0-1057,0 0-96,0 0 80,193 0-48,-77 0 304,6 5-160,9 4 32,-3 0-128,-1 2-47,-6-2-1,-9 3 80,-6-6-96,-6 3-16,-7-6-144,-81-3-3058,-7 0-2833</inkml:trace>
</inkml:ink>
</file>

<file path=ppt/ink/ink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20:19.67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349 0 7892,'0'0'701,"0"0"-373,0 0 526,17 21 307,-1 0-897,6 6 36,-1 1 1,-2 1 0,0 1 0,1 6-301,-11-18 55,-2 0 1,0 0-1,-1 1 0,0 0 1,-2 0-1,0 0 0,-1 1 0,-1-1 1,-1 1-1,-1 0 0,-1 16-55,-1-28 37,1 0 0,-1 0 0,-1 0 0,1 0-1,-1-1 1,-1 1 0,1-1 0,-1 0 0,-1 0-1,1 0 1,-1-1 0,0 0 0,-1 1 0,1-2-1,-1 1 1,-7 4-37,-10 8 171,-2-1 0,0-1 0,-26 13-171,24-16-99,-1 0 0,-1-2 0,1-1 0,-2-2 0,1 0 0,-1-2 0,0-1 0,0-2 0,-1-1 0,-6-1 99,33-1-2892,4 0-2377</inkml:trace>
</inkml:ink>
</file>

<file path=ppt/ink/ink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20:49.08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0 147 9460,'0'0'1035,"0"0"-138,0 0-508,17-22-250,-5 7-119,-3 2-8,0 2 1,0-1-1,1 1 0,6-4-12,-11 10 5,1 1-1,0 0 0,0 0 1,0 0-1,0 1 0,1-1 1,0 2-1,-1-1 0,1 1 1,0 0-1,0 0 0,0 1 1,1 0-5,29-3 34,-1 2 1,0 1 0,1 2-1,11 3-34,-43-4 15,-1 1-1,1 0 1,0 0-1,0 0 0,-1 1 1,1 0-1,-1 0 1,1 0-1,-1 0 1,0 1-1,0-1 1,0 1-1,0 0 1,0 1-1,-1-1 0,0 0 1,1 1-1,-1 0 1,0 0-1,-1 0 1,1 0-1,-1 0 1,0 1-1,0-1 0,0 1 1,1 3-15,0 6 67,0 1 0,-1-1 0,0 0 0,-1 1 0,-1-1 0,0 0 1,-1 1-1,-2 9-67,0-11 33,0-1 0,0 1 0,-1 0 0,-1-1 0,0 0 0,-1 0 1,0 0-1,-1-1 0,0 0 0,-4 4-33,-17 21 50,-3 0 0,-10 7-50,37-39 6,-57 54 106,41-41 29,0 2 0,1 0 0,1 1 0,1 1 0,-2 5-141,17-23 29,0 0 1,0 0 0,1 0 0,0 0 0,-1 0-1,1 0 1,0 1 0,1-1 0,-1 0 0,0 1 0,1-1-1,0 1 1,0-1 0,0 0 0,0 1 0,1-1-1,0 4-29,0-5 9,0 1-1,0-1 0,0 1 0,0-1 0,1 1 0,-1-1 0,1 0 1,-1 0-1,1 1 0,0-1 0,0-1 0,0 1 0,0 0 0,0 0 0,1-1 1,-1 1-1,0-1 0,1 0 0,-1 0 0,1 1 0,0-1-8,11 3 2,0 0 0,0-1 0,1-1 0,-1 0 0,15 0-2,76-4 8,-69 1-7,-12-1-1424,-1 0-1,1-1 1,14-5 1423,-27 5-825,0 0 0,1-1 0,-2 0 0,1 0 1,0-1-1,-1-1 0,0 0 0,0 0 825,-5-3-3794</inkml:trace>
</inkml:ink>
</file>

<file path=ppt/ink/ink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20:50.15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32 215 9604,'0'0'929,"0"0"-158,0 0-387,0 0-101,-8 0-160,1 1-159,-9-1-111,16-3 102,11-5 62,91-62 365,-54 36-350,1 2-1,41-19-31,-85 48-32,1 0 0,-1 1-1,1 0 1,0 0 0,0 0 0,0 1-1,0 0 1,0 0 0,0 1-1,2-1 33,-8 12-53,-1 8 123,-2-1-1,0 0 1,-2 0-1,0 0 1,0 0 0,-2-1-1,-8 16-69,5-8 5,0 0 0,2 1 0,-4 16-5,1 32-1729,6-4-5666,5-66 5314</inkml:trace>
</inkml:ink>
</file>

<file path=ppt/ink/ink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20:50.70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116 100 96,'0'0'4792,"0"0"-1442,0 0-1818,0 0-553,0 0 77,-9-4-306,-31-11-200,39 15-538,0 0 0,0 0 1,0-1-1,0 1 1,-1 0-1,1 0 0,0 0 1,0 0-1,0 0 0,-1 0 1,1 1-1,0-1 1,0 0-1,0 1 0,0-1 1,-1 0-1,1 1 0,0-1 1,0 1-1,0 0 1,0-1-1,0 1 0,0 0 1,1 0-1,-1 0 0,0 0 1,0-1-1,0 1 1,1 0-1,-1 0 0,0 0 1,1 1-1,-1-1 1,1 0-1,0 0 0,-1 0 1,1 0-1,0 0 0,-1 1-12,-1 4 49,-3 7-33,0 0 1,1 0 0,0 0-1,2 1 1,-1-1 0,1 9-17,-1 83-14,3-83 10,0-18 1,0 0-1,0 1 0,0-1 1,1 0-1,0 0 0,0 0 1,0 0-1,0 0 0,1 0 1,0 0-1,0 0 1,0 0-1,0-1 0,0 1 1,1-1-1,0 1 0,-1-1 1,1 0-1,2 1 4,0 0-20,0 0 1,1-1-1,0 1 1,0-1-1,0-1 1,0 1-1,0-1 0,0 0 1,1 0-1,-1-1 1,1 0-1,0 0 20,9 1-220,0 0 0,0-2 1,0 0-1,0 0 0,12-3 220,-20 2-78,0-1 1,0 0 0,0 0-1,-1-1 1,1 0 0,-1 0-1,1-1 1,-1 0 0,0 0-1,-1-1 1,7-4 77,-4 0 2,1 0 1,-1-1-1,-1 0 1,0 0-1,0-1 0,-1 0 1,0 0-1,-1 0 1,0-1-1,0-3-2,0-1 127,-1 0 1,-1-1-1,-1 0 0,0 1 0,-1-1 1,-1 0-1,-1-10-127,0 21 85,0 1-1,0-1 1,-1 0 0,0 1 0,0-1-1,0 1 1,-1-1 0,0 1 0,0 0-1,0-1 1,-1 1 0,0 0 0,0 1-1,0-1 1,0 0 0,-1 1 0,0 0-1,0 0 1,0 0 0,-3-3-85,0 3 43,-1-1 0,1 1 1,-1 0-1,1 1 0,-1 0 0,0 0 1,0 0-1,0 1 0,-1 1 0,1-1 1,0 1-1,-1 1 0,-7 0-43,10 0-61,0-1-60,-1 1-1,1 1 1,0-1-1,0 1 0,0 0 1,-3 1 121,6 0-483,-1-1 0,1 0-1,-1 1 1,1 0 0,0 0 0,0 0 0,0 0 0,-1 2 483,-28 26-8348</inkml:trace>
</inkml:ink>
</file>

<file path=ppt/ink/ink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20:56.13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1423 572 1953,'-262'265'5943,"-370"370"-4421,612-615-1495,-230 222 461,151-153 1256,-56 36-1744,150-122 340,7-6-175,14-15-189,41-38-259,79-82 216,51-52 182,734-699-1257,-268 265-296,-626 597 1462,-23 22 69,-6 5 94,-69 57 1155,-66 71-851,-49 59-275,170-171-205,-649 683 1016,27 22 648,578-651-1502,32-40-17,2 1 0,2 1 0,0 3-156,22-33 5,1 0 1,0 1-1,-1-1 1,1 1 0,0-1-1,0 1 1,0-1-1,1 1 1,-1-1 0,1 1-6,0-2-1,0-1 1,0 0-1,0 1 1,0-1-1,0 0 1,0 0-1,0 1 1,0-1-1,0 0 1,0 0 0,0 1-1,1-1 1,-1 0-1,0 0 1,0 1-1,0-1 1,1 0-1,-1 0 1,0 0-1,0 1 1,0-1-1,1 0 1,-1 0 0,0 0-1,0 0 1,1 0-1,-1 0 1,0 1-1,0-1 1,1 0-1,-1 0 1,0 0-1,1 0 1,-1 0 0,22-5-32,0-4 33,0-1 1,-1-1 0,0-1 0,9-8-2,94-73 54,83-83 58,48-51 13,1079-1000-3091,-1222 1123 2205,-74 72 467,-35 30 255,-4 5 23,-18 22 69,-77 82 297,-55 61-92,-757 828 1922,327-328-1089,549-630-998,1 1-1,2 2 1,-11 23-93,36-53 19,13-11-9,1-3-5,0 0 1,0 0-1,-1-2 0,1 1 1,-1-1-1,3-2-5,39-26 29,45-38-29,119-108 102,57-65-17,714-733-174,-410 394-1044,-498 504 1013,-68 66 124,-16 14 35,-52 43 185,-73 76-8,-47 68-160,-753 908 562,484-558-299,280-341-170,112-135-118,30-35-7,2 0 1,1 1-1,-17 28-24,34-42 11,5-13-11,1-1 0,-1 0 0,0 1 0,1-1 0,-1 1 0,0-1 0,1 0 0,-1 1 0,1-1 0,-1 0 0,1 0 0,-1 1 0,1-1 0,-1 0 0,0 0 0,1 0 0,-1 0 0,1 1 0,-1-1 0,1 0 0,0 0 0,-1 0 0,1 0 0,-1 0 0,1 0 0,-1 0 0,10-1-1,0 1-1,-1-1 1,1 0 0,0-1 0,-1 0 0,1-1-1,-1 0 1,0 0 0,0-1 0,7-4 1,18-11 3,0-1 0,16-13-3,31-28 51,28-30-51,63-67 67,3-20-67,156-182-42,-299 325 41,134-149-31,369-415-544,-504 562 448,-29 31 75,-18 21 12,-80 85 63,-57 61-17,-695 770 435,401-435-205,319-354-78,112-123-141,1 0-1,1 0 0,-3 7-15,10-4-1,7-22 0,0 1 1,0-1-1,0 1 0,0-1 0,0 1 1,1-1-1,-1 1 0,0-1 0,0 1 0,1-1 1,-1 1-1,0-1 0,0 1 0,1-1 1,-1 1-1,1-1 0,-1 0 0,0 1 1,1-1-1,-1 0 0,1 1 0,-1-1 1,1 0-1,-1 1 0,1-1 0,-1 0 0,1 0 1,5 1-9,0 0 1,-1 0-1,1-1 0,0 0 0,0 0 0,0 0 0,0-1 0,-1 0 0,1 0 0,0 0 0,2-2 9,20-5-28,0-1 1,-1-2-1,0-1 1,17-10 27,17-13-285,31-25 285,82-71-769,3-14 769,107-83-1203,-231 191 192,-46 33 637,-11 12 143,-19 25 229,0-1 1,-3-1 0,-4 4 1,4-5 17,-317 405-580,288-360-3185</inkml:trace>
</inkml:ink>
</file>

<file path=ppt/ink/ink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21:04.02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 5330,'0'0'697,"0"0"-377,26-1-99,281 2 1353,154 25-177,784 28 146,-184-50-1093,-668-5-339,-335 1-91,76 1-18,-112 1 11,0 0 0,-1 2 0,1 0 0,16 6-13,-37-10 296,0 1-1,0 0 0,0-1 0,0 1 0,0-1 0,0 1 1,0 0-1,0 0 0,0 0 0,-1-1 0,1 1 0,0 0 0,-1 0 1,1 0-1,0 0 0,-1 0 0,1 0 0,-1 1 0,0-1 1,1 0-296,0 8-6325,-1-4 968</inkml:trace>
</inkml:ink>
</file>

<file path=ppt/ink/ink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21:01.82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 8660,'0'0'1347,"0"0"-160,0 0-536,0 0-456,23 4 69,-10-2-204,40 7 238,-1-2 1,29-1-299,285-4 583,-199-3-836,-157 1-515,-1 0 0,1 0-1,-1-1 1,1 0 0,-1-1-1,0 0 1,6-2 768,-15 4-132,0-1 1,1 1-1,-1 0 0,0 0 0,1 0 1,-1 0-1,0 0 0,0-1 1,1 1-1,-1 0 0,0 0 1,1 0-1,-1-1 0,0 1 1,0 0-1,0 0 0,1-1 0,-1 1 1,0 0-1,0-1 0,0 1 1,0 0-1,1-1 0,-1 1 1,0 0-1,0-1 0,0 1 0,0 0 1,0-1-1,0 1 0,0 0 1,0-1-1,0 1 132,0-12-2991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09:23:20.49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0 133 8036,'0'0'976,"0"0"-520,0 0-160,0 0-13,18-14-40,98-84-67,-114 96-180,0 0-1,0 0 0,1 0 1,-1 1-1,0-1 0,0 1 1,1-1-1,-1 1 1,1 0-1,-1 0 0,1 0 1,0 0-1,-1 1 0,1-1 1,2 0 4,-4 23-32,-9 206 757,8-217-875,0 27 452,0-38-375,0 1 1,0 0-1,0 0 1,1 0-1,-1 0 1,0 0-1,0 0 0,0 0 1,1 0-1,-1-1 1,0 1-1,1 0 1,-1 0-1,1 0 1,-1-1-1,1 1 1,-1 0-1,1-1 0,0 1 1,-1 0-1,1-1 1,0 1-1,-1-1 1,1 1-1,0-1 1,0 1-1,0-1 1,-1 1-1,1-1 0,0 0 73,12 1-5399</inkml:trace>
</inkml:ink>
</file>

<file path=ppt/ink/ink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21:02.19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281 0 256,'0'0'6323,"0"0"-5747,35 115 545,-30-54-481,-5-5-272,0-4-48,0-4-47,0-8-81,-18-4-16,-9-4 48,-3-5 16,-8-7-16,-2-4-80,-5-5-96,0-6-48,-3-5-144,33 0-3618,0 0-2128</inkml:trace>
</inkml:ink>
</file>

<file path=ppt/ink/ink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21:09.86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11 535 10821,'0'0'256,"0"0"-299,0 0-234,-2 22 77,-6 315 699,8-319-484,1 1 1,1 0 0,1-1-1,0 1 1,2-1 0,0 0-1,1 0 1,1 3-16,-3-13-98,0 1 0,0-1 0,1 1 0,0-1 0,1 0 1,0-1-1,0 1 0,0-1 0,1-1 0,0 1 0,0-1 0,1 0 0,0-1 0,0 0 0,0 0 0,0 0 0,1-1 98,-2-2-169,1 1-1,-1-1 1,1 0-1,0-1 0,-1 0 1,1 0-1,0 0 1,0-1-1,0 0 1,-1-1-1,1 0 0,0 0 1,0-1-1,-1 0 1,1 0-1,-1-1 0,0 1 1,0-2-1,0 1 1,0-1-1,0 0 0,-1 0 1,7-6 169,33-33 9,-2-2-1,36-47-8,24-26 124,42-21 222,42-25-346,-29 27 271,-14 10 2439,68-41-2710,-209 164 230,1 1 0,0 0 0,0 0-1,0 0 1,0 0 0,0 1 0,0 0 0,1 0-1,-1 0 1,1 1 0,-1 0 0,1 0-1,0 0 1,-1 1 0,3 0-230,-7 0 75,-1 0 58,0 0 121,0 0 258,0 0 85,0 0-66,0 0-93,0 0-110,0 0-42,0 0-102,0 0-126,0 0-28,0 0-9,0 0 6,0 0-1,0 0 30,0 0 40,0 0 121,0 0-4,0 0-16,0 0-15,0 0-81,0-7 1089,0-8-1153,0 14-15,0 1-4,0 0-4,0-2-14,0 2-8,-3-29 114,0 22-1598,2 5 593,0 0 0,0 0 0,0 0 0,-1 1 0,1-1 0,0 0 0,-1 1 0,1-1 0,-1 1 0,1 0 0,-1-1 0,0 1 0,1 0 0,-1 0 0,0 0 0,0 0 899,-10-1-2084</inkml:trace>
</inkml:ink>
</file>

<file path=ppt/ink/ink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21:05.15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 0 9460,'0'0'1372,"0"0"-22,0 0-339,0 0-462,0 0-263,-2 1-305,2 0 20,0-1 0,-1 0 0,1 0 0,0 0 0,0 0 0,0 0 0,0 0 0,-1 1 0,1-1 0,0 0 0,0 0 0,0 0 0,0 1 0,-1-1 0,1 0 0,0 0 0,0 0 0,0 1 0,0-1-1,0 0 1,0 0 0,0 1 0,0-1 0,0 0 0,0 0 0,0 1 0,0-1 0,0 0 0,0 0 0,0 1 0,0-1 0,0 0 0,0 0 0,0 0 0,0 1 0,0-1 0,0 0 0,0 0 0,0 1 0,1-1 0,-1 0 0,0 0 0,0 0 0,0 1 0,0-1 0,1 0 0,-1 0 0,0 0 0,0 0 0,0 0 0,1 1 0,-1-1-1,0 0 1,0 0 0,1 0-1,15 14 236,1 0-1,17 9-235,7 6 191,155 120 431,101 74-406,-288-217-320,19 14 300,1-2-1,5 1-195,-26-14-245,1-1 0,0 0 0,0-1 1,0 0-1,0 0 0,0-1 1,1 0-1,-1-1 0,9 0 245,-18-1-112,1 0-1,-1 0 0,0 0 0,1 0 1,-1-1-1,0 1 0,1 0 1,-1 0-1,0 0 0,1-1 0,-1 1 1,0 0-1,1 0 0,-1-1 0,0 1 1,0 0-1,1-1 0,-1 1 1,0 0-1,0-1 0,0 1 0,0 0 1,1-1-1,-1 1 0,0-1 1,0 1-1,0 0 0,0-1 0,0 1 1,0-1-1,0 1 0,0 0 1,0-1-1,0 1 0,0 0 0,0-1 1,0 1-1,-1-1 0,1 1 1,0-1 112,0-2-1004,0-15-3080</inkml:trace>
</inkml:ink>
</file>

<file path=ppt/ink/ink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21:05.50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1 887 9780,'0'0'1228,"0"0"122,0 0-905,0 0-362,8-16 192,10-16 119,1 2 0,1 0 0,2 1 0,23-23-394,136-155 698,-86 95-387,5 4 1,65-52-312,-148 145-22,0 1-1,1 2 1,1-1 0,0 2-1,1 1 1,0 0 0,1 1-1,17-4 23,-20 10-2030,-6 3-3255</inkml:trace>
</inkml:ink>
</file>

<file path=ppt/ink/ink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21:12.73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4183 108 5891,'0'0'1123,"0"0"-293,0 0-49,0 0-124,0 0 7,0 0 208,-6-8-13,-21-26-269,24 31-471,0 0 0,-1 0 0,0 0 0,0 0 0,0 1 0,0-1 0,0 1-1,0 0 1,0 1 0,-1-1 0,1 1 0,-1-1 0,1 2 0,-1-1 0,0 0 0,-3 1-119,-6-2 279,-46-10 215,0 4-1,-1 2 1,-8 2-494,-6 4 181,-10-1-22,1 3 0,-56 10-159,-8 9 156,14-3-39,1 5-1,-35 15-116,151-33 3,-369 111-8,277-77-17,1 4 1,-47 30 21,27-4-19,3 5 1,4 6-1,-89 78 19,-238 214 0,375-312-4,3 3-1,2 3 1,4 3-1,2 2 1,4 4-1,-1 8 5,7-5 27,-153 240-21,160-240-25,4 2 0,4 2 0,-4 20 19,-5 32-46,-4 36 46,32-93 18,4 0 0,2 1 0,4 6-18,-4 123 0,10 82 0,7-241-7,1-1-1,3 0 1,2-1-1,17 45 8,12 50-4,9 86 47,-16-61-38,8-3 0,12 13-5,-2-41 20,6-2 1,7-2-1,4-4 1,7-2-1,4-4 1,6-3-1,5-5 1,5-3-1,4-5 1,5-4-1,5-4 0,95 64-20,72 53 21,-131-100-12,-71-59-22,3-3 0,2-4 0,7-1 13,67 28-12,35 7 12,-77-32 27,-2 4-1,-3 6 1,61 46-27,-124-76-2,6 4 35,2-2 0,2-2-33,-46-26-49,0-1-1,0 0 1,0 0-1,0-1 1,0 0-1,1 0 1,-1-1-1,1 0 1,-1 0-1,1 0 1,4-1 49,-10 0-131,-1 0 1,1 0-1,0 0 1,-1 0-1,1 0 1,-1-1-1,1 1 1,-1 0 0,1-1-1,-1 1 1,1-1-1,-1 1 1,0-1-1,1 0 1,-1 0-1,0 0 1,1 0-1,-1 0 1,0 0-1,0 0 1,0 0-1,0 0 1,0 0-1,0-1 131,1-1-446,-1-1 0,0 0 0,1 1 1,-2-1-1,1 0 0,0 1 0,-1-1 0,1-2 446,-1-15-3671</inkml:trace>
</inkml:ink>
</file>

<file path=ppt/ink/ink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21:13.13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230 1 10709,'0'0'1091,"0"0"-747,19 22 259,134 161 43,-136-162-618,12 13 155,-1 1 0,-2 1 0,-2 2 0,18 38-183,-38-65 166,-1-1 0,0 1 0,-1 0 0,0 0 0,-1 0 0,0 0 0,-1 0 0,-1 9-166,1-7 209,0-9-137,0 0-1,-1 1 1,1-1 0,-1 0-1,0 0 1,-1 0 0,1 0-1,-1 0 1,1 0 0,-1 0-1,0 0 1,-1-1 0,0 3-72,-3 0 104,1 1 1,-1-1-1,0 0 1,-1 0 0,1-1-1,-7 4-104,-12 6 322,0-1-1,-1-1 0,-19 6-321,42-18 27,-98 37 1100,-52 9-1127,45-15 154,98-29-149,9-3-6,-1 0-1,0 0 1,1 1-1,-1-1 0,1 1 1,0 0-1,-1-1 1,1 1-1,-1 0 1,1 0-1,0 0 1,-1 0 1,11 0-2762,11-1-2429,3 0-5372</inkml:trace>
</inkml:ink>
</file>

<file path=ppt/ink/ink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21:35.88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1 149 384,'0'0'1766,"0"0"4701,0 0-4426,0 0-1867,0 0-113,15-9 19,-9 5-70,8-4 17,1 0 0,-1 1 0,1 1 1,0 0-1,0 1 0,1 0 0,5 0-27,176-24 1135,115 1-1135,201 10 396,137 15-172,91-3 465,-93 4-308,-476 11-33,63 15-348,50 4 215,25-10-67,538 43 494,-551-40-135,92-13-507,-131-17 619,40-17-619,-41 4 864,42 9-864,1321 13-165,-1619 0-4411,-1 0-5383</inkml:trace>
</inkml:ink>
</file>

<file path=ppt/ink/ink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22:02.45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39 245 10165,'0'0'1214,"0"0"-742,0 0-120,0 0 667,3 28 190,1 7-1001,-2 0 1,-1 0-1,-1 0 1,-3 1 0,-4 23-209,-8 28 72,4 1 0,3 1 0,4 27-72,4-121-19,0 1 0,1 0 0,0-1 0,-1 1 0,1 0 0,1 0 0,0-3 19,4-14-22,6-30-13,11-54 5,4 2-1,5 0 1,9-8 30,-26 77 3,2 0 0,1 1-1,1 1 1,19-23-3,-22 35-1,0 2 0,0 0 0,2 1 0,0 1 0,1 0-1,1 2 1,16-10 1,-30 20-7,0 1 0,1 0 0,-1 0 0,0 0 0,1 1-1,0 0 1,-1 0 0,1 1 0,0 0 0,0 0 0,0 0-1,0 1 1,0 0 0,0 1 0,0-1 0,5 2 7,-11-1-3,1 0 1,-1-1-1,1 1 1,-1 0-1,0 0 1,1 0 0,-1 0-1,0 0 1,0 0-1,0 0 1,0 0-1,0 0 1,0 1 0,0-1-1,0 0 1,0 1-1,0-1 1,-1 1-1,1-1 1,-1 1-1,1-1 1,-1 1 0,0-1-1,1 1 1,-1 0 2,2 44 7,-2-35-7,0-4 2,-1 1 1,0-1-1,0 0 0,-1 1 0,0-1 0,0 0 0,0 0 0,-1-1 0,0 1 0,0 0 1,-1-1-1,0 0 0,0 0 0,-1 0 0,-4 5-2,-9 8 12,-1-1 1,-1-2-1,-21 15-12,-4 3 6,44-33-6,0 0-1,0 0 1,0 0 0,0 1 0,0-1-1,0 0 1,0 1 0,1-1 0,-1 0-1,0 1 1,1-1 0,-1 1-1,1-1 1,0 1 0,-1-1 0,1 1-1,0 0 1,0-1 0,0 1 0,0-1-1,0 1 1,0-1 0,1 1-1,-1-1 1,0 1 0,1-1 0,0 2 0,0 1-2,1 0 1,0 1-1,0-1 1,0 0 0,1 0-1,-1 0 1,1 0-1,1 1 2,8 8-2,-1 0-1,0 2 0,-1-1 0,-1 1 0,7 15 3,-13-23 4,0-1-1,-1 1 0,0-1 1,0 1-1,-1 0 1,1 0-1,-2 0 0,1 0 1,-1 0-1,0 0 0,0 0 1,-1 0-1,0 0 1,0 0-1,-1 0 0,-1 5-3,0-6 3,0 1 1,-1-1-1,1-1 0,-1 1 0,0 0 0,0-1 0,-1 0 0,0 0 1,0 0-1,0-1 0,-3 3-3,-14 9 4,-1-1 1,-7 3-5,18-11-1,-23 14 11,-1-2 0,-1-1 0,0-3 0,-2 0-10,28-12-128,22-6-708,-1-1-1,0 0 1,0-1-1,-1 0 1,10-6 836,-8 4-983,31-17-2968</inkml:trace>
</inkml:ink>
</file>

<file path=ppt/ink/ink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22:02.82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121 253 10005,'0'0'496,"0"0"176,-7 162 865,-26-92-401,3-2-575,7-12-401,11-8-160,2-12 32,7-11-32,1-9-208,2-14-2145,0-2-1521,0-11-448,0-19 480</inkml:trace>
  <inkml:trace contextRef="#ctx0" brushRef="#br0" timeOffset="1">41 348 176,'27'-115'3698,"-2"49"-1201,3 14-48,5 14-688,7 9-337,2 6 17,6 10-769,2 4-287,3 6-177,-1 3-160,-4 0 16,-5 3-64,-11 19-16,-12 10-1905,-20-16-2337,0 2-2017</inkml:trace>
</inkml:ink>
</file>

<file path=ppt/ink/ink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22:03.19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9620,'0'0'2145,"0"0"-320,0 0-1377,0 0-384,0 0-16,0 0 97,135 29-65,-49-29 16,4 0-96,-57 0-945,-11 0-3425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09:23:20.95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317 66 4674,'0'0'5104,"0"0"-3002,0 0-931,-22-11-141,-71-31-246,86 40-675,0-1 0,0 1 0,0 1 0,0-1 0,0 1-1,0 0 1,0 1 0,0 0 0,0 0 0,0 0-1,-7 2-108,9-1 37,0 1-1,0-1 0,1 1 0,-1 0 0,0 0 1,1 1-1,0-1 0,-1 1 0,1 0 0,0 0 1,0 0-1,1 1 0,-2 1-36,-1 2 7,1 0 0,0 1-1,0-1 1,1 1 0,0 0 0,0 0-1,1 1 1,0-1 0,1 1 0,0 0-1,0-1 1,1 1 0,0 0 0,0 0-1,1 5-6,0-12-7,0 0-1,-1 1 0,1-1 0,1 0 1,-1 0-1,0 1 0,1-1 1,-1 0-1,1 0 0,-1 0 0,1 1 1,0-1-1,0 0 0,0 0 1,0 0-1,1 0 0,-1 0 0,0-1 1,1 1-1,-1 0 0,1-1 1,0 1-1,-1-1 0,1 1 0,0-1 1,0 0-1,0 0 0,0 0 1,0 0-1,0 0 0,0 0 0,1 0 1,-1-1-1,0 1 0,0-1 1,1 0-1,-1 0 8,17 3-461,0-1 1,-1-1-1,1-1 1,0-1-1,0 0 1,0-1-1,-1-1 1,0-1-1,1-1 1,-1-1-1,-1 0 1,1-1-1,10-6 461,-27 12 67,-1 1 368,-1 6 1221,-18 39-565,14-36-1074,1-1 0,1 1 1,-1 0-1,1 0 0,1 0 0,0 1 1,-1 9-18,2-15 0,0 1 0,1 0 1,0 0-1,0 0 0,1-1 1,-1 1-1,1 0 0,0 0 1,0-1-1,1 1 0,-1-1 1,1 1-1,1 0 0,-1-2-110,0-1-1,0 0 1,0 0 0,1 0-1,-1 0 1,1 0-1,-1 0 1,1 0-1,0-1 1,0 0 0,0 1-1,0-1 1,0 0-1,0 0 1,0-1 0,0 1-1,0-1 1,0 1-1,0-1 1,2 0 110,31 1-3522,-17-1-1843</inkml:trace>
</inkml:ink>
</file>

<file path=ppt/ink/ink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22:03.61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795 134 4034,'0'0'4207,"0"0"-2067,-21-18-820,5 4-1068,6 5-87,-1-1 0,0 1 0,0 1 1,-1 0-1,0 0 0,-1 1 0,1 1 0,-1 0 0,0 1 0,-1 0 0,1 1 0,-14-2-165,-36 0 675,0 2 0,-27 4-675,64 0 107,16 0-63,1 0 0,-1 0 0,1 1 0,-1 1 0,1 0 0,-5 1-44,10-2 9,1 1-1,0-1 0,0 1 1,0 0-1,0 0 1,0 0-1,0 0 1,0 0-1,1 0 0,-1 1 1,1-1-1,0 1 1,0 0-1,0 0 1,0 0-1,0 0 0,0 0 1,1 0-1,-1 1-8,-1 8 2,-1 1 0,2-1 0,-1 1 0,2 0 0,0 0 0,0 0 0,1 0 0,1 0 0,0 0 0,1-1 0,0 1 0,1 0 0,1-1 0,0 1 0,0-1 0,3 4-2,13 19 10,0-1 0,2-1-1,18 20-9,-8-12 19,15 30-19,-44-65 6,0-1 0,0 1 0,-1-1-1,0 1 1,0 0 0,-1 0 0,1 0-1,-1 1-5,-1-5 3,0 0-1,1 0 0,-1 0 1,0 1-1,0-1 0,0 0 1,-1 0-1,1 0 0,-1 0 1,1 0-1,-1 0 0,1 0 0,-1 0 1,0 0-1,0 0 0,0 0 1,0 0-1,0-1 0,-1 1 1,1 0-1,0-1 0,-1 1 1,1-1-1,-1 1 0,0-1-2,-8 5 22,1-2 0,-1 1 0,-1-1 0,1-1 0,0 0 0,-1 0 0,1-1 0,-10 0-22,-21 2 491,-27-1-491,-137-2-1280,204-1-1970,1 0-3411</inkml:trace>
</inkml:ink>
</file>

<file path=ppt/ink/ink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20:40.60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9845,'0'0'728,"0"0"-637,0 0 429,0 0 835,26 27-360,164 172 83,-121-126-942,73 74 52,-102-109-102,2-2 0,30 19-86,-63-48-175,1 0-1,0 0 1,1-1 0,-1-1-1,1 0 1,0 0-1,0-1 1,1-1 0,-1 0-1,1 0 1,0-1-1,7 0 176,-18-2-184,-1 0 0,1 0 0,-1-1 0,1 1 0,-1 0-1,1-1 1,-1 1 0,0 0 0,1-1 0,-1 1 0,1-1-1,-1 1 1,0 0 0,0-1 0,1 1 0,-1-1 0,0 1-1,0-1 1,1 1 0,-1-1 0,0 1 0,0-1 0,0 0 0,0 1-1,0-1 1,0 1 0,0-1 0,0 1 0,0-1 0,0 1-1,0-1 1,0 0 184,-3-21-4335,-8 3 1608</inkml:trace>
</inkml:ink>
</file>

<file path=ppt/ink/ink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20:40.95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1 686 9348,'0'0'2092,"0"0"-545,0 0-258,0 0-481,0 0-632,0-2-128,0 1-46,0 0 0,0 0-1,0 1 1,0-1 0,0 0-1,0 0 1,1 0 0,-1 1-1,0-1 1,0 0 0,1 0-1,-1 1 1,1-1 0,-1 0-1,1 1 1,-1-1 0,1 1-1,-1-1 1,1 0 0,-1 1-1,1-1 1,-1 1 0,1-1-1,0 1-1,73-60 302,-10 10 47,494-392 847,-519 412-1159,9-6 94,24-12-131,-71 47 42,-1 1 28,0 0 15,0 0-258,0 6-823,0-4 376,0 1 1,0-1-1,0 1 1,0-1-1,0 0 1,-1 1-1,1-1 1,-1 1-1,0-1 1,1 0-1,-1 0 1,0 1-1,-1-1 620,-11 16-7441</inkml:trace>
</inkml:ink>
</file>

<file path=ppt/ink/ink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22:28.32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21 400 3041,'0'0'1417,"0"0"-817,0 0-109,0 0 608,0 0 161,0 0-127,-3 4-340,-11 9-305,11-9-64,3-4-34,0 0-206,0 0-37,0 0 15,0 0-12,19-15 159,51-43-64,6-5-169,-2-3 1,42-52-77,-88 84 4,-14 16 2,1 0 0,14-11-6,-27 28-11,-1 1-24,-1 0 59,0 0 14,0 0 42,0 0-46,0 0 12,0 0 66,0 0 64,0 0 160,0 0-80,0 0-40,0 0-58,0 0-113,0 0-16,0 0-7,0 0-36,0 0 17,0 21 29,-2 0-23,0 0-1,-2 0 0,0-1 1,-3 9-9,-5 21 6,11-44-7,-11 63 6,-3 0 0,-4-2-1,-23 59-4,36-117 33,1-1-451,5-7 367,0-1 0,0 0 0,0 0 0,0 0 0,0 0 0,0 0 0,1 0 0,-1 0 0,0 1 0,0-1 0,0 0 0,0 0 0,0 0 0,0 0 0,0 0 0,0 0-1,0 0 1,1 0 0,-1 0 0,0 1 0,0-1 0,0 0 0,0 0 0,0 0 0,0 0 0,0 0 0,1 0 0,-1 0 0,0 0 0,0 0 0,0 0 0,0 0 0,0 0 0,1 0 0,-1 0 0,0 0 0,0 0 0,0 0 0,0 0 0,0 0 0,0 0 0,0 0 0,1-1 0,-1 1 0,0 0 0,0 0 0,0 0 0,0 0 0,0 0 0,0 0 0,0 0 0,0 0 0,1 0 0,-1-1 0,0 1 0,0 0 0,0 0 0,0 0 0,0 0 0,0 0 0,0 0 51,12-8-5579</inkml:trace>
</inkml:ink>
</file>

<file path=ppt/ink/ink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22:29.17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11 139 8596,'0'0'875,"0"0"-320,0 0 48,0 0 117,0 0-376,0 0-258,-11 0-20,20 0-47,0 0-9,-1 0 0,1 0 1,-1-1-1,1 0 1,-1 0-1,0-1 0,0 0 1,8-3-11,77-38-566,58-37 566,-151 80 38,1-1 1,-1 1-1,0 0 0,0 0 0,1-1 1,-1 1-1,0 0 0,1 0 0,-1 0 0,0-1 1,1 1-1,-1 0 0,0 0 0,1 0 1,-1 0-1,1 0 0,-1 0 0,0 0 0,1 0 1,-1 0-1,0 0 0,1 0 0,-1 0 1,1 0-1,-1 0 0,0 0 0,1 0 0,-1 0 1,0 0-1,1 0 0,-1 1 0,0-1 1,1 0-1,-1 0 0,0 0 0,1 1 0,-1-1 1,0 0-1,0 0 0,1 1 0,-1-1 1,0 0-1,0 1 0,1-1 0,-1 0 0,0 0 1,0 1-1,0-1 0,0 1 0,0-1 1,1 0-1,-1 1 0,0-1 0,0 0 0,0 1 1,0-1-1,0 1 0,0-1 0,0 0 1,0 1-1,0-1 0,-1 0 0,1 1 0,0-1 1,0 0-1,0 1 0,0-1 0,0 1-38,-8 28 120,-5 5 134,-16 27-254,11-25 93,-8 25-93,19-40 21,1 0 1,1 1 0,1 0-1,1 0 1,0 3-22,1 34-7245,2-59 879</inkml:trace>
</inkml:ink>
</file>

<file path=ppt/ink/ink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22:30.01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33 136 6163,'0'0'1827,"0"0"-567,0 0-348,0 0 78,0 0-142,0 0-245,-6 6-280,-21 22-80,34-29-233,0 1 0,0-1 0,0-1 1,0 1-1,0-1 0,-1 0 0,1-1 0,-1 0 1,1 0-1,0 0-10,61-42 179,-31 19-113,-9 8-45,2 1 1,4-1-22,-24 14-12,0 0 0,0 0 0,0 1 1,1 0-1,-1 1 0,1 0 1,-1 1-1,9 0 12,-18 1 2,-1 1 0,1-1 0,-1 1 0,0-1-1,1 1 1,-1-1 0,0 1 0,0 0 0,1-1 0,-1 1 0,0 0 0,0-1 0,0 1 0,0-1 0,0 1 0,0 0 0,0-1-1,0 1 1,0 0 0,0-1 0,0 1 0,0 0 0,-1 0-2,1 3 12,0 20 10,1 5 10,-1 0 1,-1 1-1,-2-1 0,-1 0 1,-1 0-1,-6 14-32,-19 41 30,10-32-16,2 1 1,-5 33-15,21-71-82,1 0 0,0-1 1,1 16 81,0-10-2002,0-19-1687</inkml:trace>
</inkml:ink>
</file>

<file path=ppt/ink/ink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22:36.52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63 0 11493,'0'0'555,"-8"26"11,-5 13-497,2 0 1,2 1-1,2 0 0,-2 29-69,4 122 310,4-179-278,2 0 0,-1-1 0,2 1 1,-1 0-1,2-1 0,-1 1 0,2-1-32,-2-6 4,0-1 1,0 1-1,0-1 0,1 0 0,0 1 0,0-1 0,0 0 0,0-1 0,1 1 0,-1 0 0,1-1 0,0 0 0,0 0 0,0 0 0,0-1 1,5 3-5,4 0-3,0-1 1,1 0 0,-1-1 0,1 0-1,0-1 1,0-1 0,0 0 0,0-1-1,0 0 1,0-1 0,0-1 0,0 0 2,-3 0 2,-1 0 0,1-1 1,-1-1-1,0 0 0,0 0 0,0 0 1,-1-2-1,1 1 0,-1-1 1,0 0-1,-1-1 0,0 0 0,0 0 1,0-1-1,-1 0 0,0-1 1,-1 1-1,0-1 0,0 0 0,2-6-2,1-3 30,0-1 0,-1 0-1,-1 0 1,-1-1-1,-1 0 1,0 0 0,-2 0-1,0 0 1,-2-1-1,0-9-29,-1-52-608,0 79-1910,0 3-1999</inkml:trace>
</inkml:ink>
</file>

<file path=ppt/ink/ink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22:37.26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319 30 6387,'0'0'2417,"0"0"-328,0 0-974,0 0 102,0 0-81,-27-5-295,-86-16-198,107 20-611,1 0 1,-1 0 0,0 0-1,1 1 1,-1 0-1,0 0 1,1 1 0,-1 0-1,1 0 1,-1 0 0,1 0-1,-1 1 1,1 0 0,0 0-1,0 0 1,0 1-1,0 0 1,0 0 0,0 0-1,1 0 1,0 1 0,-1 0-1,1 0 1,1 0 0,-1 0-1,0 1 1,1-1-1,0 1 1,0 0 0,1 0-1,-2 3-32,-2 8 8,1 1 0,0 0 0,1 0 0,1 0 0,1 0 0,0 0 0,2 0 0,0 9-8,0-12-6,0 1 0,1 0 0,1-1 0,0 1 6,0-10-2,-1 1-1,1-1 1,0 0 0,0 0 0,0 0 0,1 0-1,0-1 1,0 1 0,0-1 0,0 1 0,4 3 2,3 1-322,0 0 0,0 0 0,1-1 0,0-1 0,0 1 0,1-2 1,-1 0-1,2 0 0,-1-1 0,1 0 0,-1-1 0,1-1 0,0 0 1,1-1-1,-1 0 0,0-1 0,9 0 322,-11-1-4405</inkml:trace>
</inkml:ink>
</file>

<file path=ppt/ink/ink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22:37.72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351 8 8452,'0'0'1475,"0"0"-533,0 0 0,0 0 149,0 0 128,-24-1-563,-75-5-410,97 6-235,-1 0 0,1 0 1,0-1-1,0 1 0,0 0 1,-1 1-1,1-1 0,0 0 1,0 1-1,0-1 0,0 1 0,-1 0 1,1 0-1,0-1 0,0 2 1,1-1-1,-1 0 0,0 0 1,-1 1-12,3-1 9,-1 0 0,1 1 0,-1-1 1,1 0-1,-1 1 0,1-1 0,0 0 1,-1 1-1,1-1 0,0 0 0,0 1 1,0-1-1,0 0 0,0 1 0,1-1 1,-1 0-1,0 1-9,1 8-7,-1 310 101,0-313-85,0 0 1,-1 0 0,1-1 0,-2 1-1,1-1 1,-1 1 0,0-1-1,0 0 1,-1 1 0,0-1-1,0 0 1,0-1 0,-4 6-10,1-4 21,0 0 0,0-1 0,-1 1 0,0-1 0,0-1 0,0 1 0,-1-1 0,0-1 0,0 1 0,0-1-21,1-1-90,0 1 0,-1-2 1,1 1-1,-1-1 0,1 0 1,-1 0-1,0-1 0,-6 1 90,12-2-2601,2 0-2551</inkml:trace>
</inkml:ink>
</file>

<file path=ppt/ink/ink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22:38.63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6739,'0'0'1083,"0"0"393,0 0-132,0 0-575,9 8-676,-2-2-85,-1-1 1,1-1-1,0 1 0,1-1 1,-1 0-1,1-1 1,-1 0-1,1 0 0,0-1 1,5 1-9,19 3 142,0-1 0,18-1-142,607 9 1284,-203-11-1031,-276 6 96,95 19-349,-269-26 3,62 9 106,4 3-109,-52-8 30,1 0-1,-1 1 0,0 0 1,-1 2-1,1 0 0,-1 1-29,0 6-12,-15-11-2654,-4-2-2251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09:23:21.40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6451,'0'0'376,"0"0"-125,0 0-139,0 0-13,15 10 85,-1 0-55,1 2 0,-2-1 0,2 3-129,-13-11 27,0-1 0,0 1 0,0 1 0,0-1 0,-1 0 1,1 0-1,-1 1 0,0-1 0,0 1 0,0-1 1,0 1-1,-1-1 0,1 1 0,-1-1 0,0 1 0,0 0 1,0-1-1,-1 1 0,0 2-27,0 10 201,0-1 105,-1 0 0,0 0-1,-1 0 1,-1 0 0,-1 0 0,-1 3-306,2-7 145,0 1 0,0-1 0,1 1 0,1 0 0,0 0 0,0 0 0,2 0-1,-1 1 1,1-1 0,1 2-145,0-12-2,-1-1-1,1 1 0,0-1 0,-1 1 0,1-1 0,0 1 0,0-1 0,0 0 0,0 0 1,0 1-1,1-1 0,-1 0 0,0 0 0,0 0 0,1 0 0,-1 0 0,0 0 0,1-1 1,-1 1-1,1 0 0,0-1 0,-1 1 0,1-1 0,-1 0 0,1 1 0,0-1 0,-1 0 1,1 0 2,10 1-45,-1 0 1,1 0-1,9-2 45,-7 1-82,0 0-160,6 0-325,-1-1 0,1 0 0,0-1 567,-14 1-540,0-1 0,0 1 1,0-1-1,0 0 0,-1 0 1,1-1-1,-1 1 0,1-1 0,-1 0 1,0-1-1,0 0 0,0 0 540,16-18-3001</inkml:trace>
  <inkml:trace contextRef="#ctx0" brushRef="#br0" timeOffset="1">552 64 5891,'0'0'6707,"0"0"-5987,0 0-672,0 0-48,0 0-96,0 0-48,0 0-32,95-18-2385,-52 9-1729,-26 5 544,-9 1 1793</inkml:trace>
</inkml:ink>
</file>

<file path=ppt/ink/ink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22:49.27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57 9316,'0'0'1585,"0"0"-1169,0 0-416,0 0 0,0 0 0,0 0 176,143-5-64,-76-4-32,-4 3 16,-8-1-96,-7 0 112,-8 0-112,-10 0-1552,-30 5-1970,0-5-3185</inkml:trace>
</inkml:ink>
</file>

<file path=ppt/ink/ink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22:49.62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71 1 6515,'0'0'1894,"0"0"-1488,0 0-6,12 12 222,-4-4-495,-2-3-51,-1 1 0,1 0 0,-1 0 0,0 0 0,0 0 0,0 1 1,-1 0-1,0 0 0,-1 0 0,0 1 0,0-1 0,0 1 0,-1-1 0,1 4-76,-1 6 141,1 0 1,-2 0-1,-1 0 1,0 0-1,-1 1 0,0-1 1,-3 4-142,2-10 87,-1-1 0,0 0 0,-1 1 0,0-2 0,-1 1 0,0 0 0,-1-1 0,0 0 0,0 0 1,-1-1-1,-7 8-87,-17 12 315,24-22-264,-1 1 0,1 0 0,0 0 0,0 0 1,-5 9-52,4 9-2586,8-21-1685</inkml:trace>
</inkml:ink>
</file>

<file path=ppt/ink/ink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9T03:12:37.10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51 0 384,'0'0'5835,"0"0"-4077,0 0-1094,0 0-191,0 0-228,0 0-117,0 0 59,0 0 221,0 0 286,0 0 45,0 0-118,0 6 76,-1 10-678,-1 2 1,-1-1 0,-1 0 0,0 0 0,-2 2-20,1 0 2,0 0 0,2 2-1,0-2 1,1 2-2,-4 64 12,1-17 11,3 1 1,6 51-24,-2-101 8,2-2 1,0 2-1,0-2 0,3 1 1,1 5-9,42 84 26,-28-62-30,-20-39-135,3 5-408,0-8-4551,-4-3-179</inkml:trace>
</inkml:ink>
</file>

<file path=ppt/ink/ink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9T03:12:37.10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1185,'0'0'4514,"0"0"-2588,0 0-856,0 0-523,0 0-353,0 0-66,4 0 5330,-3-1-5457,0 1 0,-1 0 0,0 1-1,1-1 1,0 0 0,0 0 0,0 0 0,0 1-1,0-1 1,0 0 0,0 1 0,0-1-1,0 1 1,0-1 0,-1 1 0,1-1-1,-1 1 1,1-1-1,33 53 96,-10-11-69,-13-27-9,-1 1 1,0-1-1,-2 1 1,-1 1-1,1-1 1,-2 2-1,0-1 1,-1 1-1,-1-1 1,0 2-1,-1-2 1,-2 2-1,0-1-18,-1 274 141,-1-273-228,0-1 1,-1 0-1,-2-1 0,0 1 0,0-1 0,-2 1 0,0-2 0,-1 1 0,0 0 0,-4 4 87,10-20-152,1-1 0,0 0 1,0 0-1,0 1 0,0-1 1,0 0-1,-1 0 0,1 0 1,0 0-1,0 0 0,0 0 1,-1 0-1,1 1 0,0-1 1,0 0-1,-1 0 0,1 0 1,0 0-1,-1 0 0,1 1 1,0-1-1,0 0 0,-1 0 0,1 0 1,0 0-1,-1 0 0,1 0 1,0 0-1,-1 0 0,1 0 1,0 0-1,0 0 0,0 0 152,-3-1-2851,-1 1-2490</inkml:trace>
</inkml:ink>
</file>

<file path=ppt/ink/ink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24:53.17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1 236 176,'38'-6'400,"275"-42"635,-254 38-714,409-59 2303,-281 49-750,100 6-1874,944 5 2265,-1139 13-1983,-1 4 0,12 6-282,9 0 311,7-4-311,312-7 359,-228-5-270,162-15-66,-186 5-1,75-2 37,384-19 981,-379 27-593,72-4-179,771-8 1170,-1041 18-1414,-49 0-50,23 0 114,1 1 0,6 3-88,-35-3-62,1 0 0,-1 0 0,0 1-1,0 0 1,0 0 0,0 0 0,0 1 0,0 0-1,-1 1 1,1 0 0,-1 0 0,0 0-1,1 1 63,-3 5-3959,-4 0-3401</inkml:trace>
</inkml:ink>
</file>

<file path=ppt/ink/ink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25:11.52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8244,'0'0'413,"0"0"-439,7 1-6,101 10 577,36 3 238,46 14-783,-62-7 182,2-5-1,88-3-181,262-13 830,-441-1-670,201-4 20,228-2 13,-355 8-158,-1 5 0,21 7-35,-94-8 17,115 17 22,-1 6 1,11 10-40,-67-13 47,1-3 0,1-5 0,74 2-47,65-8 717,77 7 815,-289-15-1428,165 13 86,20-8-190,-210-8-2562</inkml:trace>
</inkml:ink>
</file>

<file path=ppt/ink/ink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25:27.52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1795 145 4754,'0'0'1025,"0"0"-324,0 0-44,0 0 199,0 0 110,0 0-86,0 0-143,-23-10-183,-6-4-380,-11-4 285,-1 1 0,-27-7-459,6 7 249,-2 2 0,1 4 0,-2 2 0,1 3 1,-51 2-250,-361 5 464,450 0-467,1 2 0,0 1 1,0 1-1,0 1 0,0 1 1,1 1-1,-13 7 3,0 1 11,2 2-1,0 1 1,1 2 0,-16 14-11,23-13-7,0 0 1,2 2-1,0 0 0,2 2 1,1 1-1,1 0 1,-1 5 6,10-12-4,0 0 0,2 0 1,0 1-1,1 0 1,1 1-1,1 0 1,1 0-1,1 1 0,1-1 1,1 1-1,1 4 4,0 9-14,2-1 0,2 0 0,2 4 14,-2-24-6,1 1 0,1-1 1,0 0-1,1 0 0,1 0 1,0-1-1,1 0 0,3 4 6,9 11-3,0 0 1,2-1-1,2-1 0,0-1 0,2-1 0,0-1 0,2-1 1,1-1-1,0-2 0,2-1 0,3 1 3,5-1 4,1-1 1,1-2-1,0-1 0,1-3 0,0-1 1,1-2-1,0-1 0,42 1-4,-3-4 4,0-3 0,0-3-1,0-4 1,-1-4 0,1-3 0,-2-3 0,73-25-4,-61 10 18,-2-4 1,20-14-19,-76 33 20,-2-3 1,0 0-1,-1-2 0,0-1 0,-2-2 0,-1 0 0,15-18-20,-32 29 28,0-1 0,0 0 0,-2 0 0,1-1-1,-2 0 1,0 0 0,0-1 0,-2 0-1,0 0 1,0-1 0,-1-5-28,2-15 139,-2 0 0,-1 0 0,-2 0 0,-2-18-139,-1 35 59,0 1 1,-1 0-1,-1 0 0,-1 0 1,-1 0-1,0 1 0,-1-1 1,-1 2-1,0-1 0,-2 1 1,0 0-1,0 1 0,-1 1 1,-13-13-60,7 8-58,-2 1 1,0 1-1,0 0 1,-2 2-1,0 0 1,-1 2 0,0 0-1,-1 2 1,0 0-1,-17-4 58,33 12-589,-11-2-126,2 4-4771,9 1-399</inkml:trace>
</inkml:ink>
</file>

<file path=ppt/ink/ink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25:28.29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7107,'18'28'523,"26"40"608,4-2 1,43 47-1132,52 38 3671,44 28-3671,-82-87 668,4-4 0,45 22-668,-74-62 104,3-4 0,1-3-1,10-1-103,-3 0 100,-84-36-92,8 0-88,-19-11-1214,-9-3-136,1-1-1,-2 1 0,1 1 1,-1 0-1,-2 1 1431,-28-13-4919</inkml:trace>
</inkml:ink>
</file>

<file path=ppt/ink/ink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25:28.69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0 653 9220,'0'0'793,"0"0"906,0 0-280,9-15-736,-9 15-683,7-13 169,1 1 1,1 0-1,0 0 0,0 1 0,2-1-169,18-12 266,2 1-1,0 1 1,1 1-1,26-11-265,-8 4 149,477-257 409,-450 249 164,50-16-722,-94 41-1029,0 1 0,30-4 1029,-40 11-3295,0 1 0,18 0 3295,-40 2-7382</inkml:trace>
</inkml:ink>
</file>

<file path=ppt/ink/ink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25:29.45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6467,'0'0'656,"23"16"-397,161 112 632,-125-90-18,2-2 0,1-4 0,61 23-873,-28-20 561,2-4 0,41 6-561,112 12 493,184 9-493,-146-30 129,246 36 148,-178 6 130,-99-17 143,149 8-550,-294-58-20,-86-3-592,-25-4-1562,-1-1 1568,0 0 0,-1 0 0,0 1 0,0-1 1,0 0-1,0 1 0,-1-1 0,0 1 0,0 0 0,0-1 1,-1-1 605,-35-43-2775,22 30 2465,-14-19-797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09:23:21.84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3554,'0'0'1216,"0"0"-207,0 0-129,0 0-448,0 0-112,0 0-63,130 66-177,-107-66-80,-18 0-5139,-5 0 2530</inkml:trace>
</inkml:ink>
</file>

<file path=ppt/ink/ink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25:30.08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224 0 192,'0'0'2289,"0"0"2529,0 0-3393,0 0-1254,0 0 242,29 8 353,12 3-341,-1 1 1,2 4-426,-32-12 101,-1 1 1,-1 0-1,1 0 1,-1 1-1,1 0 1,-2 1-1,1 0 1,-1 0-1,0 1 1,0-1-1,-1 2 0,4 6-101,2 1 136,2 2 29,-1 1-1,-1 1 1,-1 0 0,6 15-165,-14-27 56,1 0-1,-2 0 0,1 0 0,-1 0 0,0 0 1,-1 1-1,0-1 0,-1 1 0,1-1 0,-1 0 1,-1 1-1,0-1 0,0 1 0,-2 3-55,2-7 43,-1 0-1,-1 0 0,1-1 1,-1 1-1,0-1 0,0 0 1,0 0-1,0 0 0,-1 0 1,0 0-1,0-1 1,0 0-1,0 1 0,-4 1-42,-10 6 97,0-1 0,-1-1-1,-3 0-96,17-7 22,-37 15 72,-1-3 1,0-1-1,-1-2 1,0-2-1,-43 2-94,30-6-2543,-17-3 2543,69-2-4655,5 0-3234</inkml:trace>
</inkml:ink>
</file>

<file path=ppt/ink/ink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25:30.48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43 1 12038,'0'0'1171,"0"0"-894,0 0-261,0 21 48,1 0 27,1 50 156,-4 1-1,-5 32-246,-7-25 72,6-34-53,1 0 0,2 0 0,2 8-19,3-41 6,3 28-7,-2-38 1,0 0 0,-1 0-1,1 0 1,0 1 0,1-1-1,-1 0 1,0-1-1,0 1 1,1 0 0,-1 0-1,1-1 1,0 1 0,0 0-1,-1-1 1,1 0 0,1 1 0,5 3 10,1 0 1,0-1 0,0 0 0,0-1 0,0 0-1,1 0 1,0-1 0,-1 0 0,9 0-11,17 1 64,-1-2 0,7-2-64,1 0 39,-8 0-25,0-1 1,-1-2 0,1-1-1,16-5-14,22-14-2337,-64 19-1318,-5 2-1993</inkml:trace>
</inkml:ink>
</file>

<file path=ppt/ink/ink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25:30.96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48 411 9380,'0'0'2273,"0"0"-1264,0 0-465,0 0 240,0 0-704,0 0 177,-20 144 191,2-65-336,11-9-32,4-7-64,3-9 0,0-13-16,0-12-400,18-15-1313,-1-14-2625,-9 0-3554</inkml:trace>
  <inkml:trace contextRef="#ctx0" brushRef="#br0" timeOffset="1">151 0 4050,'0'0'7267,"0"0"-5650,0 0-1073,0 0-512,0 0-32,0 0-416,27 30-448,-14-3-2562,-6 0-4642</inkml:trace>
</inkml:ink>
</file>

<file path=ppt/ink/ink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25:31.36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36 122 11877,'0'0'497,"0"0"-313,0 24-56,0 9-89,1-4-2,-1 0 0,-1 1-1,-5 22-36,-4 13 37,2-17-141,2 0 0,0 32 104,6-78-1408,0-20-2984,0 10 3568,2-67-3185,7-33 4009,0 35 2889,12-38-2889,-20 103 299,1 1 1,0-1-1,0 1 1,1-1-1,0 1 1,1 0-1,0 0 1,0 0-1,0 0 1,1 1-1,0 0 1,0 0-1,0 0 1,1 1-1,0-1 1,0 1-1,0 1 0,1-1 1,0 1-1,-1 0 1,2 0-1,-1 1 1,0 0-1,1 1 1,-1-1-1,1 1 1,1 1-300,26-6 82,0 1 0,0 2 0,1 2 1,-1 1-1,22 3-82,-56-2-120,1 0 0,-1 0 0,0 0 0,0 0 0,0 1 1,0-1-1,1 1 0,-1-1 0,0 1 0,0-1 0,0 1 0,0-1 0,0 1 1,0 0-1,0 0 0,0-1 0,0 1 0,0 0 0,-1 0 0,1 0 1,0 0-1,-1 0 0,1 0 0,0 0 0,-1 0 0,1 0 0,-1 1 0,0-1 1,1 0-1,-1 0 0,0 0 0,0 1 0,1-1 0,-1 0 0,0 0 0,0 0 1,-1 1-1,1-1 0,0 0 0,0 0 0,-1 0 0,1 1 0,0-1 120,-1 4-384,-1 0 0,1 0 1,-1 0-1,1-1 0,-1 1 0,-1-1 0,1 1 0,-1-1 0,1 0 0,-1 0 0,0 1 384,-20 15-646,-1 0-1,0-2 1,-2-1 0,0 0-1,-22 9 647,41-22-81,-59 31-645</inkml:trace>
</inkml:ink>
</file>

<file path=ppt/ink/ink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25:31.78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9604,'0'0'1953,"0"0"-912,0 0-1041,0 0 0,0 0 288,0 0 64,155 22-224,-82-19 0,2-3-112,-8 0-16,-11 0-3489,-14 0-1794,-14 0 2450,-28 0 928</inkml:trace>
</inkml:ink>
</file>

<file path=ppt/ink/ink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25:32.24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90 37 1056,'0'0'6155,"0"0"-3964,0 0-1564,0 0-110,0 0 30,-13 27-133,-14 28-116,-2 12-298,24-55 54,1 1 0,1-1 0,0 1 0,1 0 0,1 0 0,-1 0 0,2 0 0,0 0 0,1 4-54,0 12 152,-1-13-63,-1 7-4,1 1 0,2-1 1,0 0-1,2 1 0,1 1-85,-4-19 4,1 1 1,0-1-1,1 0 1,0 0-1,0 0 0,0 0 1,0-1-1,1 1 1,0-1-1,0 0 0,1 0 1,-1 0-1,1-1 1,0 1-1,0-1 0,1 0 1,-1-1-1,1 1 1,0-1-1,1 0-4,1 1 15,0-1 1,1 0-1,-1-1 0,0 0 1,1-1-1,-1 0 0,1 0 0,0 0 1,-1-1-1,1 0 0,-1-1 1,1 0-1,-1-1 0,1 1 1,-1-2-1,0 1 0,1-1 1,-1 0-1,-1-1 0,1 0 1,0 0-1,-1-1 0,0 1 1,0-2-1,0 1 0,-1-1 0,3-3-15,0-2 79,-1 0-1,-1-1 0,0 0 0,-1 0 0,0 0 1,-1-1-1,0 0 0,-1 0 0,-1 0 0,0 0 1,1-6-79,-1-10 222,-1-1 1,-1 0-1,-1 0 1,-3-21-223,1 36 35,-1 0-1,0-1 1,-1 1 0,-1 1 0,0-1 0,-1 0 0,-4-6-35,5 11-15,0 1 0,-1-1 1,0 1-1,-1 0 0,1 1 1,-2-1-1,0 1 0,0 1 1,0 0-1,-1 0 0,-1 0 15,8 5-259,-1 0-1,0 1 1,0-1-1,0 1 1,0 0-1,0 0 1,0 0-1,0 1 1,0-1-1,-1 1 260,-21-1-7061,20 1 5115,-9 0-1744</inkml:trace>
</inkml:ink>
</file>

<file path=ppt/ink/ink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25:35.34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133 214 8308,'0'0'1459,"-2"28"-1147,1-5-308,-2 19 23,-1 0 0,-3 0 1,-6 20-28,-29 127-497,42-643-394,0 443 930,0 0 0,1 0 0,0 0 0,1 0 0,0 1 0,1-1 0,0 1 0,1 0 0,0-1 0,1-1-39,-2 7 20,0 1 0,0-1 0,0 1 1,1 0-1,-1 0 0,1 0 0,0 0 0,0 0 1,0 1-1,1 0 0,-1 0 0,1 0 0,0 0 1,-1 1-1,1 0 0,0 0 0,1 0 0,-1 1 1,0-1-1,0 1 0,4 0-20,18-1 98,-1 1 0,13 2-98,-1 0 90,-17 0-43,-1 2 0,0 0 0,0 1 0,-1 1 0,1 1-1,-1 1 1,0 0 0,-1 1 0,0 2 0,0-1 0,-1 2 0,0 1 0,4 3-47,-19-13 104,-1 0-1,1-1 0,0 1 0,-1 0 0,1 0 1,-1 0-1,0 1 0,0-1 0,0 0 0,0 0 1,0 1-1,0-1 0,0 0 0,-1 1 0,1-1 1,-1 1-1,0-1 0,0 1 0,0-1 0,0 1 1,0-1-1,0 1-103,-15-1 1067,15-2-1008,0 0-33,0 0-15,0 0-22,0 0 1,0 0 28,0 0 12,0 0-108,0 0-23,0 0 122,0 0 6,0 0 2,0 0 1,0 0-22,0 0-40,0 0 8,0 30 11,-2 0 0,0 0 1,-7 24 12,5-37 20,0 0-1,-2-1 1,0 1 0,-1-1 0,0-1 0,-2 1 0,-2 3-20,-1-2 11,0 0 0,-1 0 0,-1-2 0,0 0 0,-2 0 1,1-1-1,-2-1 0,1-1 0,-2 0 0,0-1 0,0-1 0,-6 1-11,0-1 15,0-1 1,0-1-1,-1-1 1,0-1-1,-1-1 1,1-2-1,-1 0 1,1-2-1,-20-2-15,44 1-13,-1 0 0,0 0 0,1 0 0,-1 0 0,0-1 0,1 1 1,-1-1-1,0 1 0,1-1 0,-1 1 0,1-1 0,-1 0 0,1 0 0,0 0 0,-1 0 0,1 0 0,0 0 0,-1 0 0,1-1 0,0 1 0,0 0 0,0-1 0,0 0 13,0 0-59,-1-1-1,1 0 1,0 0-1,1 0 1,-1 0-1,0 0 1,1 0-1,0 0 1,0 0-1,0 0 1,0 0-1,0-3 60,1 1-369,-1 1 0,1-1 0,0 0 0,0 1 0,1-1 0,-1 1 0,1 0 0,0-1 0,0 1 0,1 0-1,-1 0 1,1 0 0,0 1 0,0-1 0,0 0 0,0 1 0,3-2 369,12-5-4786</inkml:trace>
</inkml:ink>
</file>

<file path=ppt/ink/ink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25:35.78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0 224 10661,'0'0'832,"0"0"-816,0 0 144,0 0 353,0 0-33,33 115-320,-33-57-48,0-1-16,0-12-96,0-9 0,0-16-2033,0-20-2929</inkml:trace>
  <inkml:trace contextRef="#ctx0" brushRef="#br0" timeOffset="1">108 72 7027,'0'0'929,"0"0"543,0 0-543,151-69-1,-111 66-272,-5 3-383,-5 0-193,-3 0-16,-9 0 48,-6 9-112,-9 9-1249,-3 9-1312,-3-15-416</inkml:trace>
</inkml:ink>
</file>

<file path=ppt/ink/ink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25:36.23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59 1 9444,'0'0'1649,"0"0"-1649,0 0 0,0 0 48,0 0 288,0 0-144,147 13 16,-101-13-128,-11 0-80,-15 3-432,-20 3-3746</inkml:trace>
  <inkml:trace contextRef="#ctx0" brushRef="#br0" timeOffset="1">1 233 9925,'0'0'1200,"0"0"-1200,0 0-32,0 0 32,0 0 96,163 7-80,-110-14 80,-1 3-96,-39 1-1408,-6 1-4179</inkml:trace>
</inkml:ink>
</file>

<file path=ppt/ink/ink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25:36.66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16 143 10213,'2'20'336,"2"29"-143,-3 0 0,-1 0 0,-7 39-193,6-82-32,-6 44-753,0 45 785,6-177-688,3-113 595,-1 177 108,1 0 1,1 0 0,1 1-1,0-1 1,1 1 0,1 0-1,1 0 1,6-12-16,-9 22 14,-1 1-1,1-1 1,0 1-1,1 0 1,-1 0 0,1 0-1,0 1 1,1 0-1,-1 0 1,1 0-1,0 1 1,0-1 0,1 1-1,-1 1 1,1-1-1,0 1 1,0 1 0,0-1-1,0 1 1,0 0-1,0 1 1,2-1-14,-8 2 9,21-2 165,0 1 0,0 1 1,10 1-175,-27-1 15,0 1 0,0-1 1,0 1-1,0 0 0,-1 0 0,1 1 0,0 0 1,-1 0-1,1 0 0,-1 0 0,1 1 0,-1-1 1,0 1-1,0 0 0,0 0 0,-1 1 0,1-1 1,-1 1-16,-2-3 47,0 0-1,0 0 1,-1 1 0,1-1 0,0 0 0,-1 0 0,1 0 0,-1 1 0,0-1 0,1 0 0,-1 1 0,0-1 0,0 0 0,0 1 0,0-1 0,0 0 0,0 1 0,0-1 0,0 0 0,-1 1-1,1-1 1,0 0 0,-1 0 0,1 1 0,-1-1 0,1 0 0,-1 0 0,0 0 0,1 0 0,-1 1 0,0-1 0,0 0 0,0-1 0,0 1 0,0 0 0,0 0 0,0 0 0,0 0 0,0-1-1,-1 1 1,1-1 0,0 1 0,-1 0-47,-7 3 126,0 1-1,-1-1 1,1-1-1,-1 0 0,-1 0-125,9-2-34,-11 1 23,-1 1 0,1-2 0,-1 0 0,0 0 0,-5-1 11,9 0-225,9 0-1047,1 0-1212,1 0-1433,1 0 196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09:23:25.55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41 64 736,'0'0'1502,"0"0"3767,0 0-3361,0 0-1148,0 0-266,0 0-99,-8 0-27,-15 0-186,13 0-102,23 0-46,337 17 836,4 0-430,370-32 176,179 2-685,-697 13 8,-204 0-70,1 0 0,-1 0 0,0-1 0,0 0 0,0 1 0,0-1 0,1 0 0,-1 0 0,0 0 0,0 0 0,-1 0 0,1-1 0,0 1 0,0-1 0,-1 1 0,1-1 0,0 0 0,-1 1 0,0-1 0,1 0 0,-1 0 0,0 0 0,0 0 0,0 0 0,0 0 0,0 0 0,-1 0 0,1-1 0,-1 1 0,1 0 0,-1 0 0,0-1 131,2-17-6739</inkml:trace>
</inkml:ink>
</file>

<file path=ppt/ink/ink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25:37.09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131 178 640,'0'0'5267,"0"0"-4723,0 0 753,0 0 607,10 127-543,-38-73-433,5 0-463,6-4-273,4-5-112,8-9-48,3-11-32,2-10-208,0-15-2417,0 0-2418</inkml:trace>
  <inkml:trace contextRef="#ctx0" brushRef="#br0" timeOffset="1">0 43 1617,'0'0'10196,"0"0"-10084,0 0 209,0 0-321,0 0 352,181-43-176,-109 50-128,1 2 80,-3-2-128,-50-3-192,-10 1-4626</inkml:trace>
</inkml:ink>
</file>

<file path=ppt/ink/ink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25:37.46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63 30 10165,'0'0'1152,"0"0"-1088,0 0-64,0 0 673,0 0 367,12 115-288,-29-43-464,2 1-191,0-8-33,5-6-48,2-10 32,3-8-16,3-10-32,-1-6-673,3-11-2128,0-14-1793,0 0-1425</inkml:trace>
  <inkml:trace contextRef="#ctx0" brushRef="#br0" timeOffset="1">0 456 2465,'0'0'3220,"0"0"-1205,0 0-618,0 0-439,0 0-341,14-16 71,7-10-107,19-18-581,-36 41 23,-1 0-1,0 1 0,1-1 1,0 1-1,-1-1 0,1 1 1,0 0-1,0 1 0,0-1 0,1 1 1,-1-1-1,0 1 0,0 0 1,1 1-1,-1-1 0,3 1-22,11-2 41,10-3-43,-2 1 40,0-1 0,-1-1 0,6-4-38,-24 8-100,0-1-1,0 0 1,-1 0-1,1-1 0,-1 0 1,1 0-1,-1 0 1,0-1-1,-1 0 1,1 0-1,-1-1 0,0 0 1,2-2 100,5-13-11,0 0-1,-1-1 1,-1 0 0,-1-1-1,-2 0 1,0 0 0,-1-1 0,-1 1-1,1-21 12,-6 67 4696,-2 53-4771,-18 57 574,-35 125-499,54-253-3,-10 31-1072,3-19-3540</inkml:trace>
</inkml:ink>
</file>

<file path=ppt/ink/ink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25:38.17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11 10245,'0'0'725,"29"2"-140,459 20 1210,409-5-291,514 23-1050,-1378-38-440,234 10 108,-269-12-87,-1 0 0,1-1-1,-1 1 1,1 0 0,0-1-1,-1 0 1,1 0 0,0 0-1,-1 0-34,-11-4 43,-55-16-73,-2 3 1,0 3-1,-1 3 0,-32 1 30,-298-6-1111,-502 32-2325,2 32 5789,701-42-621,248-3-1909,37 6 177,-9 0 30,1441 81 261,-798-86 74,-674-4-516,0-1 1,32-7 150,-76 9-68,1 0 1,-1 0 0,0 0 0,1 0-1,-1 0 1,1 0 0,-1 0-1,1 0 1,-1 0 0,1 0-1,-1 0 1,1 0 0,-1 0 0,0 0-1,1-1 1,-1 1 0,1 0-1,-1 0 1,1 0 0,-1-1-1,0 1 1,1 0 0,-1-1 0,0 1-1,1 0 1,-1-1 0,0 1-1,0 0 1,1-1 0,-1 1-1,0-1 68,0-3-4551</inkml:trace>
</inkml:ink>
</file>

<file path=ppt/ink/ink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8T18:50:05.37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1 542 11349,'0'0'-221,"0"0"-486,21-39-318,72-132 788,-28 45 685,20-62-448,-85 187 43,8-14 222,-3 14 126,-3 14 706,-3 101-1062,1 123-1050,13 39 1015,-8-235-3438,-1-24-3547</inkml:trace>
</inkml:ink>
</file>

<file path=ppt/ink/ink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8T18:50:06.40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121 76 10357,'0'0'1782,"0"0"-400,0 0-624,0 0-694,0 0-222,-7-8-58,-18-26 56,24 34 159,1-1 0,0 1 0,0-1-1,0 1 1,-1-1 0,1 1 0,0-1 0,0 1 0,0-1-1,0 1 1,0-1 0,0 1 0,0-1 0,0 1 0,0-1-1,0 1 1,0-1 0,0 1 0,1-1 0,-1 1 0,0-1-1,0 1 1,0-1 0,1 1 0,-1-1 0,0 1 0,1-1-1,-1 1 1,0 0 0,1-1 0,-1 1 0,1 0 0,-1-1 0,0 1-1,1 0 1,-1-1 0,1 1 0,-1 0 0,1 0 1,22-7-10,-19 7 4,19-4-27,1 1-1,-1 1 1,0 2 0,1 0 0,21 3 33,-43-2 0,0-1-1,-1 0 0,0 1 1,1-1-1,-1 1 0,1 0 1,-1-1-1,0 1 0,1 0 1,-1 0-1,0 0 1,0 0-1,1 0 0,-1 0 1,0 0-1,0 0 0,0 0 1,0 1-1,-1-1 0,1 0 1,0 1 0,1 2-6,0 1 1,-1-1 0,1 0-1,-1 1 1,0-1-1,0 0 1,-1 1 0,1 0 5,-1 10-22,0 0 1,-1 0 0,0 0 0,-2 6 21,0-10-26,0 0 0,0-1 0,-1 1-1,0-1 1,-1 0 0,0 0 0,-1-1 0,0 1 0,-1-1 0,-2 3 26,-20 21-139,0-2 0,-5 2 139,-11 11-56,8-6-55,-50 56 115,87-94-18,0 0 0,0 0 0,0 0-1,-1 1 1,1-1 0,0 0 0,0 0 0,0 0 0,0 0-1,0 1 1,0-1 0,0 0 0,0 0 0,0 0-1,0 1 1,0-1 0,0 0 0,1 0 0,-1 0 0,0 0-1,0 1 1,0-1 0,0 0 0,0 0 0,0 0-1,0 0 1,0 0 0,0 1 0,1-1 0,-1 0 0,0 0-1,0 0 1,0 0 0,0 0 0,0 0 0,1 0-1,-1 1 1,0-1 0,0 0 0,0 0 0,0 0 0,1 0-1,-1 0 1,0 0 0,0 0 0,0 0 0,1 0-1,-1 0 1,0 0 0,0 0 0,0 0 0,0 0 0,1 0-1,-1 0 1,0 0 0,0 0 0,0 0 0,1-1 14,17 2-89,-15-1 13,37 0 16,-3 2 191,0-2-1,0-2 1,0-2-1,0-1 1,-1-1-1,24-8-130,-39 7-416,0-1 0,0 0-1,-1-1 1,-1-2 0,1 0 0,9-8 416,4-1-5736</inkml:trace>
</inkml:ink>
</file>

<file path=ppt/ink/ink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8T18:50:08.94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235 17 7908,'0'0'1406,"0"0"13,0 0-200,0 0-314,0 0-385,-7 0-408,-18 0-176,25 0 36,0 0 0,0 0 0,0 0 0,1-1 0,-1 1 0,0 0 0,0 0 0,0 0 0,0 0 0,1 0 0,-1-1 0,0 1 0,0 0 0,0 0 0,0 0 0,0 0 0,1-1 0,-1 1 0,0 0 0,0 0 0,0 0 0,0-1 0,0 1 0,0 0 0,0 0 0,0-1 0,0 1 0,0 0 0,0 0 0,0 0 0,0-1 0,0 1 0,0 0 0,0 0 0,0 0 0,0-1 0,0 1 0,-1 0 0,1 0 0,0 0 0,0-1 0,0 1 0,0 0 0,0 0 0,0 0 0,-1 0 0,1-1 0,0 1 0,0 0 0,0 0 0,0 0 0,-1 0 0,1 0 0,0 0 0,0-1 28,19-2-42,0 1 0,1 1 0,-1 0 0,13 2 42,-4-1-13,-17 1 28,0 1 0,-1 0 0,1 0 0,-1 1 0,0 0 0,0 1 0,0 0 0,-1 1-1,1 0 1,-1 1 0,0-1 0,0 2 0,1 1-15,-3-3 21,0 0 0,-1 1 0,1 0 0,-1 0 0,-1 1 0,1-1 1,-1 1-1,0 1 0,0-1 0,-1 1 0,0-1 0,-1 1 0,0 1 0,0-1 0,0 0 0,0 7-21,-2-6-91,0 0 0,-1 0 0,0 0 0,-1 0-1,0 0 1,-2 9 91,2-14-53,0 0-1,-1 1 0,1-1 0,-1 0 1,0 0-1,-1 0 0,1-1 0,0 1 0,-1 0 1,0-1-1,0 0 0,0 1 0,0-1 1,-4 2 53,-4 3-229,-1 0 1,0-1 0,-1-1-1,1 0 1,-1 0 0,-1-1-1,1-1 1,0 0 0,-1-1-1,0 0 1,0-2 0,-8 1 228,21-2-103,0 1 0,0-1 1,0 0-1,1 0 1,-1 0-1,0 1 0,0-1 1,0 1-1,0-1 0,0 1 1,0-1-1,1 1 1,-1-1-1,0 1 0,1 0 1,-1-1-1,0 1 0,1 0 1,-1-1-1,0 1 1,1 0-1,-1 0 0,1 0 1,0 0-1,-1 0 0,1 0 1,0-1-1,-1 1 1,1 0-1,0 0 0,0 0 1,0 0-1,0 0 0,0 0 1,0 0-1,0 0 0,0 0 1,0 0-1,1 0 1,-1 0-1,0 0 0,0 0 1,1 0-1,-1-1 0,1 1 1,-1 0-1,1 0 103,2 5 262,-1 0-1,1 0 1,1 0-1,-1 0 1,5 4-262,-5-6 247,0 0 0,0 1 0,0-1 0,-1 1 0,1-1 0,-1 1 0,0 0 0,-1 0 0,1 0 0,-1 0 0,0 0 0,0 1-248,0 0 243,0 1-1,-1 0 0,1 0 0,-2-1 0,1 1 0,-1 0 1,0 0-1,0-1 0,-1 1 0,1-1 0,-2 1 0,1-1 0,-1 0 1,0 0-1,0 0 0,0 0 0,-1 0 0,0-1 0,0 1 1,-1-1-1,1 0 0,-1-1 0,-1 1-241,-24 22 356,-1-1-1,-1-1 1,-1-2 0,-1-2 0,-1-1-1,-5 0-355,34-17-228,0-1 0,-1 0 0,1 0 0,0-1 0,-1 1 0,0-1 228,-26 0-7999,23-1 2746</inkml:trace>
</inkml:ink>
</file>

<file path=ppt/ink/ink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8T18:50:10.10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144 0 11605,'0'0'1753,"0"0"-1289,0 0-170,0 0 151,-6 26-434,2-9-42,-6 28-70,-2-1 0,-2 1 1,-2 0 100,-57 142-46,71-183 36,1 1 0,0-1 0,-1 0 0,2 0 1,-1 0-1,0 1 0,1-1 0,0 0 0,0 1 0,0 2 10,0-6-15,1 1 0,-1 0-1,1-1 1,-1 1 0,1-1 0,0 1 0,0-1 0,0 1-1,0-1 1,0 1 0,0-1 0,0 0 0,0 0 0,0 0-1,1 1 1,-1-1 0,0 0 0,1-1 0,-1 1 0,1 0-1,-1 0 1,1-1 0,-1 1 0,1 0 0,0-1 0,0 0 15,18 5-19,1-1 1,-1 0 0,1-2-1,0-1 1,1 0 18,107-5-637,-120 2 473,1 1 0,-1-1 0,0 0 0,-1-1 0,1 1 0,0-2 0,-1 0 0,0 0 0,8-5 164,-12 7-252,-1 0 0,1 0 0,-1-1 0,1 0-1,-1 0 1,0 0 0,0 0 0,0 0 0,0 0-1,-1-1 1,0 1 0,1-1 0,-1 0-1,0 0 1,-1 0 0,1 0 0,-1 0 0,0 0-1,0 0 1,0 0 0,0 0 0,-1-1 252,0-11-3882</inkml:trace>
</inkml:ink>
</file>

<file path=ppt/ink/ink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8T18:50:10.43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25 0 11205,'0'0'1233,"0"0"-481,0 0-48,0 0-496,-25 217-192,25-89-16,0 10 0,0 4-64,0-92-2721,0-6-2513</inkml:trace>
</inkml:ink>
</file>

<file path=ppt/ink/ink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8T18:50:11.28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203 42 9252,'0'0'1305,"0"0"-812,0 0-255,0 0-81,0 0-61,0 0 35,18-2-27,54-8 27,-69 10-138,0-1-1,0 1 1,-1 0 0,1-1 0,0 0 0,-1 0 0,1 0-1,0 0 1,-1 0 0,1 0 0,-1 0 0,0-1 0,1 0 0,-1 1-1,0-1 1,0 0 0,0 0 0,0 0 0,0-1 7,-3 3-29,0-1-1,0 1 1,0-1 0,0 1 0,0-1-1,0 1 1,0 0 0,0-1 0,0 1 0,0 0-1,0 0 1,0 0 0,0 0 0,-1 0-1,1 0 1,0 0 0,0 0 0,0 1 29,-1-1-35,-12 0 64,0 1 0,0 1 0,0 0 0,0 1 0,0 0 0,1 1 0,-1 1 0,1 0 0,0 1 0,1 0 0,-1 1 0,1 1 0,1 0 0,-9 7-29,11-9 105,1 0-1,0 1 1,1 0 0,-1 0-1,1 0 1,1 1-1,-1 0 1,1 1 0,1-1-1,0 1 1,0 0 0,1 1-1,0-1 1,0 1 0,1 0-1,0 0 1,1 0 0,0 1-105,-3 28-45,2 1 0,2 0 0,2 4 45,-1 0-42,2-27 37,-1-1 0,2 1 0,0 0 0,1-1 0,6 14 5,-5-13 19,0-1-1,-1 1 0,-1 0 1,0 1-1,0 14-18,-3-31-40,0-1 0,0 0 0,0 1-1,0-1 1,0 0 0,0 1 0,0-1 0,0 1-1,0-1 1,0 0 0,0 1 0,0-1 0,0 0-1,0 1 1,0-1 0,0 0 0,0 1 0,-1-1-1,1 0 1,0 1 0,0-1 0,0 0 0,0 1-1,-1-1 1,1 0 0,0 0 0,-1 1 0,1-1-1,0 0 1,0 0 0,-1 1 0,1-1 0,0 0-1,-1 0 1,1 0 0,0 0 0,-1 1 0,1-1-1,0 0 1,-1 0 40,0-1-192,0 1-1,0-1 1,0 1-1,0-1 1,0 0-1,0 1 1,0-1 0,1 0-1,-1 0 1,0 1-1,0-1 1,1 0-1,-1 0 1,0 0-1,1 0 1,-1 0 0,1 0 192,-16-40-4683,4 7 1207</inkml:trace>
</inkml:ink>
</file>

<file path=ppt/ink/ink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8T18:50:11.59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1 195 8148,'0'0'672,"0"0"1041,0 0-1089,202-19-96,-111-3-127,10-12-257,7-13-144,-7-6-1249,-73 34-4450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09:23:41.71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91 7988,'0'0'1430,"0"0"-641,0 0-463,0 0-41,0 0-69,0 0-64,0 0-34,0 0-6,28 0 179,174 0 42,-115 1-226,-13 1 29,46-7-136,-109 4-87,0-1 0,0 0 1,0-1-1,0 0 0,-1-1 0,7-2 87,-12 4-431,0-1 0,-1 1 0,1-1 0,0 0-1,-1 0 1,0-1 0,0 1 0,0-1 0,0 0 0,0 0 0,-1 0 0,1-1-1,1-2 432,-2-9-4444</inkml:trace>
</inkml:ink>
</file>

<file path=ppt/ink/ink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8T18:50:12.34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496 0 48,'0'0'2908,"0"0"4960,0 0-5494,-34 11-1656,34-11-718,-55 19 683,-31 15-683,80-32 38,0 1 0,0 1 0,1-1 1,-1 1-1,1 0 0,0 0 0,0 0 1,0 1-1,0 0 0,1 0 0,0 0 1,0 0-1,0 1 0,1 0 0,0-1 1,0 1-1,0 0 0,1 1 0,-1-1 1,2 0-1,-1 1-38,-3 9 48,-3 9-41,2 0 1,0 1-1,2 0 1,-1 22-8,1 105-58,4-128 64,0-12-9,0-1 0,1 0 0,1 1 0,0-1 0,0 0 0,1 0 0,1 0 0,0-1 0,2 4 3,-3-10-20,-1 0-1,1-1 1,0 1-1,0-1 0,0 0 1,1 0-1,-1 0 1,1 0-1,0 0 0,0-1 1,1 0-1,-1 0 1,1 0-1,-1 0 0,1-1 1,0 0-1,0 0 1,0 0-1,0 0 0,0-1 1,1 0-1,2 0 21,2 1-94,0-1 0,-1-1 0,1 0 0,0 0 0,0-1 0,2 0 94,-8 0-23,-1 0-1,1 0 0,0 0 1,-1 0-1,1 0 0,-1-1 1,0 0-1,1 0 0,-1 0 1,0 0-1,0 0 1,0 0-1,-1-1 0,1 1 1,-1-1-1,1 0 0,0-1 24,2-4 28,0 0 0,-1-1 0,0 1-1,-1-1 1,1 0 0,-1 0-1,-1-1 1,0 1 0,0 0-1,-1-1 1,0 0 0,-1 1 0,0-3-28,0 10 23,-1 0 1,1 0 0,0 0 0,-1 0 0,1 0-1,-1 0 1,0 0 0,1 0 0,-1 1 0,0-1-1,0 0 1,0 1 0,-1-1 0,1 1 0,0-1-1,0 1 1,-1-1 0,1 1 0,-1 0-1,1 0 1,-1-1 0,0 1 0,1 1 0,-1-1-1,0 0 1,0 0 0,0 1 0,0-1 0,0 0-1,1 1 1,-1 0 0,-1 0-24,-9-3 153,-2 2-1,1 0 0,0 0 1,-8 1-153,9 0 136,-13 0 86,0 1-1,-24 4-221,39-3 4,0 0 0,0 1 0,0 1 0,0-1 0,1 1 0,-1 1 0,1 0 0,-5 3-4,-4 5-341,-1 1 1,2 0-1,0 2 1,1 0-1,0 0 1,2 2-1,0 0 1,-2 4 340,4 5-4434,11-10-3036</inkml:trace>
</inkml:ink>
</file>

<file path=ppt/ink/ink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8T18:50:13.32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76 15383,'0'0'195,"0"0"-414,0 0-349,0 0-339,34-7 325,208-46-122,-222 48 523,0 1 0,0 1 1,1 1-1,18 1 181,-38 1 3,0 0 1,0 0 0,0 0 0,0 0-1,0 1 1,0-1 0,0 0 0,-1 0-1,1 1 1,0-1 0,0 1-1,0-1 1,0 1 0,-1-1 0,1 1-1,0-1 1,0 1 0,-1 0-1,1-1 1,-1 1 0,1 0 0,0 0-1,-1-1 1,0 1 0,1 0 0,-1 0-1,1 0 1,-1 0 0,0 0-1,0 0 1,1 0-4,2 34 422,-3-26-306,0 381 527,-5-317-1949,-8 45 1306,5-72-3821,-9 30 3821,16-74-208,0 0 0,0 1 0,0-1 0,0 0 0,0 0-1,0 0 1,0 0 0,-1 0 0,1 0 0,-1 0 0,1 0 0,-1-1 0,0 1 0,-2 1 208,4-3-15,-1 0 0,1 1 0,0-1 0,-1 0 0,1 0 0,-1 0 0,1 1 0,-1-1 0,1 0 0,-1 0 0,1 0 0,-1 0 0,1 0 0,-1 0-1,1 0 1,-1 0 0,1 0 0,-1 0 0,1 0 0,-1 0 0,1-1 0,-1 1 0,1 0 0,-1 0 15,0-1 82,0 0-1,1 1 1,-1-1-1,0 0 1,1 0 0,-1 0-1,1 0 1,-1 1 0,1-1-1,-1 0 1,1 0-1,0 0 1,-1 0 0,1 0-1,0 0 1,0 0-1,0-1-81,-1-2 250,0 0 1,0 0-1,1 0 0,0-1 0,0 1 0,0 0 0,0 0 0,1 0 0,0 0 0,0-1 0,0 1 0,0 0 0,0 0 0,1 0 0,0 1 0,0-1 0,0 0 0,0 1 0,2-3-250,5-3 36,0 0 1,0 0-1,1 1 1,1 0-1,10-6-36,135-84-119,70-28 119,-136 77-2156,-53 29-4786</inkml:trace>
</inkml:ink>
</file>

<file path=ppt/ink/ink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8T18:50:14.29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146 73 5202,'0'0'4792,"0"0"-2855,0 0-734,0 0-213,0 0-377,-17 27-471,-8 14-138,2 0 0,1 1-4,19-34-3,0 1 0,0-1 0,0 1 0,1 0 0,1 0 0,-1-1 1,2 1-1,-1 0 0,1 0 0,0 0 0,1 0 0,0 0 0,1 3 3,3 6-15,1 1 0,0-1 0,1-1 0,7 14 15,-9-23-1,52 99-159,-39-79-84,-2 1 0,-1 0 0,-2 1 1,0 1-1,6 29 244,-17-49-151,0 0 0,-1 1 0,-1-1 0,0 4 151,0-12-28,0-2 12,0 0 1,-1-1 0,1 1-1,0 0 1,0 0 0,-1-1-1,1 1 1,-1 0 0,1-1 0,0 1-1,-1 0 1,1-1 0,-1 1-1,0 0 1,1-1 0,-1 1 0,1-1-1,-1 1 1,0-1 0,0 0-1,1 1 1,-1-1 0,0 0-1,1 1 1,-1-1 0,0 0 0,0 0-1,0 0 1,1 1 0,-1-1-1,0 0 1,-1 0 15,-34 1-422,25-2 277,4 1 117,-1 0 0,1 0 1,0-1-1,-1-1 0,1 1 0,0-1 1,0 0-1,0 0 0,0-1 0,1 0 0,-1 0 1,1-1-1,-1 0 0,1 0 0,0 0 0,1-1 1,-1 0-1,1 0 0,0 0 0,0-1 0,0 0 1,1 0-1,0 0 0,-3-6 28,4 7 7,1 0 1,-1 0-1,1 0 0,0-1 0,0 1 1,0-1-1,1 1 0,0-1 0,0 0 1,0 1-1,1-1 0,0 0 0,0 0 1,0 1-1,1-1 0,0 0 1,0 1-1,2-5-7,0 0-12,1 0 0,0 1 0,1-1 0,0 1 1,0 0-1,1 1 0,0-1 0,0 1 0,6-5 12,51-52-9,-14 15 7,-1-2 1,-3-1-1,-3-3 0,19-33 2,-55 79 70,-1 0 1,0 0-1,-1-1 1,1-4-71,-4 12 102,0 0 1,0 0 0,0-1 0,-1 1 0,1 0 0,-1 0 0,0-1 0,0 1-1,0 0 1,-1-1 0,1 1 0,-1 0 0,1 0 0,-1 0 0,0-1-1,0 1 1,-2-1-103,-7-9-535,-1 0 0,0 1 0,-1 1 0,-1 0-1,-8-5 536,17 14-2969,3 2-1756</inkml:trace>
</inkml:ink>
</file>

<file path=ppt/ink/ink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8T18:50:15.47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534 1 2225,'0'0'7070,"0"0"-3805,0 0-1528,0 0-515,0 0-414,0 0-285,-33 13-125,-109 46-30,136-56-349,0-1 0,0 1 0,0 1 0,0-1 1,1 1-1,-1 0 0,1 0 0,0 1 0,0-1 0,1 1 0,-1 0 0,1 1 0,0-1 0,1 1 1,-1 0-1,1 0 0,0 0 0,0 1-19,-3 6 48,-3 6 5,1 1-1,2-1 0,0 1 0,1 0 1,0 0-1,0 20-52,0 20-22,4 42 22,1-87 2,-1-10-11,1-1 0,0 1 0,0-1 0,0 1 0,1-1 0,0 1 1,0-1-1,0 1 0,0-1 0,1 0 0,-1 0 0,1 0 0,1 2 9,0-3-21,-1-2 1,0 1-1,1 0 0,-1 0 0,1-1 1,-1 1-1,1-1 0,0 0 0,0 0 1,0 0-1,0 0 0,-1-1 0,1 1 0,0-1 1,0 0-1,0 1 0,0-1 0,0 0 1,0-1-1,0 1 21,5 0-40,-1 0-22,1 0 1,0 0 0,0-1 0,-1 0 0,1 0 0,0-1 61,-4 1-34,-1-1-1,1 0 1,-1 1-1,0-1 1,0 0 0,0 0-1,0-1 1,0 1-1,-1 0 1,1-1 0,-1 0-1,1 0 1,-1 0-1,2-2 35,5-11-169,0 0-1,-1-1 0,0 0 1,-1 0-1,-2-1 0,1 1 1,-1-5 169,8-45-999,0-24 999,2-6-628,12-48 121,-24 139 558,-1 7 26,1 15 129,0 26 215,1 265 940,-4-200-1009,-1-65-144,-1 1 1,-2-2 0,-6 22-209,5-39 166,-1 0-1,-1 0 1,-1-1-1,-1 0 1,-2-1-1,-8 15-165,11-25 59,-1-1 1,0 1-1,0-2 0,-1 1 0,-1-1 0,0-1 1,0 0-1,-1-1 0,0 0 0,0 0 1,-1-1-1,0-1 0,0 0 0,0-1 1,-1-1-1,-5 2-59,-18 3-867,-1-2-1,1-1 1,-1-2 0,0-1 0,-17-2 867,49-3-4095,6-3-3045</inkml:trace>
</inkml:ink>
</file>

<file path=ppt/ink/ink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9T14:53:57.22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1 0 14839</inkml:trace>
</inkml:ink>
</file>

<file path=ppt/ink/ink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26:12.03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442 1 3874,'-28'144'288,"-7"46"32,-2 35 544,-6 12-31,-2 9-161,2-7 96,3-9-367,5-13-145,5-14-144,3-18-48,4-14-64,5-15 16,6-25-16,4-18 0,3-28-288,0-22-1217,0-22-1808,3-41 1376</inkml:trace>
</inkml:ink>
</file>

<file path=ppt/ink/ink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26:13.00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23 512,'0'0'9413,"0"0"-7108,0 0-1553,0 0-752,0 0-96,0 0 0,0 0 96,105 15 256,-14-1-96,9-5 0,0-5-48,-10-4-64,-12 0 32,-8 0-64,-5-24-16,-57 6-1472,-8-5-4979</inkml:trace>
</inkml:ink>
</file>

<file path=ppt/ink/ink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26:13.76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610 2 5747,'0'0'1352,"0"0"-389,0 0-221,0 0 106,0 0 278,0 0-232,-2-1-408,2 1-482,0 0 1,-1 0-1,1 0 1,0 0-1,0 0 1,-1 0-1,1 0 1,0 0-1,0 0 1,-1 0-1,1 0 1,0 0-1,0 0 1,-1 0-1,1 0 1,0 0-1,0 0 1,-1 0-1,1 0 1,0 0-1,0 0 1,-1 1-1,1-1 1,0 0-1,0 0 1,0 0-1,-1 0 1,1 1-1,0-1 1,0 0-1,0 0 1,0 1-1,0-1 1,-1 0-1,1 0 1,0 0-1,0 1 1,0-1-1,0 0 1,0 0-1,0 1 1,0-1-1,0 0 1,0 0-1,0 1 1,0-1-1,0 0 1,0 1-5,-5 20 60,1 1 0,2 0 1,-1 13-61,-2 15 99,-84 668 164,-33-2-118,-102 191-44,112-505-106,106-384-457,0 0 1,-8 13 461,10-25-1935,1-5-1981,3-1-1107</inkml:trace>
</inkml:ink>
</file>

<file path=ppt/ink/ink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26:16.12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48 302 3458,'0'0'944,"0"0"-88,0 0-7,0 0 386,0 0-2,0 0-366,-7 6-203,-25 20-202,24-20-81,8-6 1,0 0-252,13-7-63,0-1 1,0-1-1,-1 0 0,0 0 0,0-1 1,-1-1-1,4-4-67,14-21 166,21-30-166,-21 25 70,15-12-70,-37 45 0,-1 1-1,2 1 1,-1-1-1,1 2 1,0-1-1,0 1 1,5-3 0,-9 6 0,1 0 0,-1 0 0,1 0 0,0 1 0,0-1 0,0 1 0,0 0 0,0 1 0,0-1 0,0 1 0,0 0 0,-1 0 0,1 1 1,0 0-1,3 0 0,-5 0 7,0 1 1,0-1 0,0 1 0,-1 0 0,1 0 0,-1 0 0,1 0 0,-1 0 0,0 1 0,1-1 0,-1 1 0,-1-1 0,1 1 0,0 0-1,-1-1 1,1 1 0,-1 0 0,0 0 0,0 0 0,0 1-8,4 10 54,-1 0 0,0 1 0,0 10-54,2 25 278,0 20-278,-5-19-6967,-1-50 2531</inkml:trace>
</inkml:ink>
</file>

<file path=ppt/ink/ink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26:16.57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12 7331,'0'0'1967,"0"0"-828,0 0-1083,6-2-14,5-1 115,1 1 0,-1 0-1,1 1 1,0 0-1,0 1 1,-1 0 0,3 1-157,88 13 534,-43-4-316,-20-6-2093,-37-4-1895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09:23:42.07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26 1 4162,'0'0'2788,"0"0"-1985,0 0-470,14 8 238,-3-2-453,5 4 54,1 0 1,-2 1-1,1 0 0,-2 1 0,5 5-172,-3-1 206,-1 1-1,0 0 1,5 11-206,-15-21 63,0 1 0,-1-1 0,0 1 0,0 1 0,-1-1 0,0 0 0,-1 1-1,0 0 1,0-1 0,0 5-63,0 7 86,-1 0 1,-1-1-1,-1 1 0,-1-1 0,-2 10-86,2-17 67,-1 0-1,-1-1 1,1 0-1,-2 0 1,0 0-1,0 0 1,-1-1 0,0 0-1,-5 6-66,-3-1 149,0-1-1,-1 0 0,0 0 1,-1-2-1,-1 0 1,0-1-1,-1-1 0,-14 7-148,10-5 72,8 0-987,12 4-5368,3-7 3079,-1-4 1075</inkml:trace>
</inkml:ink>
</file>

<file path=ppt/ink/ink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26:21.36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0 475 5202,'0'0'3514,"0"0"-2057,0 0-1127,22-24-57,-2 1-171,17-19 264,3 1 1,32-25-367,-40 38 86,2 2 0,1 1 0,1 1 0,0 3 1,2 1-1,1 1 0,0 3 0,1 1 0,1 1 0,20-2-86,66-9-53,-105 17-1826,-22 8 1548,1-1 0,-1 1 0,1-1 0,-1 1 0,1-1 0,-1 1 0,0-1 0,1 1 0,-1-1 0,1 1 0,-1-1 0,0 0 0,0 1 0,1-1 0,-1 0 0,0 1-1,0-1 1,0 0 0,0 1 0,0-1 0,0 0 331,0-7-2884</inkml:trace>
</inkml:ink>
</file>

<file path=ppt/ink/ink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26:21.81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35 10 4338,'0'0'1766,"0"0"-992,0 0 2,25-2 1,76-6 103,-97 8-820,-1 0 1,0 0 0,1 1-1,-1-1 1,0 1-1,0-1 1,1 1-1,-1 0 1,0 0-1,0 1 1,0-1 0,0 0-1,0 1 1,0 0-1,0 0 1,-1 0-1,1 0 1,-1 0-1,1 1 1,-1-1-1,0 1 1,0-1 0,1 2-61,0 1 111,-1 1 0,0-1 1,0 1-1,0-1 1,0 1-1,-1 0 1,0 0-1,0-1 1,0 7-112,-1-2 109,1 0 0,-2 0 0,1 0 0,-1 0 0,-1 0 0,1 0 0,-2-1 0,0 1 0,-2 6-109,-1-3 56,-1 0 0,0-1-1,0 0 1,-2 0-1,1-1 1,-7 6-56,-10 9 137,-21 17-137,26-25-22,0 1 1,2 1-1,-14 18 22,21-20-1209,9-15-2928,2-3-2683</inkml:trace>
</inkml:ink>
</file>

<file path=ppt/ink/ink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26:22.29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1 431 10277,'0'0'1019,"0"0"-787,0 0-149,0 0 154,0 0 41,14-15-62,-9 10-204,26-26 26,-2-3 0,20-28-38,-3-7 45,-26 36-34,2 1 0,1 1 1,1 1-1,2 1 0,17-15-11,-42 43-4,1-1 0,-1 1-1,1 0 1,-1 0 0,1-1 0,0 1 0,-1 0 0,1 1-1,0-1 1,0 0 0,-1 0 0,1 1 0,0-1-1,0 1 1,0-1 0,0 1 0,0 0 0,0 0-1,1 0 5,-2 0 7,0 1 0,0-1-1,0 1 1,0 0-1,0-1 1,0 1-1,0 0 1,0 0 0,0-1-1,0 1 1,0 0-1,0 0 1,-1 0-1,1 0 1,0 0 0,-1 0-1,1 0 1,-1 1-1,1-1 1,-1 0-1,1 0 1,-1 1-7,3 9 106,-1 0-1,-1 0 1,0 1-1,0-1 1,-2 10-106,1-14 55,0 303 444,0-295-936,0 0-1,-1 0 1,-1 0-1,-4 13 438,-1-16-3615,-2-11-3097</inkml:trace>
  <inkml:trace contextRef="#ctx0" brushRef="#br0" timeOffset="1">23 361 8884,'0'0'2593,"0"0"-1742,0 0-683,0 0 137,0 0 164,16-8-71,-4 1-278,-3 2-42,0 0-1,0 0 1,1 0 0,0 2 0,0-1 0,0 1 0,0 0 0,0 1 0,1 1 0,4-1-78,11 1 77,-1-1-6,0 1 1,1 1-1,-1 1 0,13 3-71,-31-1-65,0-1 0,-1 1 0,1 0 0,0 1 0,-1-1 0,0 1-1,0 1 1,0-1 0,0 1 0,-1 0 0,0 0 0,0 1 0,0-1-1,-1 1 1,0 0 0,0 1 0,0-1 0,-1 1 0,3 5 65,-5-4-3466,-1-4-1990</inkml:trace>
</inkml:ink>
</file>

<file path=ppt/ink/ink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26:19.32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412 0 4530,'-3'40'675,"-35"319"-51,-87 555 1387,-2 8-903,72-490-201,14 97-907,31-380 106,-2 120-166,12-267-936,0-5-2325,0-12-1591</inkml:trace>
</inkml:ink>
</file>

<file path=ppt/ink/ink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26:20.34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1221 0 7011,'0'0'1673,"0"0"-958,0 0-80,0 0 952,0 0-317,-2 23-894,-9 102 60,-20 82-436,-40 149 207,30-157-87,-90 577 271,99-495-192,5 225-199,26-360 10,-1 106 25,-15 60-35,10-193-1,6-72 3,-2 1 0,-8 40-2,7-79 21,0 9 17,-27-18 1149,3-2-1047,0-1 0,0-2 0,0 0-1,1-2 1,0-1 0,-4-3-140,-47-13 255,-99-19 759,-155-16-1014,323 57 10,9-2-218,17-7-688,23-6-1405,-4 1-2951,-7 1-4123</inkml:trace>
</inkml:ink>
</file>

<file path=ppt/ink/ink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26:25.14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154 1 5346,'0'0'2188,"0"0"-798,0 0-136,0 0 248,0 0-421,0 0-350,-12 0-241,-36 0-36,45 0-413,0 0-1,0 0 1,-1 0 0,1 1 0,0-1-1,0 1 1,0 0 0,0 0 0,0 0-1,0 0 1,0 1 0,0-1-1,1 1 1,-1 0 0,0 0 0,1 0-1,0 0 1,-1 0 0,1 0 0,0 1-1,0-1 1,0 1 0,0-1-1,1 1 1,-1 0 0,1 0 0,-1 0-41,-2 8 28,1 0 1,-1 0-1,2 0 1,0 1 0,0-1-1,1 5-28,0-9 10,-2 88 2,3-78-19,0-16 6,0 1 0,0-1 1,0 0-1,0 1 0,1-1 1,-1 0-1,0 1 0,1-1 1,-1 0-1,1 1 0,0-1 0,-1 0 1,1 0-1,0 0 0,0 0 1,0 1-1,-1-1 0,1 0 1,0-1-1,1 1 0,-1 0 0,0 0 1,2 1-1,1 0 0,-1-1 0,0 1 0,0-1 0,1 0-1,-1 0 1,1 0 0,-1-1 0,3 1 1,6 0-29,0 0 0,0-2 0,0 1 0,0-1 0,7-2 29,-10 0-370,1 1-1,-1-2 1,1 1 0,-1-2-1,0 1 1,-1-1 0,1 0-1,-1-1 1,0 0 0,0 0-1,5-6 371,-9 8-839,-1 0 0,0 1 0,0-1-1,0 0 1,0 0 0,0-1 0,-1 1 839,8-24-5603</inkml:trace>
</inkml:ink>
</file>

<file path=ppt/ink/ink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26:26.55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61 33 208,'0'0'5973,"0"0"-4148,0 0-1518,-6 23-171,-19 76-40,15-51-29,1 1 0,1 18-67,6-52 10,4-63-1570,-4-27 1560,2-63 61,0 135-36,0 0 0,0 0 0,0 1 0,1-1 1,-1 0-1,1 1 0,0-1 0,-1 0 0,1 1 0,0-1 0,1 1 0,-1-1 1,0 1-1,1-1 0,-1 1 0,1 0 0,0 0 0,0 0 0,0 0 0,0 0 1,0 0-1,0 0 0,0 1 0,1-1 0,-1 1 0,1 0 0,-1 0-25,7-2 285,0 1 0,-1 0-1,1 1 1,0 0-1,0 0 1,0 1 0,5 0-285,-13 0 28,0 1 1,0-1-1,0 0 1,0 0-1,0 1 1,0-1-1,0 0 1,-1 1-1,1-1 1,0 1-1,0-1 1,0 1-1,-1-1 1,1 1-1,0 0 1,-1-1-1,1 1 1,-1 0-1,1-1 1,0 1-1,-1 0 1,0 0-1,1 0 1,-1 0-1,1-1 1,-1 1-1,0 0 1,0 0-1,1 0 1,-1 0-1,0 0 1,0 0-1,0 0 1,0 0-29,-1 41 794,0-28-815,1-1 78,0-9-127,0 1 1,0 0 0,0 0 0,1-1 0,0 1-1,1 4 70,-1-7-20,0 1 1,0-1-1,0 0 0,0 0 0,1 0 0,-1 0 0,1 0 0,-1-1 1,1 1-1,0 0 0,0-1 0,0 1 0,0-1 0,0 0 0,1 1 20,-1 0 8,0-1 0,0 1 1,0-1-1,0 1 0,-1-1 0,1 1 0,-1 0 0,1 0 0,-1 0 0,0 0 0,0 0 0,0 0 0,0 0 0,0 1 0,0-1 1,-1 0-1,1 1-8,3 39 433,-4-42-190,0 0 200,-20 0 528,7 0-739,9 1-149,-1-1 0,1 0-1,-1 0 1,1-1 0,-1 1 0,1-1 0,-1 0 0,1 0 0,0 0 0,-1-1 0,1 0 0,-2-1-83,-7 2 574,12 1-560,1 0 0,-1 0 1,0 0-1,0 0 0,0 0 1,0 0-1,0 0 1,1 0-1,-1-1 0,0 1 1,0 0-1,0 0 0,1-1 1,-1 1-1,0 0 0,0-1 1,1 1-1,-1-1 1,0 1-1,1-1 0,-1 0-14,1 1-5,0 0-1,0 0 0,-1 0 0,1-1 0,0 1 1,0 0-1,0 0 0,0 0 0,0 0 0,0-1 1,0 1-1,0 0 0,0 0 0,1 0 0,-1 0 1,0-1-1,0 1 0,0 0 0,0 0 0,0 0 1,0 0-1,0 0 0,0-1 0,0 1 0,0 0 1,1 0-1,-1 0 0,0 0 0,0 0 0,0 0 1,0 0-1,0-1 0,1 1 0,-1 0 0,0 0 1,0 0-1,0 0 0,0 0 0,0 0 0,1 0 1,-1 0-1,0 0 0,0 0 0,0 0 0,0 0 1,1 0-1,-1 0 0,0 0 0,0 0 0,0 0 1,0 0-1,1 0 0,-1 0 0,0 0 0,0 0 1,0 1-1,0-1 0,1 0 0,-1 0 6,13-1 24,-13 1-34,8 0 24,-1 1-1,0-1 1,1 1-1,-1 0 0,0 1 1,0-1-1,0 1 1,0 1-1,0 0 1,1 0-14,-4-1 4,0 1 0,0-1 0,-1 1 0,1 0 0,-1 0 0,0 0 0,1 1 0,-1-1 1,-1 1-1,1 0 0,0-1 0,-1 1 0,0 0 0,0 1 0,0-1 0,1 4-4,-1 1 47,1 1-1,-1 0 0,-1-1 0,0 1 0,0 0 1,-1 9-47,-1-18 6,1 0 0,0 0 1,-1 0-1,1 0 1,-1 0-1,1 0 0,-1 0 1,1 0-1,-1 0 0,0 0 1,1 0-1,-1 0 1,0-1-1,0 1 0,0 0 1,1 0-1,-1-1 0,0 1 1,0-1-1,0 1 0,0-1 1,0 1-1,0-1 1,0 1-1,-1-1 0,1 0-6,-34 9 68,31-9-61,-22 4 200,0-1 1,-13-1-208,19-2-3462,0 0-3808,13 0 1921</inkml:trace>
</inkml:ink>
</file>

<file path=ppt/ink/ink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26:27.15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36 1 6851,'0'0'1297,"0"0"-1201,0 119-64,-8-60 48,-4 2 64,4 0-32,3-7 64,3-13-144,2-10 64,0-8-80,0-10 0,0-1-16,10-8-960,-10-4-3314,0 0 752</inkml:trace>
</inkml:ink>
</file>

<file path=ppt/ink/ink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26:27.94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58 3137,'0'0'2724,"0"0"-2011,0 0-633,0 0 2,9-8-4,30-26-6,-38 33-28,1-1 1,0 1 0,0-1 0,0 1-1,0 0 1,0-1 0,0 1-1,0 1 1,1-1 0,-1 0-1,0 0 1,0 1 0,1-1-1,-1 1 1,0 0 0,1 0-1,-1 0 1,1 0 0,-1 0-1,0 0 1,1 0 0,-1 1-1,0-1 1,0 1 0,2 0-45,-1 1 115,1 0 1,-1 0-1,0 1 1,0-1-1,0 1 1,0-1-1,0 1 1,0 0 0,-1 0-1,0 0 1,2 3-116,1 1 125,-1 0 0,0 1 0,-1 0 0,0-1 1,0 1-1,-1 1 0,0-1 0,0 0 0,-1 0 0,0 1 1,0-1-1,-1 1 0,0 6-125,-1-13 61,1 0 0,0-1 0,-1 0 1,1 1-1,-1-1 0,0 1 0,1-1 0,-1 0 0,0 1 0,0-1 0,0 0 1,0 0-1,0 1 0,0-1 0,0 0 0,0 0 0,0 0 0,-1 0 1,1-1-1,0 1 0,-1 0 0,1-1 0,0 1 0,-1 0 0,1-1 0,-1 0 1,1 1-1,-1-1 0,1 0 0,-1 0 0,0 0-61,-10 2 284,0 0 1,0-2-1,-9 0-284,15 0 99,-61 0-980,66 0-2784,1 0-3664</inkml:trace>
</inkml:ink>
</file>

<file path=ppt/ink/ink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26:37.95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2897,'0'0'0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09:23:45.95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2161 118 5795,'0'0'584,"0"0"-261,-28-9 26,-92-27 27,47 16 534,-2 4-1,0 3 1,-54-2-910,-204 7 1182,277 8-1021,-20 2 30,0 4 1,-27 7-192,-149 32 171,199-34-120,-30 6 24,0 4 0,-70 28-75,110-32 51,2 1-1,0 2 1,1 2 0,1 2-1,1 2 1,-8 8-51,38-28 2,-1 1 0,1 0 1,0 1-1,1 0 0,0 0 0,0 0 1,1 1-1,0 0 0,0 1 1,1-1-1,0 1 0,1 0 0,0 0 1,1 1-1,0-1 0,0 1 1,1-1-1,1 1 0,0 0 0,0 0 1,1 4-3,0 17-21,1 1-1,3 3 22,-2-22-1,0-1-1,1 0 0,1-1 0,0 1 0,1 0 0,4 6 2,6 10 9,1-1-1,2 0 1,0-2-1,2 0 0,1-1 1,1-1-1,13 10-8,-4-7 16,1-2 0,1-1 0,1-2 0,2-1 0,30 13-16,19 2 18,1-3 1,2-4-1,0-4 1,2-3-1,1-5 0,0-4 1,1-3-1,87-4-18,-139-5 4,458-5 93,-338-4-124,-2-7 1,20-11 26,-98 12-26,-2-5 0,0-2 0,-1-4 0,22-13 26,-58 20-6,0-2-1,-2-1 0,-1-2 0,0-2 1,-2-1-1,-1-2 0,-1-2 0,15-18 7,-36 34-11,-1 0 0,0-1-1,-1 0 1,-1-1 0,0 0-1,-2 0 1,1-1 0,-2-1-1,-1 1 1,0-1 0,-1 0-1,0 0 1,-2-1 0,0 1-1,-2-1 1,1-15 11,-2 17 15,0-10 36,-1 1 0,-2-9-51,2 25 13,-1 1 0,-1-1 0,1 1 0,-1 0 0,-1 0 0,0 0 0,0 1 1,-2-3-14,-9-13 44,-2 0 0,-1 2 0,0 0 0,-2 1 1,0 1-1,-1 1 0,-1 0 0,-1 2 1,-1 1-1,0 1 0,-1 0 0,0 2 1,-1 1-1,-2 1-44,-20-6 112,-2 1 0,0 3 0,0 2 0,-2 2 0,1 2 0,-1 3 0,-15 2-112,38 1 17,-218 3 19,238-2-192,0 1 0,0 0 0,0 0 0,1 1 0,-1 0 0,0 1 0,1 0 0,-1 0 0,1 1-1,-4 2 157,12-6-116,-1 0 0,1 1 0,-1-1 0,1 0-1,-1 1 1,1-1 0,0 1 0,-1-1 0,1 1-1,0-1 1,-1 0 0,1 1 0,0-1-1,-1 1 1,1 0 0,0-1 0,0 1 0,0-1-1,0 1 1,-1-1 0,1 1 0,0-1 0,0 1-1,0 0 1,0-1 116,0 0 0,0 10-5197</inkml:trace>
</inkml:ink>
</file>

<file path=ppt/ink/ink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26:55.66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349 1 8548,'0'0'1166,"0"0"-809,0 0-37,0 0 105,3 28-249,6 61 16,-1 66-192,-10 7 445,-17 122-445,-87 475 332,-28 252-239,116-794-67,8 36-26,12-106 66,-4 151-892,-3-239 698,5-58 129,0 0 1,0 0-1,0 0 1,0-1-1,-1 1 1,1 0-1,0 0 1,-1-1 0,1 1-1,0 0 1,-1 0-1,1-1 1,-1 1-1,1-1 1,-1 1-1,0 0 1,1-1-1,-1 1-1,0-1 2,1 1 0,-1 0 0,0-1 0,1 1 0,-1 0 0,1-1-1,-1 1 1,1 0 0,-1 0 0,1-1 0,0 1 0,-1 0 0,1 0 0,0 0 0,0 0-1,0-1 1,-1 1 0,1 1-2,1 4 5,-1 0 0,0 1 0,0-1 0,-1 1 0,0-1 0,0 0 0,-1 0 0,1 1-1,-1-1 1,-1 0 0,1 0 0,-1-1 0,-2 4-5,-12 38 158,15-39-133,1 0 0,-1 0 0,1 0 1,1 0-1,0 0 0,0 7-25,1-7 34,-1 1 0,-1 0-1,1-1 1,-1 1 0,-2 5-34,1-6 1,1 1 1,0 0-1,1 0 1,-1 0-1,2 0 0,0 4-1,0-4 9,-1-1 0,0 1-1,0 0 1,-1-1 0,0 1-1,0-1 1,-2 4-9,2-11-13,1 1 0,-1-1-1,1 1 1,-1 0 0,1-1-1,-1 1 1,1 0 0,0 0 0,0-1-1,0 1 1,0 0 0,0 0-1,0-1 1,0 1 0,1 0 0,-1-1-1,1 1 1,-1 0 0,1-1 0,0 1-1,-1-1 1,2 2 13,1-1-15,-1 0 0,1 0-1,-1 0 1,1 0 0,0-1 0,0 1-1,0-1 1,0 0 0,0 0 0,0 0-1,0 0 1,1-1 15,35 8 13,0-2 0,0-1-1,1-2 1,-1-2-1,12-3-12,-14 2 31,23 1 42,0-3 0,-1-3 1,0-2-1,23-7-73,101-33 59,-151 35-796,-16 3-2742</inkml:trace>
</inkml:ink>
</file>

<file path=ppt/ink/ink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27:22.45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467 1 8548,'0'0'128,"1"20"-491,4 154 559,-8 0 0,-20 130-196,-50 299 234,-86 810-25,127-1002-193,10-111 11,11-185 24,-10 31-51,14-105 5,-3-1 0,-1 0 1,-2-1-1,-2 0 0,-7 11-5,9-26 28,8-15-35,0 0 1,0 0-1,1 0 1,0 0-1,1 1 1,0-1-1,0 1 1,1 0-1,0 0 1,1 2 6,1-11-48,0 10 288,0-10-237,1 0 0,0 1 1,-1-1-1,1 0 0,0 0 0,-1 0 0,1 0 1,0 1-1,0-1 0,0 0 0,0-1 0,0 1 1,0 0-1,0 0 0,1 0 0,-1-1 0,0 1 1,0 0-1,1-1 0,-1 1 0,0-1 0,2 1-3,32 9-9,5-4 50,-1-1-1,1-3 1,0-1-1,19-2-40,5 0 100,-10-2 186,-1-2 1,34-7-287,45-6 563,-95 17-1694,-39 1-1129</inkml:trace>
</inkml:ink>
</file>

<file path=ppt/ink/ink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27:23.32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509 0 8484,'0'0'-227,"1"32"574,7 377 896,-12-305-301,-17 99-942,-30 103 598,22-147-404,-6 42 22,-125 857 195,100-551-299,-12 123 0,63-512-42,6-54-30,-3 0 0,-2 0 0,-4 0-40,-2-26 277,14-36-269,-1-1 0,1 1 0,-1-1 0,0 1-1,0-1 1,0 1 0,0-1 0,0 0 0,0 1 0,0-1 0,0 0 0,0 0 0,-1 0-1,1 0 1,0 0 0,-1 0 0,1 0 0,-1-1 0,1 1 0,-1 0 0,1-1 0,-2 1-8,-1-2-1345,1-3-2844</inkml:trace>
</inkml:ink>
</file>

<file path=ppt/ink/ink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27:24.03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1 308 10837,'0'0'1697,"0"0"-1313,0 0-384,0 0 0,0 0 256,85-142 0,-35 99-96,0 7-160,-7 9 32,-3 4-16,-5 5 32,-5 9-32,-5 2 0,-5 5-16,-2 2-928,-8 0-2082,-10 0-1328,0 0-1104</inkml:trace>
</inkml:ink>
</file>

<file path=ppt/ink/ink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27:24.58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 12 6035,'0'0'1120,"0"0"-752,0 0-79,0 0 220,22-3 51,0-1-428,0 2 0,1 0-1,2 2-131,-23 0 19,0 0 1,0 0-1,0 0 0,0 1 0,0-1 1,0 1-1,0 0 0,-1-1 0,1 1 0,0 0 1,0 0-1,0 0 0,-1 1 0,1-1 0,-1 0 1,1 0-1,-1 1 0,1-1 0,-1 1 1,0 0-1,1 0-19,0 2 50,0 1 0,0-1 0,0 0 1,-1 1-1,0-1 0,1 1 0,-1 0-50,0 2 72,2 5-6,-1 0 1,0 0-1,-1 0 0,0 1 0,-1-1 0,0 0 0,-1 1 0,0-1 1,-1 0-1,0 0 0,-1 0 0,-1 0 0,0 0 0,0-1 0,-1 0 0,-1 1 1,0-2-1,0 1 0,-3 1-66,8-10-24,-53 65 302,48-61-528,0 0 0,0-1 0,0 0 0,0 0 0,-1 0 0,0-1 0,0 1 0,0-2 0,-3 2 250,8-4-3249,2-1-1345</inkml:trace>
</inkml:ink>
</file>

<file path=ppt/ink/ink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27:25.03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189 40 9492,'0'0'1390,"0"0"-835,0 0-107,0 0 179,0 4-413,0 27-117,-1-1 0,-1 0 0,-1 0 0,-2 0 0,-7 24-97,-14 25-678,-3-2-1,-4-1 1,-25 42 678,55-112-778,3-5 557,-1 0 0,1-1 0,0 1-1,-1 0 1,1 0 0,0 0 0,-1-1 0,1 1 0,-1 0 0,1-1 0,-1 1-1,1 0 1,-1-1 0,0 1 0,1-1 0,-1 1 0,0-1 0,1 1 0,-1-1-1,0 1 1,0-1 0,0 0 221,0-1-194,0-1 1,1 0-1,-1 1 0,1-1 0,0 0 1,-1 0-1,1 0 0,0 1 0,0-1 1,0 0-1,0 0 0,0 0 0,1 0 194,-1-2-205,0-15 829,0 0-1,2 1 1,0-1-1,1 0 1,1 1-1,2-8-623,-3 19 160,0 0 1,0 0-1,0 0 1,1 0-1,-1 1 0,2-1 1,-1 1-1,1 0 0,0 1 1,0-1-1,0 1 0,1 0 1,0 0-1,0 1 1,0-1-1,1 2 0,5-4-160,-1 2 48,0 1 0,1 0-1,0 1 1,0 0 0,0 1 0,0 0-1,10 0-47,20 0 40,27 4-40,-7 0-590,-59-2 446,-1 0 1,0 0-1,0-1 0,0 1 1,1-1-1,-1 1 0,0-1 1,0 0-1,0 0 0,0 0 1,0 0-1,0 0 0,0 0 1,-1-1-1,1 1 0,0 0 1,-1-1-1,1 0 144,2-2-158,-1 0 1,0 0-1,0-1 1,-1 1-1,1-1 0,-1 0 1,0 0-1,0 0 158,4-15-191,-1 1 0,-1-1 0,1-17 191,-4 30-27,4-58 163,-3 40 1776,0 0-1,5-20-1911,-5 43 4033,-1 12-3328,1 19-873,-3-6 403,-1 0-1,-1 0 1,-1 0 0,-1-1 0,0 0-1,-5 9-234,-15 36 305,-15 24-305,-15 39 109,43-88-856,10-38-3031,0-4-3748</inkml:trace>
</inkml:ink>
</file>

<file path=ppt/ink/ink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27:26.64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53 21 6947,'0'0'1646,"0"0"-773,0 0-124,0 0 206,0 0 9,0 0-209,0 0-339,-4-4-67,3 2-296,-1 0 0,0 1 0,0-1-1,0 1 1,0-1 0,0 1 0,-1 0 0,1 0 0,0 0-1,0 0 1,-3-1-53,5 2 15,-1 0 0,1 0 0,-1 0-1,1 0 1,-1 0 0,0 0 0,1 0 0,-1 0-1,1 0 1,-1 1 0,1-1 0,-1 0 0,1 0-1,-1 0 1,1 1 0,-1-1 0,1 0 0,-1 0-1,1 1 1,-1-1 0,1 1 0,-1-1 0,1 1-15,-1 0 9,0 0 1,0 1 0,1-1 0,-1 1-1,0-1 1,1 1 0,-1-1 0,1 1 0,0-1-1,0 1 1,-1-1 0,1 1 0,0 0-10,0 2 23,-2 23 29,1 1 1,2-1 0,2 17-53,-2-42 3,0 1 0,0 0 1,0-1-1,0 1 0,0-1 0,0 1 0,1-1 0,-1 1 0,1-1 0,0 0 1,0 0-1,0 0 0,0 0 0,0 0 0,0 0 0,0 0 0,1-1 0,-1 1 1,1-1-1,-1 0 0,1 0 0,-1 0 0,1 0 0,0 0-3,2 1-85,-1-1-1,1 0 1,-1 0-1,1 0 0,-1-1 1,1 0-1,0 0 1,-1 0-1,1 0 0,-1-1 1,1 1-1,-1-1 1,1 0-1,0-1 86,-4 2-231,0-1 1,0 1-1,0-1 1,0 0-1,0 1 0,0-1 1,-1 0-1,1 0 1,0 0-1,0 0 0,-1 0 1,1 0-1,0 0 0,-1 0 1,1 0-1,-1 0 231,10-20-7286</inkml:trace>
</inkml:ink>
</file>

<file path=ppt/ink/ink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27:27.08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 1 8740,'0'0'592,"0"0"-592,0 0 0,0 0 96,0 0 353,0 0-257,17 108-32,-17-72-112,-5-7 16,0-6-32,0-5-32,3-14-673,2-4-1552,-3 0-2193</inkml:trace>
</inkml:ink>
</file>

<file path=ppt/ink/ink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27:27.58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 9700,'0'0'609,"0"0"-609,0 0 0,0 0 160,0 0-64,0 0-32,130-3 48,-112 3-96,-6 0-16,-1 0-832,-11 0-2162,0 3-2032</inkml:trace>
  <inkml:trace contextRef="#ctx0" brushRef="#br0" timeOffset="1">0 3 6195,'70'166'1473,"-70"-166"-1409,0 5 224,13-3 416,2 1-288,0-1-128,-3 0-224,-4 0 32,-3 3-80,-5 2-16,0-3-1520,0 1-2082</inkml:trace>
</inkml:ink>
</file>

<file path=ppt/ink/ink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27:28.00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9492,'0'0'1361,"0"0"-1313,0 0 48,0 0 304,0 0 48,0 0 353,60 11-513,-40-9-224,0-2 32,-2 5-96,-16-5-1137,-2 2-4241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09:24:40.71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237 0 4946,'-23'10'347,"-76"32"528,34-18-54,57-22-124,1-1 1,-1 0 0,1 0-1,-1 0 1,-4-1-698,457 0 702,1098-11-286,-555 7 131,-590 20-500,-316-8 29,0 4 0,-1 4-1,65 21-75,-120-29-41,-1 1-1,0 2 0,0 0 0,-1 1 0,-1 2 1,16 11 41,-38-24-117,0-1 0,-1 0 1,1 1-1,-1-1 1,1 1-1,-1-1 1,1 1-1,-1-1 0,1 1 1,-1-1-1,1 1 1,-1-1-1,0 1 1,1-1-1,-1 1 0,0 0 1,1-1-1,-1 1 1,0 0-1,0-1 0,0 1 1,0 0-1,1 0 117,-1 8-6715</inkml:trace>
</inkml:ink>
</file>

<file path=ppt/ink/ink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27:28.53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68 0 3474,'0'0'1883,"0"0"-1277,0 0-361,0 0 459,0 0 337,-6 11 2083,-16 57-2212,9-28-218,-5 29-694,14-53-1838,2 0 0,0 0 0,1 12 1838,1-28-4240</inkml:trace>
</inkml:ink>
</file>

<file path=ppt/ink/ink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27:29.02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199 19 8244,'0'0'384,"0"0"-288,0 0-96,0 0 64,0 0 64,0 0-48,100-18-64,-80 18 32,-2 0 32,-3 0-64,-5 0-16,-3 7-528,-7-1-1889,0 1-2049</inkml:trace>
  <inkml:trace contextRef="#ctx0" brushRef="#br0" timeOffset="1">1 346 9652,'0'0'48,"0"0"-48,0 0 193,0 0 223,143 0-16,-111 0-160,-2 0-32,-2 0-160,-8 0 80,-2 4-128,-8 17-896,-10-14-2898,0 4-1744</inkml:trace>
</inkml:ink>
</file>

<file path=ppt/ink/ink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27:29.71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 3874,'0'0'2582,"0"0"-1314,0 0-441,0 0 285,0 0-248,4 1-535,32 0 2165,34-3-2494,-3 0-936,-66 2-1964,-1 0-2180</inkml:trace>
</inkml:ink>
</file>

<file path=ppt/ink/ink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28:22.87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226 0 11493,'0'0'630,"0"0"-326,0 0-168,0 0 56,0 24 83,-3 420-99,-1 103-60,-25-1-8,-24-36-43,-27 314-31,43 0-37,37-314-570,0-507 577,0 1 0,0-1 0,-1 0 0,0 1 0,1-1 0,-1 0 0,-1 0 1,1 0-1,0 0 0,-1 0 0,1 0 0,-3 2-4,-1 4 7,4-6-31,1-3-70,0 0-47,0 0 29,0 0 40,0 3 134,0-1 1,1 1-1,-1 0 1,0-1-1,1 1 1,0-1 0,-1 1-1,1 0 1,1 1-63,33 44 176,-32-42-169,1-1-1,0 0 1,1 1 0,-1-1 0,1-1 0,0 1-1,1-1 1,-1 0 0,1 0 0,-1 0 0,1-1-1,0 0 1,0 0 0,1-1 0,-1 1 0,1-1-1,-1-1 1,6 2-7,14 1 23,1-1 1,0-1-1,0-1 0,0-1-23,-25 0 1,45 0 85,35 1 182,0-4-1,0-3 0,10-5-267,-70 12 465,-16 0-884,-10 0-3287,-5-1-3729</inkml:trace>
</inkml:ink>
</file>

<file path=ppt/ink/ink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28:23.75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650 1 7700,'0'0'1320,"0"0"-498,0 0-139,-2 20 123,-16 122-520,-60 455 443,-24 6-170,-15-66-306,-24 120-80,85-335-10,12 17-163,26-172-6,-28 385 482,43-507-429,-3-1-1,-3 15-46,0-11 43,8-9 48,2-21-2938,-1-18-2302</inkml:trace>
</inkml:ink>
</file>

<file path=ppt/ink/ink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28:25.65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44 409 32,'0'0'4629,"0"0"-230,0 0-1856,0 0-1191,0 0-434,0 0-432,-10-6-300,7 4-181,1 1 0,-1 0 0,1-1 0,0 1 0,0-1-1,0 1 1,0-1 0,0 0 0,0 0 0,0 0 0,1 0 0,-1 0-1,1-1 1,-1 1 0,1 0 0,-1-2-5,2 2 5,0 1 0,0-1 0,0 1 0,0 0 0,0-1 0,0 1 0,0-1 0,1 1 0,-1-1 0,0 1 0,1 0-1,0-1 1,-1 1 0,1-2-5,23-27 112,20-14 119,2 3 1,1 1-1,2 2 0,6 0-231,-23 18-250,1 2 0,1 1 0,8-2 250,-17 9-1242,0 2 0,0 1-1,0 0 1,25-2 1242,-46 9-2385,-3 0-1700,-1 0 2789,0 0 44</inkml:trace>
</inkml:ink>
</file>

<file path=ppt/ink/ink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28:26.04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4 6531,'0'0'595,"0"0"-294,0 0 262,22-2 198,73 1-41,-87 1-636,-1 1 1,0 0-1,0 1 0,0-1 1,0 2-1,0-1 0,-1 1 0,1 0 1,-1 0-1,1 0 0,-1 1 1,0 0-1,0 1 0,-1-1 1,1 1-1,-1 0 0,0 0 0,-1 1 1,1-1-1,1 3-84,-2-3 45,0 1 0,-1-1 0,1 1 0,-1 0 0,0 0 0,0 0 0,-1 0 0,0 0 0,0 1 0,0-1 0,0 3-45,0 10 119,0 0 1,-1 0 0,-2 5-120,1-12 48,0-4-17,0-1-1,-1 1 1,0 0 0,-1 0 0,0-1 0,0 1 0,-1-1-1,0 0 1,0 0 0,-2 4-31,-6 8 37,-1-1 0,-1 0 0,-1-1-37,-17 24-27,29-38-213,0-1 0,1 1 0,-1-1 0,1 1 1,0 0-1,0 0 0,0-1 0,0 1 0,0 0 0,1 0 0,-1 0 0,1 0 0,0 3 240,0-4-3476,0-2-1676</inkml:trace>
</inkml:ink>
</file>

<file path=ppt/ink/ink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28:26.56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169 4 5266,'0'0'2305,"0"0"-1379,0 0-88,0 0 499,0 0-340,0-4-218,1 21 999,1 88-695,-2-90-1088,-1-1 0,-1 0 0,0 0 0,0 0 0,-2 0 0,0 0 0,-2 5 5,1-8 16,-1 0 1,0 0 0,0-1-1,-1 0 1,-8 9-17,12-16-28,0 0 1,0 0-1,0 0 0,0-1 1,-1 1-1,1-1 1,-1 0-1,0 1 0,1-2 1,-1 1-1,0 0 1,0-1-1,0 0 1,-1 0-1,1 0 0,0 0 1,0-1-1,-3 1 28,6-2-79,0 1 0,0 0 0,0 0 0,1-1 0,-1 1 1,0-1-1,0 1 0,0-1 0,0 1 0,0-1 0,0 1 0,1-1 0,-1 0 0,0 1 0,1-1 0,-1 0 0,0 0 0,1 0 0,-1 0 1,1 1-1,-1-1 0,1 0 0,-1 0 0,1 0 0,0 0 0,0 0 0,-1 0 0,1 0 79,-7-36-2330,6 29 1718,-4-62-5945,5 51 3582</inkml:trace>
</inkml:ink>
</file>

<file path=ppt/ink/ink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28:26.97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104 211 8420</inkml:trace>
  <inkml:trace contextRef="#ctx0" brushRef="#br0" timeOffset="1">104 211 8420,'-103'-97'960,"113"97"-928,5 0 1729,3 0 32,9-2-528,3-5-225,5-2-480,3 0-240,-5-5-128,-3-2-160,-3 1 81,-4-1-97,-8 2 16,-5 8-32,-3 1-64,-2 5-1617,-5 0-3890,0 0-2721</inkml:trace>
</inkml:ink>
</file>

<file path=ppt/ink/ink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28:28.57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142 0 7988,'0'0'1913,"0"0"-700,0 0-220,0 0 85,0 0-379,0 0-219,-15 3-88,7-2-338,4-1-31,0 0 0,0 0 0,0 1 0,0 0 0,0-1 0,0 1 0,0 1 0,1-1 0,-1 0 0,0 1 1,1 0-1,-1 0 0,1 0 0,0 0 0,0 1 0,0-1 0,0 1 0,0 0 0,0 0 0,1 0 0,-1 0 0,1 0 1,0 1-1,0-1 0,0 1 0,-1 2-23,-5 23 152,1 0 0,1 0 0,1 0 0,2 1 0,1 0 0,2-1 0,1 7-152,-1-27 17,0-1 0,0 0 0,1 0 0,0 1 0,1-1-1,0 0 1,0 0 0,1-1 0,1 3-17,-2-6 3,0-1-1,0 0 0,0 0 1,0 0-1,0 0 1,1 0-1,-1 0 0,1-1 1,0 1-1,0-1 1,0 0-1,0 0 1,0 0-1,1 0 0,-1 0 1,0-1-1,1 0 1,0 1-1,-1-1 1,1-1-1,0 1-2,5 1 33,0-1-1,0 0 1,1-1-1,-1 1 1,0-2-1,0 0 1,1 0-1,1-1-32,-6 1-137,-1 0 0,1-1 0,0 1 0,-1-1 0,0 0-1,1-1 1,2-1 137,-4 2-378,-1 0-1,0 0 1,1 0-1,-1 0 0,0 0 1,0-1-1,0 1 1,0-1-1,-1 1 1,1-1-1,-1 0 1,1-1 378,7-24-9690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09:16:20.17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745 4 832,'-33'0'1646,"-3"-1"-137,-8-1-192,0 2 0,1 1 0,-1 3 0,-14 4-1317,34-3 116,1 2 0,-1 1 1,1 1-1,0 1 0,1 1 0,1 1 1,-1 0-1,2 2 0,0 1 1,0 0-1,2 2 0,0 0 0,1 0 1,0 2-1,2 0 0,0 1 0,1 1 1,1 0-1,-3 10-116,6-8 166,1 1-1,1 1 1,1-1-1,1 1 1,1 1 0,1 1-166,-1 35 284,1 60-284,4-83 26,2 1 0,1-1 0,2 0 0,2 0 1,1 0-1,2-1 0,2 0 0,2-1 0,1-1 0,10 18-26,-10-27 7,0 0 0,2-1-1,1-1 1,2 0-1,0-2 1,1 0 0,1-1-1,2-1 1,0-2-1,0 0 1,2-1 0,0-2-1,2-1 1,-1-1-1,2-1 1,-1-1 0,2-2-1,0-1 1,0-1-1,0-2 1,17 1-7,-4-2 23,0-2 0,1-2 1,14-2-24,-40 0 21,0-1 0,0-1 0,0-1 0,-1 0 0,1-1 0,-1-1 0,0-1 0,0 0 0,3-4-21,1-1 104,-1-2 0,-1 0 0,0-2 0,-1 0 0,-1-1 0,0 0 0,-2-2 0,0 0 0,-1 0 0,4-8-104,-3 0 117,-1 1-1,-1-2 1,-1 0-1,-1 0 0,-2-1 1,-1 0-1,-1-1 0,-1-3-116,0-13 76,-1-1 0,-3 1-1,-1-1 1,-3 0-1,-7-45-75,3 58 18,-1 0 0,-1 1 0,-3 0-1,0 0 1,-2 2 0,-1-1 0,-2 2 0,-8-13-18,8 18-11,-2 1 0,0 0 0,-1 1 0,-1 1 0,-2 1 0,0 1 0,-1 1 0,-1 1 0,0 1 0,-1 1 0,-1 1 0,-1 2 0,0 0 0,0 2 0,-2 1 0,1 1 0,-1 2 0,-29-5 11,4 5-2913,-31 0 2913,-11 9-9151,65 2 5520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09:24:28.13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1 504 11669,'0'0'-338,"0"0"-108,0 0 347,28-9 182,17-5 98,32-16-181,-68 25-3,0 0 0,-1 0 0,0 0 0,0-1 0,0-1 0,0 1 0,-1-1 0,0 0 0,-1-1 0,0 0 0,0 0 0,0 0 0,-1 0-1,-1-1 4,2 0-29,4-8-61,-1 1 1,0-1-1,-1-1 0,-1 0 0,-1 0 0,-1 0 0,0 0 0,-1-1 0,-1 0 0,-1 0 1,0 0-1,-2 0 0,-1-18 90,1 34 60,-1 0 1,1 1-1,-1-1 1,1 0-1,-1 0 0,0 1 1,0-1-1,0 0 1,-1 1-1,1-1 1,0 1-1,-1 0 1,0-1-1,1 1 0,-1 0 1,0 0-1,0 0 1,-1 0-1,1 1 1,0-1-1,0 0 1,-1 1-1,1 0 0,-1-1 1,0 1-61,-3-1 299,0 0-1,0 0 1,-1 1 0,1 0-1,0 0 1,-1 0 0,1 1-1,-1 0 1,1 0 0,-4 1-299,8 0 42,-1-1 0,1 1 0,0-1 1,0 1-1,0 0 0,0 0 0,0 0 0,0 0 0,0 1 0,1-1 1,-1 0-1,0 1 0,1-1 0,-1 1 0,1 0 0,-1-1 1,1 1-1,0 0 0,-1 0 0,1 1-42,-20 44 151,19-39-137,-7 19 5,1 1 0,2 0 0,0 0 0,0 24-19,1 24 55,4 15-55,1-80-56,1-1-1,0 1 1,0 0-1,1-1 1,0 0-1,1 1 1,0-1-1,1 0 1,1 3 56,-2-8-120,0 1 0,0-1 0,1 1 1,-1-1-1,1 0 0,1-1 0,-1 1 1,0-1-1,1 0 0,0 0 0,0 0 0,1 0 1,-1-1-1,1 0 0,1 0 120,14 2-3260,-6-5-1388</inkml:trace>
</inkml:ink>
</file>

<file path=ppt/ink/ink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28:29.09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46 1 6819,'0'0'1547,"0"0"-533,0 0-413,0 0-231,0 0-49,-2 27 1,-8 88-122,-8 3 249,12-87-1171,2 0 1,1 0 0,1 13 721,2-44-1803,0 0-476,0 0 67</inkml:trace>
</inkml:ink>
</file>

<file path=ppt/ink/ink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28:29.61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193 18 2849,'0'0'3132,"0"0"-1734,0 0-675,0 0 667,0 0 254,2-3-764,4-10-637,-14 12-117,4 2-115,-1 1 0,1 0 0,0 0 0,0 1 0,0-1 0,0 1 0,0 0-11,-24 22 17,0 1 0,2 1 1,1 2-1,-5 8-17,28-34-4,-1 0 1,1 1-1,0-1 0,0 1 0,0 0 0,0 0 1,0-1-1,1 1 0,0 0 0,0 0 0,0 1 1,0-1-1,1 0 0,0 0 0,-1 0 1,2 0-1,-1 1 0,0-1 0,1 0 0,0 0 1,1 3 3,0 1 9,1-1 1,0 0 0,1-1-1,0 1 1,0-1 0,1 1-1,-1-1 1,1 0-1,0-1 1,1 1 0,2 1-10,52 42 258,55 35-258,-73-55 81,-39-27-270,6 5 320,-5-2-3163,-4-5-2325</inkml:trace>
</inkml:ink>
</file>

<file path=ppt/ink/ink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26:34.86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143 63 3394,'0'0'1192,"0"0"-314,0 0-102,0 0 238,0 0-120,0 0-147,0 0-155,-4-10-16,-13-29-50,17 38-470,0 0 0,-1 1 0,1-1 1,0 0-1,-1 0 0,1 1 0,-1-1 0,1 0 1,-1 1-1,1-1 0,-1 1 0,1-1 0,-1 1 1,1-1-1,-1 1 0,0-1 0,1 1 0,-1-1 1,0 1-1,1 0 0,-1-1 0,0 1 0,0 0 1,0 0-57,1 0 13,0 0 0,-1 0 0,1 0 0,0 0 0,-1 0 0,1 0 0,0 0 0,-1 0 0,1 0 0,0 0 0,0 1 0,-1-1 0,1 0 1,0 0-1,0 0 0,-1 0 0,1 1 0,0-1 0,0 0 0,-1 0 0,1 0 0,0 1 0,0-1 0,0 0 0,0 0 0,-1 1 0,1-1 1,0 0-1,0 1 0,0-1 0,0 0 0,0 0 0,0 1 0,0-1 0,0 1-13,-8 318 261,-6-149-175,-15 40-86,9-72 25,5 1 1,6 47-26,7 93 12,4 297 64,3 438 4,-5-657-43,-10-91-21,19 173 11,-8-201-9,-1-127 1,0-111 0,0 1 5,0 0-27,2 0-16,-2-1 67,0 0-26,0 0-36,0 0-15,0 0-8,0 0-30,0 0-32,0 0 22,0 0 26,16 0-186,778 0 448,-794-9-540,0 3-350,-2-18-6627,-4 8 3155</inkml:trace>
</inkml:ink>
</file>

<file path=ppt/ink/ink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26:36.41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271 0 1313,'0'0'4311,"0"0"-3369,0 0-982,0 0 282,0 28-17,0 170-65,-6-59 827,-14 70-987,0-6 509,-23 288-196,4-54-218,31-329-97,-7 81 183,-10 13-181,15-122 8,4 0 0,4 8-8,0-21 3,-8 329 61,8-358-52,-2-1 1,-2 1-1,-1-1 1,-7 17-13,-7 44 51,16-57-51,1 1-1,3-1 0,3 38 1,0 1-19,-2 257 78,5-292-278,-5-45-1417,0 0-1205,0 0 1126,0 0-692</inkml:trace>
</inkml:ink>
</file>

<file path=ppt/ink/ink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26:39.12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83 317 9028,'0'0'1470,"0"0"-317,0 0-286,0 0-136,0 0-110,0 0-140,-18-9-367,7 3-110,5 4-4,0-1 1,1 0-1,0 0 1,-1 0-1,1 0 0,0-1 1,-3-4-1,7 7 0,0 1 0,1-1 0,-1 0 0,0 0 0,1 0 0,-1 0 0,1 0 0,-1 0 0,1 0 0,0 0-1,-1 0 1,1 0 0,0 0 0,0-1 0,-1 1 0,1 0 0,0 0 0,0 0 0,1-1 0,-1 0 0,1 0 0,0 0 0,-1 0 0,1 0 0,0 1 0,0-1 0,1 0 0,-1 0 0,0 1 0,0-1 0,1 1 0,-1 0 0,1-1 0,0 1 0,0-1 0,35-25-1,1 1 0,1 2 0,1 2 0,1 1 0,1 2 0,1 2 0,0 2 0,1 2 0,1 2 0,0 2 0,0 1 0,1 3 0,-1 2 0,5 1 1,-6 1-44,-28 0-625,-1 0-1,0 1 0,1 1 0,-1 0 0,0 1 0,8 2 670,-23-4-103,0 0-1,0 0 1,1 0 0,-1 1-1,0-1 1,0 0 0,0 0-1,1 0 1,-1 0 0,0 0-1,0 0 1,1 0 0,-1 1-1,0-1 1,0 0 0,0 0-1,0 0 1,1 0 0,-1 1-1,0-1 1,0 0 0,0 0-1,0 0 1,0 1 0,1-1-1,-1 0 1,0 0 0,0 1-1,0-1 1,0 0 0,0 0-1,0 1 1,0-1 0,0 0 103,0 0-1,0 5-5486</inkml:trace>
</inkml:ink>
</file>

<file path=ppt/ink/ink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26:39.67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113 1 5186,'0'0'1334,"0"0"-1014,0 0-250,20 7 157,-20-7-227,25 10 138,-1 0 1,8 6-139,-29-15 15,-1 0 0,0 1-1,-1-1 1,1 0 0,0 1-1,0 0 1,-1-1 0,1 1 0,0 0-1,-1 0 1,0 0 0,1 0 0,-1 0-1,0 0 1,0 0 0,0 1-1,-1-1 1,1 0 0,0 1 0,-1-1-1,0 0 1,1 1 0,-1-1 0,0 0-1,0 1 1,0-1 0,-1 3-15,1 5 56,1 12 179,-1 0 0,-1-1 1,-3 19-236,2-32 35,0 1 1,0-1-1,-1 0 1,0 1 0,0-1-1,-1-1 1,0 1-1,0 0 1,-1-1-1,-5 6-35,-15 17-121,-1-1-1,-1-1 0,-1-1 1,-2-1-1,-1-1 122,12-15-2460,8-9-3049</inkml:trace>
</inkml:ink>
</file>

<file path=ppt/ink/ink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26:40.56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74 32 5795,'0'0'661,"0"23"-498,2 77-152,-3-70-22,-1-1 1,-1 1-1,-2 0 1,-1-1-1,-1 0 0,-8 19 11,1 0 10,-1 2-2,11-44-6,3-13-132,-1-215 592,3 211-387,0 1 1,1-1-1,0 0 0,1 1 1,0-1-1,1 1 1,0 0-1,1 0 0,0 0 1,0 1-1,1 0 1,0 0-1,1 0 0,0 1 1,1-2-76,1 1 88,0 0 0,0 0 0,0 0 0,1 2 0,1-1 0,-1 1 0,1 1 0,0 0 0,1 0 0,-1 1 0,1 0 0,0 1 1,1 1-89,36 0 393,-39 3-378,-9 0-9,-1 0 1,1 1 0,0-1-1,-1 0 1,1 1-1,-1-1 1,1 1 0,-1-1-1,1 1 1,-1-1-1,0 1 1,1-1 0,-1 1-1,1-1 1,-1 1-1,0-1 1,0 1 0,1 0-1,-1-1 1,0 1-1,0-1 1,0 1 0,0 0-1,1-1 1,-1 1 0,0 0-1,0-1 1,0 1-1,-1 0 1,1 0-7,0 28 209,0-21-93,-1-5-101,1 0 1,-1 0 0,0 0-1,0 0 1,0 0 0,0 0 0,0 0-1,0 0 1,-1-1 0,1 1-1,-1-1 1,0 1 0,0-1 0,0 0-1,0 1 1,0-1 0,-1 0-1,1 0 1,-1-1 0,0 1-16,-12 9 23,-1-2 0,0 0 0,-3 1-23,-18 10 54,34-18-58,0-1 0,1 1 0,-1 0 0,1 0 0,-1 0-1,1 0 1,0 1 0,0-1 0,0 1 0,-1 1 4,2-2-16,1 0 0,-1-1-1,0 1 1,1 0 0,0 0 0,-1 0-1,1 0 1,0 0 0,0 0 0,0-1-1,0 1 1,0 0 0,1 0 0,-1 0 0,1 0-1,-1 0 1,1-1 0,-1 1 0,1 0 16,3 4-16,-1 0 1,1-1-1,0 1 1,0-1-1,0 0 1,1 0 0,0-1-1,0 1 1,2 0 15,18 20-5,-16-16 4,-1 2 0,0-1 0,0 1 1,-1 1 0,-5-9 18,-1-1-1,1 1 1,-1 0 0,0-1 0,0 1 0,0 0-1,0 0 1,-1 0 0,1 0 0,-1 0 0,1 0-1,-1 0 1,0 0 0,0 0 0,-1 0-1,1 0 1,-1 0 0,1 0 0,-1 0 0,0 0-1,0 0-17,-1 0 48,0 0 0,0-1 0,0 1 0,0-1-1,-1 0 1,1 1 0,-1-1 0,1 0 0,-1 0-1,0-1 1,-2 2-48,-39 19 691,20-11-216,15-7-294,3 0-17,-1 0 0,1-1 0,-1 0 0,1-1 0,-1 1 0,0-1 0,0-1 0,0 1 0,-1-1-164,8-1 34,0 0-36,0 0 15,0 0 14,0 0 5,0 0 40,0 0-6,0 0 102,0 0 83,0 0 3,0 0 10,0 0-43,0 0 38,0 0 5,0 0-32,0 0-8,0 0 3,-7 0 1174,0 0-2744,6 0-4598,1 0 872</inkml:trace>
</inkml:ink>
</file>

<file path=ppt/ink/ink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26:42.07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282 17 304,'0'0'4517,"0"0"-2927,0 0-899,0 0 109,0 0 57,0 0 90,-20-3-160,-1 0-547,-11-2 483,1 2 0,-31 1-723,58 2 31,1 0-1,-1 0 1,1 1-1,-1 0 1,1-1 0,-1 1-1,1 1 1,0-1-1,-1 0 1,1 1 0,0-1-1,0 1 1,0 0 0,0 0-1,0 0 1,0 2-31,-2 0 35,1 1-1,0 0 1,0 0 0,0 0 0,1 1 0,0-1 0,0 1 0,0 0-1,1 0-34,-4 8 31,2 1-1,0-1 1,1 1-1,0 0 1,1 0-1,1 1 0,0 5-30,1-2 26,0-8 7,0-1 0,0 1 0,1-1-1,0 1 1,1-1 0,0 2-33,0-8 7,-1 0 0,1 0 0,0-1 0,0 1 0,0-1 0,0 1 0,1-1 0,0 0 0,-1 0 0,1 0 0,0 0 0,0 0 0,1-1 0,-1 1 0,0-1 0,1 0 0,3 2-7,7 2-4,0-1 1,0 0 0,1-1-1,-1-1 1,1 0-1,0-1 1,0-1-1,0 0 1,3-1 3,42-3-3504,-50-1-1272,-7-5 975</inkml:trace>
</inkml:ink>
</file>

<file path=ppt/ink/ink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26:44.15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 1 2161,'0'0'3177,"0"0"-2422,0 0-677,0 0 2,0 20-29,0 151 69,-1-147-100,0-18-71,1 1 0,0-1 0,0 1 0,0-1 0,1 1 0,0-1 0,0 2 51,-1-8-142,1 1-1,0 0 1,-1 0-1,1-1 0,-1 1 1,1 0-1,0-1 1,-1 1-1,1-1 0,0 1 1,0-1-1,-1 1 1,1-1-1,0 0 0,0 1 1,0-1-1,0 0 1,-1 0-1,1 1 0,0-1 1,0 0-1,0 0 0,0 0 1,0 0-1,0 0 1,0 0-1,0 0 0,0-1 143,2 1-403,0 0-726</inkml:trace>
</inkml:ink>
</file>

<file path=ppt/ink/ink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26:47.81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 1 5971,'0'0'2174,"0"0"-1448,0 0-366,0 0 499,0 0 390,0 0-473,1 8-427,3 45-67,-1 0-1,-4 13-281,1-28 27,-5 26-254,0-39-3116,5-28-3424,-1-2 4960,0-10 1852,1-19-584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09:24:28.57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0 279 7539,'0'0'1780,"0"0"-1444,0 0-288,23-1 19,3 1-38,1-2 0,16-4-29,-38 5 11,-1-1 0,1 1 0,-1-1 0,0 0-1,1 0 1,-1-1 0,0 1 0,0-1 0,-1 0-1,1 0 1,0 0 0,-1 0 0,0 0 0,0-1-1,0 0 1,0 0 0,0 0 0,-1 0 0,0 0-1,1-2-10,3-4 6,1-1-32,-1 0-1,0-1 1,-1 0-1,-1 0 1,1-1-1,-2 1 1,0-1-1,0 0 1,-1 0 0,-1 0-1,0-10 27,-1 22 29,0-1 0,-1 0 0,1 0 0,-1 1 0,1-1 0,-1 0 0,1 0 0,-1 1 0,0-1 0,0 1 0,0-1 0,0 1 0,0-1 0,0 1 0,0 0 0,0-1 0,-1 1 0,1 0 0,-1 0 0,1 0 0,-1 0-1,1 0 1,-1 0 0,1 0 0,-1 1 0,0-1 0,1 0 0,-1 1 0,0 0 0,0-1 0,1 1 0,-1 0 0,0 0 0,0 0 0,1 0 0,-1 0-29,-3 0 155,1 0 0,0 0-1,-1 0 1,1 1 0,0-1 0,0 1-1,-1 0 1,1 0 0,0 1 0,0-1-1,0 1 1,1 0 0,-1 0 0,0 0-1,-1 2-154,0 1 86,1-1 0,0 1-1,0 0 1,1 0 0,0 1-1,-1-1 1,2 1-1,-1-1 1,1 1 0,0 0-1,0 0 1,0 0 0,1 0-1,-1 5-85,0 13 50,1 0 0,0 0-1,2 5-49,-1-15 5,1-6 17,0-1-1,0 0 1,0 0 0,1 0-1,0-1 1,1 1 0,-1 0-1,1-1 1,0 1 0,1-1-1,-1 0 1,1 0 0,1 0-1,-1-1 1,1 0 0,0 1-1,0-2 1,1 1-1,-1-1 1,1 1 0,1-1-22,2 2-142,1 0 0,-1-1 0,1-1 0,0 1 0,1-2 0,3 2 142,-4-2-804,1-1-1,-1 0 1,1-1-1,0 0 1,-1-1-1,5 0 805,4-2-7891</inkml:trace>
</inkml:ink>
</file>

<file path=ppt/ink/ink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26:48.22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66 4818,'0'0'2209,"0"0"-1601,0 0-575,0 0 399,0 0 0,0 0-80,133-64-112,-101 62-128,1 2 0,-5 0-112,-3 0-400,-8 0-1105,-12 9-1824,-5-2-785</inkml:trace>
  <inkml:trace contextRef="#ctx0" brushRef="#br0" timeOffset="1">65 147 5971,'0'0'464,"0"0"-400,0 0 0,0 0-32,0 0 32,0 0-32,131 22 64,-104-17-16,-9 2-80,-8 4-2625,-10-2-400</inkml:trace>
</inkml:ink>
</file>

<file path=ppt/ink/ink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26:48.73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8340,'0'0'1120,"0"0"-1120,0 0-96,0 0 96,0 0 48,0 0-16,50 22 112,-25-22-144,-5 0-896,-12 0-4226</inkml:trace>
</inkml:ink>
</file>

<file path=ppt/ink/ink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26:49.17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83 4 7203,'0'0'1385,"0"0"-1070,0 0-518,-5 9 158,-15 47 268,2 0 1,-5 30-224,15-55 73,0-5-898,8-44-809,2-11 1812,-1 17-179,0 0 0,1 0 0,0 0-1,1 0 1,1 0 0,0 0 0,0 1 0,1 0 0,0 0 0,1 0 0,1 1 0,-1 0 0,2 0-1,-1 0 1,1 1 0,1 0 0,9-7 1,-13 13 48,1 0 1,0 0-1,1 1 0,-1 0 0,0 0 1,1 1-1,-1 0 0,1 0 0,-1 0 1,1 1-1,-1 0 0,1 0 0,-1 1 1,1 0-1,-1 0 0,1 0 0,-1 1 1,1 0-1,-1 0 0,0 1 0,0 0 1,0 0-1,-1 0 0,2 2-48,-1 0 45,-1 0 0,0 0 0,-1 1 0,1 0 0,-1 0 0,0 0 1,1 3-46,-4-6 115,1 0 1,-1 0-1,0 0 1,0 1-1,0-1 1,0 0-1,0 1 1,-1-1-1,0 1 1,1-1-1,-1 0 1,0 1-1,-1-1 1,1 1-1,-1-1 1,0 3-116,-1-3 109,0 0 0,0-1 0,-1 1 0,1-1 0,-1 0 0,1 0 0,-1 0 0,0 0 0,0 0 0,0-1 0,0 1 0,0-1 0,0 1 0,0-1 0,-2 0-109,-7 4 304,-14 6-74,0-2 0,-1-1 0,-14 3-230,-17 4-3022,54-14-747,3 1-1290</inkml:trace>
</inkml:ink>
</file>

<file path=ppt/ink/ink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26:49.68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6835,'0'0'1105,"0"0"-1105,0 0-16,0 0 16,0 0 144,0 0 96,125 9-80,-95-9-48,-2 0 0,-1 0-64,-4 0-48,-21 0-2241,-2 0-3121</inkml:trace>
</inkml:ink>
</file>

<file path=ppt/ink/ink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26:50.71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 1 6019,'0'0'1518,"0"0"-907,0 0-78,0 0 606,0 0 73,0 0-455,-8 2 1954,415 2-2719,-404-4-573,8 1 176,-8 2-5756,-3 5-1088</inkml:trace>
</inkml:ink>
</file>

<file path=ppt/ink/ink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27:52.92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645 1 416,'0'0'5269,"0"0"-3532,0 0-1465,0 0-181,0 0 165,1 22-64,1 43 60,-4 0 0,-4 24-252,-71 530 750,-1 10-424,25 3-281,35-353-183,-36 157 138,20-248-1847,-9-3 1,-51 139 1846,13-61-728,64-195-450,3 1 0,-4 64 1178,13-68-1121,0 7-414,-6 13 1535,6-58 994,-1 0 1,-8 22-995,10-36 537,1 1 0,1 0 1,0 0-1,1 0 0,0 0 1,2 14-538,-1-13 383,0-14-50,0-1-71,0 0-250,0 1 0,0-1 1,0 0-1,0 1 0,0-1 1,0 1-1,0-1 0,0 0 1,0 1-1,0-1 0,0 0 1,0 1-1,0-1 1,1 1-1,-1-1 0,0 0 1,0 1-1,0-1 0,1 0 1,-1 1-1,0-1 0,0 0 1,1 0-1,-1 1 0,0-1 1,1 0-1,-1 0-12,14 6 194,1-1 0,0-1 0,0 0 0,0-1 0,1 0 0,10-1-194,28 1 380,17-4-380,3 1 436,147 10 319,92 1-753,-307-11-2168,-6 0-3039</inkml:trace>
</inkml:ink>
</file>

<file path=ppt/ink/ink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27:53.57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928 0 464,'0'0'3180,"0"0"956,0 0-2792,0 0-680,0 0 62,0 2 21,-2 21-37,-13 304 368,-50 286-1078,-129 421 375,-51-6-281,93-491 10,-36 28-104,178-538 1,-7 20 13,2 1 1,-8 43-15,22-81 212,1-8-567,0-5-1936,0-24-1772</inkml:trace>
</inkml:ink>
</file>

<file path=ppt/ink/ink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27:54.22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0 400 10341,'0'0'1654,"0"0"-558,0 0-682,0 0-313,0 0 113,22-26 130,-3 2-281,-3 2-33,1 2-1,1 0 1,0 2-1,2-1 0,0 2 1,1 1-1,6-4-29,15-6 66,2 1 0,0 3 1,6-1-67,-26 13-72,1 1 1,1 2 0,-1 0-1,1 1 1,1 2 0,15-1 71,-31 4-641,-1-5-4452,-7-17-2038,-3 0 5792</inkml:trace>
</inkml:ink>
</file>

<file path=ppt/ink/ink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27:54.73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7331,'0'0'1041,"0"0"-532,0 0 36,22 10 12,-22-10-557,37 17 478,18 13-478,-50-27 57,0 1-1,-1-1 1,0 1 0,1 0 0,-2 1 0,1-1 0,0 0 0,-1 1-1,0 0 1,0 0 0,0 0 0,-1 0 0,1 0 0,-1 1-1,-1-1 1,1 1 0,-1-1 0,0 1 0,0 0 0,0 0 0,-1-1-1,0 5-56,0-6 17,2 8 73,-2 0-1,0 0 1,0 0 0,-1 0-1,-1-1 1,-1 5-90,2-9 35,-1 0 0,0-1 1,-1 0-1,0 1 0,0-1 0,0 0 1,-1 0-1,0 0 0,0-1 1,0 0-1,-3 3-35,-46 41 633,21-30-1665,29-17 267,0-1 0,-1 0-1,1 0 1,0 0 0,0 0 0,0-1 0,-1 1-1,-2-1 766,6 0-4548</inkml:trace>
</inkml:ink>
</file>

<file path=ppt/ink/ink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27:55.20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178 113 8772,'0'0'2017,"0"0"-2017,0 0 32,0 0 160,0 0 288,-15 136-288,0-89-112,5-2-48,3-9 16,4-11-48,1-7-96,2-9-1600,0-9-465,0 0-1489,0-4 1281,-3-14 816</inkml:trace>
  <inkml:trace contextRef="#ctx0" brushRef="#br0" timeOffset="1">0 19 0,'0'0'7940,"0"0"-5667,0 0-1537,0 0-432,0 0 160,0 0-464,40-18 128,13 18 273,2 0-145,-5 2-144,-5 7-32,-7 4-64,-10 3-16,-11 5-2193,-14 3-1457,-3-12-656,-5-1 2273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09:24:29.16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249 10 5699,'0'0'2123,"0"0"-714,0 0-619,0 0-91,0 0 130,-19-2 36,-61-5-345,76 7-477,-1 0-1,1 0 1,-1 0-1,1 1 1,0-1 0,-1 1-1,1 0 1,0 0-1,-1 1 1,1 0 0,0-1-1,0 1 1,0 1-1,0-1 1,-2 3-43,-1 0 66,1 1 0,0 1 1,0-1-1,1 1 0,-1 0 0,1 1-66,0-1 87,0 1-46,1-1 0,-1 1 0,1 0 1,1 0-1,-3 8-41,4-12-2,1 0 0,0 0 0,0 0 0,1 0 0,-1 0 0,1 0 0,0 1 0,0-1 0,0 0 0,1 0 1,-1 0-1,1 0 0,0 0 0,0 1 2,0-3-2,0-1-1,0 1 1,0-1 0,0 1-1,0-1 1,1 0 0,-1 1 0,0-1-1,1 0 1,-1 0 0,0 0 0,1 0-1,0 0 1,-1 0 0,1-1-1,-1 1 1,1 0 0,0-1 0,0 1-1,-1-1 1,1 0 0,0 1 2,45 1-169,-37-2 68,-4 0 25,6 1-278,-1-1-1,1 0 1,-1-1 0,1 0 0,-1 0-1,0-2 1,1 1 0,-1-1 0,0-1-1,-1 0 1,5-3 354,-6 2-277,7-4-135,0 0-1,-1-1 1,0-1 0,2-3 412,-16 14 275,-1 0 651,0 0 530,0 0-146,0 2-582,0 2-700,0-1-1,0 1 1,1-1-1,-1 1 0,1-1 1,-1 1-1,1-1 0,0 1 1,1-1-1,-1 0 1,1 1-1,1 1-27,-2-3-185,1 0 1,-1-1 0,1 1-1,0-1 1,0 1-1,-1-1 1,1 1-1,0-1 1,0 0-1,0 0 1,0 0-1,1 0 1,-1-1-1,0 1 1,0 0 0,0-1-1,1 0 1,-1 1-1,0-1 1,0 0-1,1 0 1,-1 0 184,15 0-3316</inkml:trace>
</inkml:ink>
</file>

<file path=ppt/ink/ink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27:55.66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7043,'0'0'3074,"0"0"-2626,0 0-320,0 0 1697,0 0-769,128 75-512,-63-59-287,2-7-129,1 0-64,-5-5 64,-6 1-128,-17 6-2914,-40-9-4401</inkml:trace>
</inkml:ink>
</file>

<file path=ppt/ink/ink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27:58.02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230 1 4802,'0'0'5248,"0"0"-3450,0 0-1088,0 0-241,0 0 36,-25 12-103,-80 45-111,98-53-242,0 1 0,0 0 0,1 0 0,0 0 0,0 1 0,1 0 0,-1 0 0,1 1 0,1-1 0,-1 1 0,1 0 0,0 0 0,1 1 0,-1-1 0,2 1-1,-1 0 1,1-1 0,0 1 0,1 0 0,-1 6-49,-1 0 55,1 0 0,0 0 0,1 0-1,0 0 1,1 0 0,1 0 0,2 12-55,-2-21 1,0-1 0,0 1 1,1 0-1,-1-1 1,1 1-1,0-1 1,1 0-1,-1 0 0,1 1 1,0-1-1,0-1 1,0 1-1,0 0 1,1-1-1,0 0 0,-1 0 1,1 0-1,0 0 1,1-1-1,-1 1 1,0-1-1,1 0 0,3 1-1,4 1 4,0-1-1,0 0 1,1-1-1,-1 0 1,1-1-1,0 0 1,-1-1-1,5-1-3,-9 0-221,0 1-1,0-1 1,1-1-1,-1 0 1,0 0-1,0 0 1,0-1-1,-1 0 0,1-1 1,-1 0-1,7-4 222,-11 6-607,-1-1 0,1 1 1,-1-1-1,1 1 0,-1-1 0,0 0 0,0 0 0,1-2 607</inkml:trace>
</inkml:ink>
</file>

<file path=ppt/ink/ink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27:58.49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68 1 8884,'0'0'961,"0"0"-737,0 0-192,0 0 16,0 0 32,-33 133-48,23-104 16,3-4-16,-3-5-32,5-2-1217,2-11-864,3-7-2753,0 0 2625</inkml:trace>
</inkml:ink>
</file>

<file path=ppt/ink/ink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27:59.23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58 37 9412,'0'0'1777,"0"0"-1777,0 0-160,0 0 160,0 0 480,0 0-192,163-34-224,-123 32-16,-5 2 65,-7 0-113,-6 0-17,-7 0-1775,-10 16-1154,-5-9-1584</inkml:trace>
  <inkml:trace contextRef="#ctx0" brushRef="#br0" timeOffset="1">88 161 7427,'0'0'1665,"0"0"-1665,0 0 0,0 0 288,0 0-32,0 0-80,141 50-111,-109-43-49,-4-1 64,-8 1 0,-5 7-80,-13-1-1777,-2-8-3121</inkml:trace>
  <inkml:trace contextRef="#ctx0" brushRef="#br0" timeOffset="2">1 380 8372,'0'0'2225,"0"0"-1825,0 0-400,0 0 0,0 0 272,0 0 849,70 27-497,-43-20-384,-2 0-176,-7-3-16,-3 1 32,0-1-32,0 3 16,3 0-64,-3 4-128,-13-7-4738</inkml:trace>
</inkml:ink>
</file>

<file path=ppt/ink/ink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28:39.60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634 1 3249,'0'0'1887,"2"25"-1292,-1 0-508,4 146 695,-12 54 1218,-9-1 0,-15 33-2000,-91 443 650,44-330-561,-17 95 70,26 5 12,55-326-150,-10 107 110,-34 132-131,41-300 10,-81 419 68,97-496-78,-3 14-44,1 0 1,1 1-1,0-1 1,2 1-1,0-1 1,2 5 43,20-25-184,26 0 501,40 1 236,1-4 0,0-4 1,6-5-554,276-62 1254,-370 73-1365,21-6 137,-16 0-2168,-6-3-4582,-2 3 1412</inkml:trace>
</inkml:ink>
</file>

<file path=ppt/ink/ink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28:40.28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489 48 4194,'0'0'1926,"0"0"-325,0 0-152,0 0 7,0 0-391,9-12-481,-3 3-510,-5 7-48,1-1 0,-1 0 0,1 1 0,0-1 1,0 1-1,0 0 0,1 0 0,-1 0 0,0 0 0,3-1-26,-5 2 4,0 1 0,1 0-1,-1 1 1,0-1 0,1 0 0,-1 0 0,0 0 0,1 0 0,-1 0 0,0 0 0,1 0-1,-1 0 1,0 1 0,1-1 0,-1 0 0,0 0 0,0 0 0,1 1 0,-1-1-1,0 0 1,0 0 0,1 1 0,-1-1 0,0 0 0,0 0 0,0 1 0,0-1 0,1 0-1,-1 1 1,0-1 0,0 0 0,0 1 0,0-1 0,0 0 0,0 1 0,0-1-4,3 34 171,-9 75 201,-5 0 1,-4-1-1,-7 7-372,1 1 134,-95 677 535,-39 208-492,119-815-153,-38 210-4,46-214-11,6 35-9,15-28 26,3-65-9,-7 18-17,5-98-144,1 44 144,10-91-5664,-2-14-1289</inkml:trace>
</inkml:ink>
</file>

<file path=ppt/ink/ink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28:40.89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20 468 7139,'0'0'1233,"0"0"261,0 0-336,0 0-67,0 0-683,-4-27-291,-3-15-26,-1-32-91,8 69 13,0 0 1,0 0-1,0-1 0,1 1 0,0 0 0,0 0 0,0 0 1,0 0-1,1 0 0,0 1 0,0-1 0,1 0 1,-1 1-1,1-1 0,0 1 0,3-4-13,3-4 19,3-5 38,0 1-1,2 0 1,0 1 0,1 1 0,0 0 0,1 1 0,1 1 0,0 0 0,0 2 0,1 0 0,0 0 0,1 2 0,16-5-57,1 1-368,1 2 1,0 2-1,1 2 1,0 1-1,0 1 1,32 3 367,-64 1-4247,-6 0-1962</inkml:trace>
</inkml:ink>
</file>

<file path=ppt/ink/ink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28:41.35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25 1 3554,'0'0'1824,"0"0"-911,0 0 287,130 24-415,-105 1-161,-4 2-256,-9 7-64,-9 0 257,-3 6-1,0 1-48,-36 2-48,-4 0-288,-2-5-160,2-6-16,7-7 0,16-5-1024,9-9-689,8-11-1408</inkml:trace>
</inkml:ink>
</file>

<file path=ppt/ink/ink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28:41.83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88 84 5218,'0'0'3594,"0"0"-1604,0 0-778,0 0-244,0 0-499,0 15-303,-3 27-104,-2 0 0,-1 0 1,-8 20-63,-8 14 50,-12 45 6,31-77-200,3-44 51,0 0 0,0 0 0,0 0 0,0 0 0,0 0 0,1 0 0,-1 0 0,0 1 0,0-1 0,0 0 0,0 0 0,0 0 0,1 0 0,-1 0 0,0 0 0,0 0 0,0 0 0,0 0 0,1 0 0,-1 0 0,0 0 0,0 0 0,0 0 0,0 0 0,1 0 0,-1 0 0,0 0 0,0 0 0,0 0 0,0 0 0,1 0 0,-1-1 0,0 1 0,0 0 0,0 0 0,0 0 0,0 0 0,0 0 0,1 0 0,-1 0 0,0-1 0,0 1 0,0 0 0,0 0 0,0 0 0,0 0 0,0 0 0,0-1 0,0 1 93,8-9-3804,-2-11-1601</inkml:trace>
  <inkml:trace contextRef="#ctx0" brushRef="#br0" timeOffset="1">116 30 9140,'0'0'769,"0"0"-705,0 0-64,0 0 80,0 0-32,140-29-32,-120 29-16,-20 0-1985,0 0-3234</inkml:trace>
</inkml:ink>
</file>

<file path=ppt/ink/ink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28:42.34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264 23 176,'0'0'7745,"0"0"-5533,0 0-1505,0 0 531,0 0-275,-1-3-278,1 2-651,0 0-1,0 0 0,0 0 0,-1 0 1,1 1-1,0-1 0,-1 0 0,1 0 1,-1 0-1,1 1 0,-1-1 0,1 0 1,-1 1-1,0-1 0,1 0 1,-1 1-1,0-1 0,0 1 0,1-1 1,-1 1-1,0-1 0,0 1 0,0-1 1,0 1-34,-28-2 461,27 2-456,-5 0 18,-1 1 1,0 0 0,1 1-1,-1 0 1,1 0 0,0 1-1,0 0 1,0 0-1,0 0 1,0 1 0,-1 2-24,-15 9 24,1 1 1,-11 11-25,28-23 1,0 1-1,-1-1 0,2 1 1,-1 1-1,0-1 0,1 1 1,-1 2-1,3-4-10,0 1 1,0 0 0,0-1-1,1 1 1,0 0 0,0 0 0,1 0-1,-1 0 1,1 0 0,0 5 9,1 7 17,0 1 1,1-1 0,1 1 0,1-1 0,0 0 0,1 0 0,1-1-1,0 1 1,2-1 0,0-1 0,0 1 0,1-1 0,6 6-18,-7-10 27,1-1 1,0 1 0,1-2-1,0 1 1,0-1 0,1-1-1,0 0 1,4 2-28,-6-1-482,-8 0-6087,-1-5-2043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09:24:29.56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1 475 6563,'0'0'2038,"0"0"-899,0 0-794,11-2-180,-5 1-150,11-1 6,-1-1 0,0-1 0,0 0 0,0-1 1,-1-1-1,1 0 0,13-9-21,-14 4 35,-1-1 0,0 0 0,-1-1 1,0-1-1,-1 0 0,0-1 0,-1 0 0,7-14-35,-2 0 15,-1-1-1,-1 0 0,-2-1 1,5-18-15,-13 35 7,-1-1 1,0 0-1,-1 0 1,-1 1-1,0-1 1,-1-5-8,0 19 46,0 0 1,0 1-1,0-1 0,0 1 1,0-1-1,-1 0 0,1 1 1,0-1-1,0 0 0,-1 1 1,1-1-1,0 1 0,-1-1 1,1 1-1,-1-1 1,1 1-1,-1-1 0,1 1 1,-1-1-1,1 1 0,-1 0 1,1-1-1,-1 1 0,1 0 1,-1-1-1,0 1 0,1 0 1,-1 0-1,1 0 0,-1-1 1,0 1-1,1 0 1,-1 0-1,0 0 0,1 0 1,-1 0-1,0 0 0,1 0 1,-1 1-1,0-1 0,0 0-46,0 0 85,-1 1-1,1-1 0,-1 1 1,1-1-1,-1 1 0,1-1 1,-1 1-1,1 0 0,0 0 0,-1 0 1,1 0-1,0 0 0,0 0 1,-1 0-1,1 0 0,0 0 1,0 1-1,1-1 0,-1 0 1,0 1-1,0 0-84,-9 27 102,2 0-1,2 0 1,0 0-1,2 1 1,1 0-1,2 5-101,-1-10 29,-13 361 55,4-35-59,10-346-22,1 7 1,0-1 0,-1 1 0,-1-1 0,0 1 0,-1-1 0,0 0 0,0 0 0,-1 0 0,0 0 0,-3 3-4,6-13 1,0 0 1,0 0 0,0 0-1,0 0 1,0 0 0,0 0-1,0 0 1,-1 0 0,1 0-1,0 0 1,-1-1 0,1 1-1,0-1 1,-1 1 0,-1 0-2,3-1-1,-1 0 1,0 0-1,1 0 1,-1 0-1,0 0 0,1 0 1,-1 0-1,0 0 1,1 0-1,-1-1 1,0 1-1,1 0 1,-1 0-1,0-1 1,1 1-1,-1 0 1,1-1-1,-1 1 1,1 0-1,-1-1 0,1 1 1,-1-1-1,1 1 1,-1-1-1,1 1 1,-1-1-1,1 1 1,0-1-1,-1 0 1,1 1-1,0-1 1,-1 1-1,1-1 1,0 0-1,0 1 1,0-1-1,0 0 1,-3-9-9,1-1 0,0 1 0,1-1 0,1 1 0,-1-1 0,2 1 0,-1-1 0,2 1 0,-1-1 1,1 1-1,1 0 0,0-1 0,0 1 0,1 0 0,1 1 0,-1-1 0,5-4 9,10-11-3,1 1 0,1 1 1,1 1-1,1 0 0,3 1 3,38-30-202,14-4 202,-35 27-1243,-14 10-2629</inkml:trace>
</inkml:ink>
</file>

<file path=ppt/ink/ink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28:43.75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282 37 1985,'0'0'6438,"0"0"-3362,0 0-1540,0 0-434,-24-6-229,-74-20-265,92 25-521,-1 0 1,1 0 0,0 0-1,-1 1 1,1-1 0,-1 2-1,1-1 1,-1 1 0,-2 0-88,5 0 36,1 0 0,-1 1 1,1-1-1,-1 0 0,1 1 1,0 0-1,-1 0 1,1 0-1,0 0 0,0 1 1,0-1-1,0 2-36,-2 2 31,0 1 0,0 0 0,1 0 0,0 0-1,1 1 1,-1 0 0,1-1 0,1 1 0,-1 0 0,0 7-31,0 4 12,0-1 0,2 1 1,0-1-1,1 13-12,0-21 4,0-6-3,1 0 0,0 0 1,0 0-1,0 1 0,0-1 0,1 0 0,-1 0 0,1-1 0,0 1 0,1 0 0,-1-1 1,0 1-1,1-1 0,0 0 0,0 1 0,0-2 0,0 1 0,0 0 0,1 0 0,-1-1 1,1 0-1,0 0 0,2 1-1,5 3 3,1-1-1,-1 0 1,1-1 0,0 0 0,0-1 0,1 0 0,10 0-3,-2 0-173,-1-2 0,1 0-1,0-1 1,0-1 0,-1-1 0,1-1 0,1-1 173,-20 3-293,0 0 0,-1 0 0,1 1 0,0-1 0,0 0 0,-1 0 0,1-1 0,-1 1 0,1 0-1,-1 0 1,0-1 0,1 1 0,-1-1 0,0 0 293,11-17-8462</inkml:trace>
</inkml:ink>
</file>

<file path=ppt/ink/ink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28:56.30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404 35 128,'0'0'7900,"0"0"-5497,0 0-1493,0 0-221,0 0-191,-4-10-31,-6-9-281,10 19-181,-1-1 0,1 1 0,0 0-1,0-1 1,0 1 0,0 0 0,0 0 0,-1-1 0,1 1-1,0 0 1,0 0 0,-1 0 0,1-1 0,0 1-1,0 0 1,-1 0 0,1 0 0,0-1 0,0 1-1,-1 0 1,1 0 0,0 0 0,-1 0 0,1 0 0,0 0-1,-1 0 1,1 0 0,0 0 0,0 0 0,-1 0-5,-1 3 16,1 0 1,-1 1 0,1-1-1,0 1 1,0-1 0,0 1 0,0 0-1,1-1 1,-1 1 0,1 0-1,0-1 1,0 3-17,-95 1427 462,84-1186-458,-22 330 79,13-366-568,-37 150 485,0-103-230,-22 116-20,70-296 255,2 1-1,5 0 1,5 40-5,-2-3 2,-1-5-85,1-110 76,-1 0-1,1 0 1,-1 0-1,1 0 0,-1 0 1,1 0-1,0-1 1,-1 1-1,1 0 0,0 0 1,0-1-1,-1 1 1,1 0-1,0-1 0,0 1 1,0-1-1,0 1 1,0-1-1,0 0 0,0 1 1,0-1-1,0 0 1,0 0-1,0 1 0,0-1 1,0 0-1,0 0 1,1 0 7,7 2 7,52 13 214,0-3 0,0-2 0,1-3 1,4-3-222,251-1 1077,-185-4-961,-103 2-133,38-2 121,-63 0-137,-1 1 0,1-1 0,0 0 0,0 0 0,-1 0 0,1 0 0,0 0 0,-1-1 0,1 0 0,-1 0 1,0 0-1,0 0 0,2-2 33,-4 4-160,0-1 0,-1 1 0,1-1 0,-1 0 1,1 1-1,-1-1 0,0 1 0,1-1 0,-1 0 0,0 0 1,1 1-1,-1-1 0,0 0 0,0 0 0,0 1 1,1-1-1,-1 0 0,0 0 0,0 1 0,0-1 0,0 0 160,0-15-9505</inkml:trace>
</inkml:ink>
</file>

<file path=ppt/ink/ink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28:56.92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240 0 7395,'0'0'1006,"0"0"-406,0 0-87,0 0 170,0 0 16,5 28 266,6 34-414,-4 1 0,0 63-551,-6-28 177,0 56 31,-7-1 0,-9 22-208,-69 356 140,22-159-38,8 87-102,11 179 16,36-330 301,6-177-4529,3-172-2201</inkml:trace>
</inkml:ink>
</file>

<file path=ppt/ink/ink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28:57.54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0 450 7491,'0'0'1617,"19"-25"-1049,-2 2-419,-2 2 64,2 0 1,0 1 0,1 0-1,1 2 1,0 0-1,1 1 1,3 0-214,25-15 289,1 2 1,1 3-1,1 2 1,2 2-1,0 2 1,26-5-290,-69 23 21,19-5 26,0-2-1,5-3-46,-18 1-372,-11-1-4573,-5 7-1068</inkml:trace>
</inkml:ink>
</file>

<file path=ppt/ink/ink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28:57.97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38 0 784,'0'0'4915,"0"0"-3923,0 0 257,0 0-337,0 0-128,0 0 17,125 77 31,-125-34-128,0 8-31,-15 4-433,-18-3-96,-2-3-96,5-8-48,3-3-288,7-4-1137,17-34-1728,3 0-5059</inkml:trace>
</inkml:ink>
</file>

<file path=ppt/ink/ink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28:58.39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361 202 6915,'0'0'2054,"2"-20"-549,3-64 93,-5 80-1485,-1 0-1,0 0 1,0 0-1,0 0 1,0 0 0,-1 0-1,1 0 1,-1 1-1,0-1 1,0 1-1,0-1 1,-1 1 0,1 0-1,-1 0 1,0 0-1,0 0 1,0 0-1,0 1 1,0-1-1,-1 1 1,1 0 0,-1 0-1,1 0 1,-1 0-1,0 1 1,-3-1-113,1-1 38,-1 0 0,0 1 0,0 0 0,0 0-1,0 1 1,-1 0 0,1 0 0,0 1 0,0 0 0,-1 0 0,1 1 0,0 0 0,0 0 0,-1 0 0,1 1 0,0 0 0,0 1-1,1-1 1,-1 1 0,1 1 0,-1-1 0,1 1 0,0 0 0,0 0 0,1 1 0,-1 0 0,1 0 0,-1 1-38,-6 11 7,0 1-1,1 1 1,1 0 0,0 0 0,2 1 0,0 0-1,1 1 1,2 0 0,-4 17-7,4-5 6,0 1 0,3-1 0,0 1 0,2 0-1,5 32-5,-3-56 2,0 0-1,0 0 0,1 0 1,0 0-1,1 0 1,0 0-1,1-1 0,0 0 1,1 0-1,-1 0 0,2-1 1,-1 1-1,1-2 1,0 1-1,1-1 0,0 0 1,0 0-1,0-1 0,1 0 1,0-1-1,0 0-1,11 5 0,-1 0 0,2-2 0,-1 0 0,1-2 0,0 0 1,0-1-1,1-1 0,-1-2 0,17 1 0,27 0-403,1-4 0,6-2 403,-67 2-477,-1 1 0,1-1-1,-1 0 1,1-1 0,-1 1 0,0-1-1,0 0 1,1 0 0,0-1 477,20-13-11064</inkml:trace>
</inkml:ink>
</file>

<file path=ppt/ink/ink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28:59.54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33 0 4306,'0'0'432,"0"0"-320,0 131-48,-10-81 0,2-3 0,1-2 144,2-2-112,2-7-96,3-31-208</inkml:trace>
</inkml:ink>
</file>

<file path=ppt/ink/ink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29:16.60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2416 1 4786,'0'0'304,"0"0"-109,0 0 357,0 0 390,0 0 147,-23 2 103,-7 1-828,1 0 212,-1-1 0,-14-1-576,28 0 259,0 0 1,0 2-1,0 0 1,0 0-1,1 2 1,-1 0-1,1 0 1,-8 6-260,-23 12 70,2 1 1,-2 5-71,-126 84 218,-100 91-218,29-16 20,-180 150 240,380-303-115,-2-1 0,-46 25-145,-101 47 474,6-4 14,167-90-461,-1 1 1,2 1-1,0 0 1,1 2 0,0 0-1,2 0 1,-1 2-1,2 0 1,1 0-1,0 1 1,1 1-1,1 1-27,2-3-6,-8 20 248,-2-2 1,-2 0-1,-9 11-242,30-46-366,-7 10 679,6-7-2744,2-1-3308,-1-3-1584</inkml:trace>
</inkml:ink>
</file>

<file path=ppt/ink/ink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27:04.25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0 332 7619,'0'0'1868,"0"0"-195,0 0-817,0 0-645,8-7-120,15-12-50,2 0 0,0 2 0,1 1 0,16-8-41,125-54 108,-15 8-63,-127 57-63,0 0-973,0 0-1,21-16 992,-39 20-2996,-6 4-720</inkml:trace>
</inkml:ink>
</file>

<file path=ppt/ink/ink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27:04.66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6179,'0'0'2398,"0"0"-1525,0 0-631,11 2 452,-2-1-571,-1 1-1,1 0 0,-1 0 1,0 1-1,0 0 1,0 0-1,0 1 1,0 0-1,-1 1 1,6 3-123,-2 1 77,0 1 1,-1 0 0,0 0 0,-1 1-1,0 0 1,1 3-78,-5-7 48,-1-1-1,-1 1 1,0 0 0,0 0-1,0 1 1,-1-1-1,0 1 1,0-1 0,-1 1-1,0-1 1,0 1-1,-1 3-47,0-9 32,1 6 29,-1 0 0,0 0 0,0 0 1,-1 0-1,0 0 0,0 0 0,-1-1 0,0 1 1,0 0-1,-1-1 0,0 0 0,0 1 0,-3 2-61,-31 39 241,33-45-440,0 0-1,0 0 0,0 0 0,0-1 0,-1 1 0,0-1 0,0 0 0,0-1 0,-5 3 200,5-4-1301,5-1-2775,0 0 4067,0 0-3385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09:24:33.89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5442,'0'0'2503,"0"0"-1764,0 0-542,0 0 444,0 0 260,0 0-354,5 22-280,-3-15-248,20 86 210,-4 1-229,-15-68 10,-1-7 5,1-1 1,1 0 0,0 0 0,1 0-1,5 9-15,-10-26-6,0 0-1,1 0 0,-1 0 0,0 0 0,1 0 1,-1-1-1,1 1 0,-1 0 0,1 0 1,-1 0-1,1-1 0,0 1 0,-1 0 1,1-1-1,0 1 0,0-1 0,0 1 0,-1-1 1,1 1-1,0-1 0,0 0 0,0 1 7,0-1-17,0 0 0,0 0 0,-1-1 0,1 1-1,0 0 1,-1 0 0,1-1 0,0 1-1,-1 0 1,1-1 0,0 1 0,-1-1 0,1 1-1,-1-1 1,1 1 0,-1-1 0,1 1-1,-1-1 1,1 0 0,-1 1 0,1-1 17,2-5-42,0-1 1,0 1 0,0 0-1,-1-1 1,0-2 41,15-53 157,-1-14-157,-16 75-7,0 0 0,1 0 0,-1-1 0,0 1 0,1 0 1,-1 0-1,0 0 0,1-1 0,0 1 0,-1 0 0,1 0 0,0 0 0,-1 0 0,1 0 0,0 0 0,0 1 1,0-1-1,0 0 0,0 0 0,0 1 0,0-1 0,0 0 0,0 1 0,0-1 0,1 1 7,-2 0-5,1 0-1,0 0 1,0 0-1,0 0 1,0 0-1,0 0 1,0 0-1,0 0 1,0 1-1,0-1 1,0 0-1,0 1 0,0-1 1,0 1-1,-1-1 1,1 1-1,0 0 1,0-1-1,-1 1 1,1-1-1,0 1 1,-1 0-1,1 0 1,0 0-1,-1-1 1,1 1-1,-1 0 1,0 0-1,1 0 1,-1 0-1,0 0 1,1 0 5,18 59 190,-16-46-129,1 0 0,1 0 0,0-1-1,1 0 1,6 11-61,-10-21-76,0 1 0,1-1-1,0 0 1,-1 0 0,1 0 0,0 0 0,1 0-1,-1-1 1,0 1 0,1-1 0,-1 0 0,1 0-1,0 0 1,0-1 0,0 1 0,0-1 0,0 0-1,0 0 1,0 0 0,0-1 0,0 1 0,2-1 76,30-1-1512,-25 0 1299,0 1 1,-1 0 0,1 1 0,3 1 212,-11-2 31,-1 1 1,1 0-1,0 1 1,-1-1-1,1 0 1,-1 1-1,0 0 1,2 1-32,-1-1 7,-1 0 0,1-1 1,-1 1-1,1 0 0,0-1 0,0 0 1,0 0-1,0 0 0,0 0-7,1 0 4,-1 0 0,1 0 0,0-1 0,-1 0 0,1 1 0,0-2 0,0 1 0,-1 0 0,1-1 0,0 1 0,0-1 0,-1 0 0,1 0 0,-1-1 0,1 1 0,0-1-4,-2 0 7,0 0 0,0 0 0,0 0 0,0 0 0,0-1-1,0 1 1,-1 0 0,1-1 0,-1 1 0,0-1 0,0 1-1,0-1 1,0 0 0,0 1 0,-1-1 0,1 0 0,-1 0 0,1 0-1,-1 1 1,0-1 0,0-1-7,0 1 50,0 0 0,0-1 1,0 1-1,0 0 0,0-1 0,0 1 0,-1 0 0,0-1 0,0 1 1,0 0-1,0 0 0,0 0 0,0 0 0,-1 0 0,0 0 0,0 0-50,-2-1 241,0 0-1,0 1 0,0 0 0,0 0 0,0 0 1,-1 1-1,0 0 0,1 0 0,-1 0 0,-2-1-240,-9-2 482,-1 1-1,1 1 1,-1 0-1,0 1 1,1 0-1,-1 2 1,-14 1-482,29-1-12,1 0-41,1 0 1,-1 1-1,0-1 0,1 0 1,-1 1-1,1-1 0,-1 1 1,1-1-1,-1 1 0,1-1 1,-1 1-1,1-1 0,-1 1 1,1-1-1,0 1 0,-1 0 0,1-1 1,0 1-1,0 0 0,-1-1 1,1 1-1,0 0 0,0-1 1,0 1-1,0 0 0,0 0 1,0 0 52,0 0-317,0 1 0,-1-1 0,1 1 1,0-1-1,0 1 0,1-1 1,-1 1-1,0-1 0,0 1 0,1-1 1,-1 0-1,1 1 0,-1-1 0,1 0 1,0 1 316,12 6-5507</inkml:trace>
</inkml:ink>
</file>

<file path=ppt/ink/ink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27:05.61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71 93 1008,'0'0'7350,"0"0"-5893,3 24-1107,1-1-274,2 16 38,-2-1 0,-1 38-114,-3-49-11,-1 0 0,-1 0 1,-1 0-1,-3 8 11,-1 10-851,6-25-2012,1-20 2042,0-1 236,-3-290-170,4 280 854,-1 1 0,1-1 0,1 1-1,-1-1 1,2 1 0,0 0-1,0 0 1,0 0 0,2 0-1,-1 1 1,1 0 0,0-1-1,2 1-98,-3 3 145,0 1-1,1-1 1,-1 1-1,1 1 1,1-1-1,-1 1 1,1 0-1,-1 0 1,1 0-1,0 1 1,0 0-1,1 0 1,-1 1-1,1-1 1,-1 1-1,1 1 1,0-1-1,0 1 1,-1 1-1,5-1-144,0 1 192,0 0 0,0 0-1,0 1 1,0 0 0,9 3-192,-14-2 49,0 0 1,-1 0-1,1 0 1,-1 1-1,1 0 0,-1 0 1,0 1-1,0-1 0,-1 1 1,1 0-1,1 2-49,2 2 51,-1 0 0,0 1 0,-1-1 0,1 2-1,-2-1 1,1 1 0,-1 0 0,-1 0 0,0 0 0,0 0 0,-1 1 0,0 1-51,2 14 154,-2 1 0,0 0 0,-2 1 0,-1 8-154,0-27 67,-1 1-1,-1-1 1,1 0 0,-1 1-1,-1-1 1,0 0 0,0 0-1,-1 0 1,0 0-1,0-1 1,-1 0 0,0 0-1,0 0 1,-1 0 0,0-1-1,-1 0 1,-2 2-67,1-1 202,-1-1-1,0 0 1,0 0 0,0-1-1,-1 0 1,0-1 0,0 0-1,-1 0 1,0-1 0,1-1 0,-1 1-1,0-2 1,-1 0 0,-4 0-202,-64 3 2853,-18-5-2853,49 0 420,48-1-388,-1 0 3,2 0-32,0 1 18,0 0-2,0 0 2,0 0 6,0 0-46,0 0 27,0 0-19,0 0 25,0 0-17,0 0 8,0 0-26,0 0-38,0 0-95,0 0-88,0-1 1,1 1-1,-1-1 1,1 1 0,-1 0-1,1-1 1,-1 1-1,0-1 1,1 1 0,-1 0-1,1 0 1,0-1 0,-1 1-1,1 0 1,-1 0-1,1-1 1,-1 1 0,1 0-1,-1 0 1,1 0 0,0 0-1,-1 0 1,1 0-1,-1 0 1,1 0 241,19 0-1954,-16 0 61,4 0-3400</inkml:trace>
</inkml:ink>
</file>

<file path=ppt/ink/ink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26:59.20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347 32 5699,'0'0'1728,"0"0"-807,0 0-244,0 0 452,0 0 288,0-7-203,1 6-1169,1-17 363,-1 12-264,0 10 11,-10 288 370,0-23-471,6 827 150,4-705-181,-6-242-12,-7 0 1,-6-1-1,-13 32-11,-95 344 74,125-518-73,-19 58 10,-3-1-1,-2-2 1,-25 42-11,46-94 5,1 1-1,0-1 1,0 1 0,1 0 0,0 0-1,0 0 1,1 0 0,1 0 0,0 5-5,0-14 48,0-1-30,0 0-23,0 0 21,0 0 11,0 0-70,0 0-61,0 0-243,0 0-936,10 0-3412,-8 0-1098,-2 0 4371</inkml:trace>
</inkml:ink>
</file>

<file path=ppt/ink/ink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27:00.78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255 50 7619,'0'0'950,"0"0"-373,0 0 383,0 0 216,0 0-202,0 0-235,-11-7-210,-36-22-169,41 26-292,1 1 1,-1 0 0,0 0-1,0 1 1,0 0 0,0 0-1,0 0 1,0 1 0,0-1-1,0 2 1,0-1 0,0 1-1,-2 0-68,-17 1 338,22-2-315,0 0 1,0 0 0,0 0-1,1 1 1,-1-1-1,0 1 1,0 0 0,1 0-1,-1 0 1,1 0 0,-1 1-1,1-1 1,-1 1 0,1-1-1,0 1 1,-1 0-1,1 0 1,0 0 0,0 0-24,-1 3 14,-1 0 0,1-1 1,0 1-1,1 0 1,-1 1-1,1-1 0,0 0 1,0 1-1,0 3-14,-2 7-8,2 0-1,0 0 1,1 1 0,1-1-1,0 1 1,2 9 8,-1-20-2,1 1 0,-1-1 0,1 1 0,1-1 0,-1 0 0,1 0 0,1 0 0,-1 0 0,1 0 0,0-1 0,0 1 0,0-1 0,1 0 0,0 0 0,0-1 0,0 0 0,0 0 0,3 2 2,1 0-3,1 0 0,0-1 0,0 0 0,0 0 0,0-1 0,1 0 0,0-1-1,0-1 1,0 1 0,11 0 3,-20-3-1,15 1-198,0 0 0,0-1 0,0-1 0,4-1 199,-17 2-129,-1-1 0,0 1 1,1-1-1,-1 0 0,0 0 0,1 0 0,-1 0 1,0-1-1,0 1 0,0-1 0,0 0 1,0 0-1,-1 0 0,1 0 0,0 0 0,-1 0 1,1-1-1,-1 1 0,0-1 0,0 0 1,0 0-1,0 0 0,1-3 129,2-14-5813</inkml:trace>
</inkml:ink>
</file>

<file path=ppt/ink/ink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27:01.51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8212,'0'0'1977,"0"0"-1417,0 0-440,0 0 267,0 0 192,0 0-283,0 4-187,0 202 444,0-117-4454,0-88 633,0-1-931</inkml:trace>
</inkml:ink>
</file>

<file path=ppt/ink/ink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27:01.95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48 3314,'0'0'4946,"0"0"-3938,0 0-848,0 0-144,0 0 48,0 0 64,62-36 209,-34 32-17,0 1-144,-3 1-112,-3 2 0,-4-2 16,-3 2-80,-5 0 0,0 0-1665,-10 0-1088,0 7-961</inkml:trace>
</inkml:ink>
</file>

<file path=ppt/ink/ink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27:02.39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38 1 6419,'0'0'976,"0"0"-976,0 0 176,0 0 369,0 0-321,0 0 16,153 2-144,-128-4-48,-2 2 64,-3 0-64,-3 0-48,1 0-48,-18 0-1841,0 0-1744</inkml:trace>
  <inkml:trace contextRef="#ctx0" brushRef="#br0" timeOffset="1">1 156 960,'0'0'5686,"0"0"-4320,0 0-1225,0 0 89,0 0 474,16 1 254,200 0 1499,-118 0-6614,-95-1-2347</inkml:trace>
</inkml:ink>
</file>

<file path=ppt/ink/ink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27:10.91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68 0 9588,'0'0'1393,"0"0"-208,0 0-657,0 0-32,0 0 96,0 0-304,0 0-47,-48 142-129,41-83-96,-1-12 32,3-6-48,5-12-80,0-11-129,0-6-831,0-12-1457,0 0-464,0 0-1121</inkml:trace>
</inkml:ink>
</file>

<file path=ppt/ink/ink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27:11.34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1 208 2609,'0'0'3487,"0"0"-2254,0 0-1055,0 0-92,0 0 127,21-2-42,67-3-11,-8 9 15,-34-1-956,-44-3 497,0-1-1,0 1 1,0 0-1,0 0 0,0-1 1,0 0-1,0 1 1,0-1-1,0 0 0,0 0 1,0 0-1,-1 0 1,1 0-1,0 0 1,-1 0-1,1-1 0,0 1 1,-1-1 284,2-1-266,0-1-1,0 0 1,-1 0 0,0 1 0,0-1-1,0-1 1,0 1 0,1-3 266,1-10-45,0 0 0,-1 0 1,0 0-1,-1-4 45,-2 15-4,3-52 4406,-3 57-3343,0 1 342,0 0-118,0 0-349,0 14 330,-2 33-819,-1 1-1,-3-1 0,-6 24-444,2-27-1013,-2 0 0,-2 2 1013,3-21-3887</inkml:trace>
</inkml:ink>
</file>

<file path=ppt/ink/ink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27:11.71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74 86 8308,'0'0'1504,"0"0"-1007,0 0-289,0 0-112,0 0-80,-5 119 32,-5-83-48,2-2 0,6-7-464,-1-9-2130,3-18-687</inkml:trace>
  <inkml:trace contextRef="#ctx0" brushRef="#br0" timeOffset="1">1 32 5747,'0'0'2513,"0"0"-2241,0 0-256,0 0 256,0 0 80,0 0-192,128-32-80,-103 32 16,-3 0-64,-4 0 16,-3 0-48,-10 0-1472,-5 2-1730</inkml:trace>
</inkml:ink>
</file>

<file path=ppt/ink/ink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27:12.11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6979,'0'0'1873,"0"0"-1345,0 0-432,0 0 32,0 0 705,0 0-145,85 72-560,-37-65-48,2-2-80,-35-5-736,-5 0-5299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09:24:34.63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158 295 6323,'0'0'1795,"0"0"-314,-22-2-158,-66-1-293,86 3-995,0 0 0,0 0 0,1 0 0,-1 1 0,0-1-1,0 0 1,0 1 0,0 0 0,0-1 0,1 1 0,-1 0 0,0 0 0,0 0 0,1 0-1,-1 0 1,1 0 0,-1 1 0,1-1 0,-1 0 0,1 1 0,0-1 0,0 1 0,0 0-1,0-1 1,0 1 0,0 0 0,0-1 0,0 1 0,1 0 0,-1 0-35,0 4 16,0 0 0,1 0 0,-1 0 0,1 0 0,0 0 0,1 0 0,0 5-16,0-2-22,0-6 13,-1 1 0,1-1 0,0 1 0,0-1 0,1 0 0,-1 0 1,1 0-1,-1 1 0,1-1 0,0-1 0,0 1 0,1 0 0,-1 0 0,0-1 0,1 1 1,0-1-1,-1 0 0,1 0 0,0 0 0,0 0 0,0 0 0,0-1 0,1 1 1,-1-1-1,0 0 0,1 0 0,-1 0 0,2 0 9,11 2-542,-1 0-1,1-1 0,-1-1 1,1 0-1,15-2 543,-25 1-251,0-1 0,0 1 0,0-1 1,0-1-1,0 1 0,0-1 0,0 0 0,-1 0 0,1 0 0,-1-1 0,1 0 0,-1 0 0,0-1 0,0 1 0,2-4 251,-1 2-215,-1-1-1,0-1 1,0 1-1,-1 0 1,0-1-1,0 0 0,-1 0 1,1 0-1,-2-1 1,3-7 215,2-15-100,-2-1-1,-1 0 1,-1 0 0,-2 0-1,-2-18 101,1 30 181,0 6 386,-1 1 0,0 0 0,-1 0 0,0 0 0,-1 0 0,0 1 0,-1-1 0,-4-9-567,3 15 1108,1 11-812,2 15-236,2 27 229,2 0 1,2 1-1,7 27-289,-8-58 5,1-1 1,1 0-1,0 0 1,1 0-1,1-1 1,0 0-1,1 0 1,1 0-1,0-1 1,1-1-1,0 0 1,3 3-6,-6-10-4,1 0 0,-1 0 0,1-1-1,0 0 1,0-1 0,0 1 0,1-1 0,0-1 0,-1 0 0,1 0-1,1-1 1,-1 0 0,0 0 0,0-1 0,1 0 0,-1-1 0,0 0 0,1-1-1,-1 0 1,3 0 4,-9 0 15,0 0-1,-1 0 1,1 0-1,-1 0 1,1 0-1,-1 0 1,0-1-1,0 1 1,1-1-1,-1 1 1,0-1-1,0 0 1,0 0-1,-1 0 0,1 0 1,0 0-1,-1 0 1,1-1-1,-1 1 1,0 0-1,0-1 1,0 1-1,0-1 1,0 1-1,-1-1 1,1 0-1,-1 1 1,1-1-15,1-8 127,-1 0 1,0 0 0,0 0-1,-1 0 1,0 0-1,-1-4-127,0 14 67,0 0 0,0 0-1,0 0 1,1 1 0,-1-1-1,0 0 1,0 0-1,0 1 1,0-1 0,-1 0-1,1 1 1,0-1 0,0 1-1,0-1 1,0 1-1,-1 0 1,1-1 0,0 1-1,0 0 1,0 0 0,-1 0-1,1 0 1,-1 0-67,0 0 78,0 0 1,0 0 0,-1-1 0,1 2-1,0-1 1,0 0 0,0 0 0,0 1-1,0-1 1,0 1 0,0-1 0,0 1-1,0 0 1,0 0 0,0 0-79,0 1 11,1 1 0,-1 0 1,1-1-1,-1 1 0,1 0 1,0 0-1,0 0 1,0 0-1,0 0 0,1 0 1,-1 0-1,1 3-11,-1 42 93,1-34-85,-1-6-12,1 0 0,0 0-1,1 0 1,0 0 0,0 0 0,1 0 0,0 0-1,0 0 1,1-1 0,0 1 0,0-1-1,1 0 1,-1 0 0,2 0 0,-1 0 0,1 0-1,0-1 1,0 0 0,1 0 0,0-1-1,0 1 1,0-1 0,1-1 0,0 1 4,1 1-167,0-1 1,0-1 0,1 1 0,-1-2-1,1 1 1,0-1 0,1 0 166,-1-1-1461,-1 0-1,1-1 1,0 0 0,9 0 1461,2-1-6822</inkml:trace>
</inkml:ink>
</file>

<file path=ppt/ink/ink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28:09.05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46 0 112,'0'0'6214,"0"0"-4470,0 0-1399,0 0-231,0 0 134,0 0 16,-1 26-178,-5 187 181,7 101 113,-15 653 77,-11 474-261,25-1266-170,4-89-22,4-1 0,14 59-4,-6-42-635,-1 50 635,-7 201-1331,-9-350 1341,1 1 1,0-1 0,-1 0 0,0 1 0,0-1 0,0 0-1,0 0 1,0 0 0,-1 0 0,0 0 0,1 0 0,-1 0-1,0-1 1,0 1 0,0-1 0,-1 1 0,1-1-11,0-1 143,2-1-137,0 0 0,0 0 0,0 0 0,-1 0 1,1 0-1,0 0 0,0 0 0,0 0 0,0 0 1,0 0-1,-1 0 0,1 0 0,0 0 0,0 0 1,0 0-1,0 0 0,0 0 0,0 0 0,-1 0 1,1 0-1,0 1 0,0-1 0,0 0 0,0 0 0,0 0 1,0 0-1,0 0 0,0 0 0,0 0 0,0 1 1,0-1-1,-1 0 0,1 0 0,0 0 0,0 0 1,0 0-1,0 0 0,0 1 0,0-1 0,0 0 1,0 0-1,0 0 0,0 0 0,0 0 0,0 1 0,0-1 1,0 0-1,1 0-6,-1 1-5,0-1 7,2 6-79,1-4 86,1 0 0,-1-1 0,0 0 0,1 1 0,-1-1 0,1 0 0,-1-1 0,1 1 0,0-1 0,0 1-9,9 1 35,46 5 281,1-2 0,-1-3-1,29-4-315,-11 1 254,622-3 1933,-698 3-6095,-1-3-4736</inkml:trace>
</inkml:ink>
</file>

<file path=ppt/ink/ink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28:09.84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0 176,'0'0'1347,"0"0"4083,0 0-3539,0 0-1723,0 0-85,1 4 341,2 4-281,-1 0 1,1 0-1,-2 0 0,1 0 1,-1 0-1,-1 1 0,1-1 1,-1 2-144,1 25 104,36 1010 1130,-26-555-1043,-3 349-46,-4-231-109,-3-63 2,-2-285 28,-11-85 4,12-122 82,2-63-2772,-2-12-4277</inkml:trace>
</inkml:ink>
</file>

<file path=ppt/ink/ink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28:11.16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0 449 5891,'0'0'2692,"0"0"-2156,23-24-232,139-150 526,-126 136-514,1 2 1,3 1-1,36-24-316,-61 48 6,0 1-1,1 1 0,0 0 1,1 1-1,0 1 0,0 1 1,1 0-1,0 1 0,0 1 1,0 1-1,0 1 0,14-1-5,11 3-5082,-41 0-206</inkml:trace>
</inkml:ink>
</file>

<file path=ppt/ink/ink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28:11.64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6 5907,'0'0'899,"0"0"-654,0 0 30,0 0 229,22-2 137,3 0-288,-1 1 1,23 2-354,-44-1 38,1 1 1,0 0 0,0 0 0,-1 0 0,1 1 0,0-1 0,-1 1 0,0 0 0,1 0 0,-1 0 0,0 1 0,0-1 0,0 1 0,0-1 0,-1 1 0,1 0 0,-1 0 0,0 0 0,1 1 0,-1-1 0,-1 1 0,1-1 0,0 2-39,1 1 45,3 4 29,-1 1 0,-1 0-1,0 0 1,0 1-1,-1-1 1,0 1 0,-1 0-1,-1-1 1,0 1-1,0 0 1,-1 1-74,0-5 49,-1 0 0,0 0-1,0 1 1,-1-1 0,0 0 0,0 0 0,-1 0 0,0-1-1,0 1 1,-1-1 0,0 1 0,0-1 0,0 0 0,-1-1-1,-6 7-48,5-6-86,-1 0 0,0 0 0,-1-1 0,0 1-1,0-2 1,0 1 0,0-1 0,-1-1 0,0 1 0,-7 1 86,16-6-698,-4 1 1048,2-1-2813,2-2-3514,0-5 4061</inkml:trace>
</inkml:ink>
</file>

<file path=ppt/ink/ink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28:12.10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0 134 1072,'0'0'7060,"0"0"-6708,0 0-80,0 0 1153,0 0-385,45 174-496,-47-116-432,-8-6 0,5-7-79,2-11-33,3-9-1409,0-14-2593,-2-11-1504</inkml:trace>
  <inkml:trace contextRef="#ctx0" brushRef="#br0" timeOffset="1">38 55 9012,'0'0'304,"0"0"-272,0 0 176,0 0 48,145-50-143,-120 48-17,-2 0-80,-6 2 48,-9 0 16,-6 0-80,-2 0-1633,0 25 432,-17 11-1504,-21 4-528</inkml:trace>
  <inkml:trace contextRef="#ctx0" brushRef="#br0" timeOffset="2">38 55 384,'-10'135'8644,"10"-135"-7795,0 0-849,0 0-65,0 0 65,22 0 225,8 0 463,0 0-384,3 0-208,-6 0 0,-1 0-64,-6 0 48,-5 0-80,-15 5-3041,0 6-3618,0 5 5026</inkml:trace>
</inkml:ink>
</file>

<file path=ppt/ink/ink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28:12.60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10613,'0'0'0,"0"0"192,0 0 144,0 0 1329,0 0-1137,0 0-80,145 4-256,-110-4-80,-2 0-64,-3 0-16,-12 23-32,-18-7-6402</inkml:trace>
</inkml:ink>
</file>

<file path=ppt/ink/ink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28:13.20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281 2 6403,'0'0'4549,"0"0"-2949,0 0-805,-25-1-130,-14 0-161,-26 3-504,60-1 47,1-1 1,0 1-1,-1 0 0,1 0 0,0 0 1,0 0-1,0 1 0,0 0 0,0 0 1,0 0-1,1 0 0,-1 1 1,0-1-1,1 1 0,0 0 0,0 0 1,0 0-1,0 1 0,0-1 0,0 1-47,-5 6 143,1-2-69,0 0-1,1 1 0,1-1 1,-1 1-1,1 1 0,1-1 1,0 0-1,0 1 0,1 0 1,0 0-1,-1 7-73,0 12 42,2 0-1,0 0 1,2 15-42,1-39 1,-1 0 1,1 0-1,1 0 1,-1 0-1,1 0 1,-1-1 0,1 1-1,1 0 1,-1-1-1,1 1 1,0-1-1,0 0 1,0 0 0,0 0-1,1 0 1,-1-1-1,1 1 1,0-1-1,0 0 1,0 0 0,1 0-1,-1-1 1,1 0-1,0 1-1,8 3-9,0 0 0,0-1-1,1-1 1,-1 0-1,1 0 1,0-2 0,0 1-1,7-1 10,-6-1-106,-1 0-503,0 0 0,0-1-1,0 0 1,0-1 0,-1-1 0,4 0 608,-16 1-281,0 1-1,-1 0 0,1-1 0,0 1 1,0-1-1,-1 1 0,1-1 0,0 0 0,0 1 1,-1-1-1,1 0 0,-1 1 0,1-1 0,-1 0 1,1 0-1,-1 1 0,1-1 0,-1 0 0,0 0 283</inkml:trace>
</inkml:ink>
</file>

<file path=ppt/ink/ink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28:18.21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68 1 7956,'0'0'784,"0"0"-704,30 139 32,-19-96-112,-6-11 16,-3-5 144,-2-9 16,0-7-32,0-2 64,0-2-32,0-2 49,0-3-145,-20-2 32,-5 0-112,-3-18-1121,-2-27-672,18 20-912</inkml:trace>
</inkml:ink>
</file>

<file path=ppt/ink/ink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28:18.66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176 159 7011,'-175'-158'1569,"175"158"-1329,0 0-64,7 0 961,24 0 1120,9 0-1361,2 2-336,3-2-256,-2 0-127,-3 0-113,-5 0 0,-2 0-64,-28-2-1121,-5 2-5490</inkml:trace>
</inkml:ink>
</file>

<file path=ppt/ink/ink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28:19.26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5859,'0'0'1873,"0"0"-1313,0 0-192,0 0 384,0 0 17,0 138 31,0-89-352,0 1-320,0-5-48,0-16-16,0-8-64,0-10 0,0-7-176,0-4-2241,0 0-816,0 0-2610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09:24:35.07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171 44 4754,'0'0'1996,"0"0"-323,0 0 39,0 0 108,0 0-548,0 0-671,-14-8-225,-43-23-325,57 30-54,0 1 0,0 0 0,-1-1 0,1 1 1,0 0-1,0 0 0,-1-1 0,1 1 0,0 0 0,-1 0 1,1-1-1,0 1 0,-1 0 0,1 0 0,-1 0 1,1 0-1,0 0 0,-1 0 0,1 0 0,-1 0 1,1 0-1,0 0 0,-1 0 0,1 0 0,0 0 1,-1 0-1,1 0 0,-1 0 0,1 0 0,0 0 1,-1 0-1,1 1 0,0-1 0,-1 0 0,1 0 1,0 0-1,-1 1 0,1-1 0,0 0 0,-1 0 1,1 1-1,0-1 0,0 0 0,-1 1 3,2 12 26,-1-12-27,2 40 126,1 0 1,7 29-126,-7-36 46,-1 1 1,-2 22-47,0-28 24,0-28-20,0 0 0,-1 0 0,1 1-1,-1-1 1,1 0 0,-1 0 0,1 0 0,-1 0 0,0 0-1,1 0 1,-1 0 0,0 0 0,0 0 0,0 0 0,0 0 0,0 0-1,0 0 1,0-1 0,0 1 0,0 0 0,0-1 0,0 1-1,0-1 1,-1 1 0,1-1 0,0 0 0,0 1 0,-1-1 0,1 0-1,0 0 1,0 0 0,-2 0-4,-50 1-686,41-1 67,11 0 514,1 0 0,0 0-1,-1 0 1,1 0 0,0 0 0,-1 0 0,1 0-1,0 0 1,-1 0 0,1 0 0,0 0-1,-1-1 1,1 1 0,0 0 0,-1 0 0,1 0-1,0 0 1,-1-1 0,1 1 0,0 0-1,0 0 1,-1 0 0,1-1 0,0 1 0,0 0-1,-1 0 1,1-1 0,0 1 0,0 0-1,0-1 1,0 1 0,-1 0 0,1-1 0,0 1-1,0 0 1,0-1 0,0 1 0,0 0-1,0-1 1,0 1 0,0 0 0,0-1 0,0 1-1,0 0 1,0-1 0,0 1 0,0 0-1,0-1 1,1 1 105,-1-5-1644,0-2-3281</inkml:trace>
</inkml:ink>
</file>

<file path=ppt/ink/ink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28:19.70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186 1 3474,'0'0'1101,"0"0"-68,0 0-30,0 0-29,0 0 413,7 3 147,-3-2-1389,19 11 289,-23-11-428,1 0 0,0-1 0,-1 1 0,1 0 0,-1 0 0,1 0-1,-1 0 1,1 0 0,-1-1 0,0 1 0,1 0 0,-1 0 0,0 0 0,0 0 0,0 0 0,1 0 0,-1 0 0,0 0 0,0 0 0,-1 0 0,1 0 0,0 0 0,0 0 0,0 0 0,-1 0 0,1 0 0,0 0 0,-1 0 0,1-1 0,-1 2-6,-6 10 28,0-1 0,0 0 1,-1 0-1,-1-1 0,0 0 0,-3 3-28,-65 55 126,56-50-64,7-4 52,11-11-40,1 0 0,-1 0 1,0 0-1,0-1 0,0 1 0,0-1 0,-1 1 1,1-1-1,-1 0 0,1 0 0,-1-1 0,0 1 1,1-1-1,-3 1-74,5-2 173,1 1-176,0 1 0,0-1 0,0 1 0,0-1-1,1 1 1,-1-1 0,0 0 0,1 1 0,-1-1 0,1 1-1,0-1 1,-1 0 0,1 1 0,0-1 0,0 0 0,0 0 3,21 19 130,2-2 0,0 0 0,1-2 0,7 3-130,38 25 264,7 15-768,-76-57-3351,-1-2-3610</inkml:trace>
</inkml:ink>
</file>

<file path=ppt/ink/ink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29:26.03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171 18 4002,'0'0'3716,"0"0"-2206,0 0-747,0 0-259,0 0-197,-1-5-112,1 5-197,0-1 0,0 1 0,0 0 0,-1-1 0,1 1 0,0 0 0,0-1 0,0 1 0,0 0 0,0-1 1,0 1-1,0-1 0,0 1 0,0 0 0,0-1 0,0 1 0,0-1 0,0 1 0,0 0 0,0-1 0,0 1 0,1 0 0,-1-1 0,0 1 0,0 0 0,0-1 0,1 1 0,-1 0 0,0-1 0,0 1 0,1 0 0,-1 0 1,0-1-1,1 1 0,-1 0 0,0 0 2,12 11 118,18 40 388,-25-40-372,4 5-46,-1-1 0,-1 2 0,-1-1 0,-1 1-1,0 0 1,-1 0 0,0 0 0,-2 1 0,0-1-1,-1 1 1,0 2-88,-2-16 61,0 0-1,1 0 1,-1 0 0,0 0-1,-1-1 1,1 1 0,-1 0-1,1-1 1,-1 1 0,0-1-1,-1 0 1,1 0 0,-1 0-1,1 0 1,-1 0 0,0 0-1,0-1 1,0 1 0,0-1-1,0 0 1,-4 2-61,-10 6 279,-1 0 0,0-2 1,-15 6-280,23-10 134,-3 0 130,1-1 0,-1 0 0,0-1-1,-1 0 1,1-1 0,0 0 0,0-1-1,-2-1-263,6 1 406,8 0-328,1 0 34,0 0-86,0 0-42,0 0 59,0 0-32,0 0 29,0 0 16,0 0-22,0 0-4,0 0 29,0 0-33,0 0-2,0 0 32,0 0 24,0 0 40,0 0-74,0 0 4,0 0 30,0 0-18,0 0 4,0 0-34,0 0-32,0 0 22,0 0-9,0 0-26,0 0-9,0 0 30,0 0 3,0 0-16,0 0 23,0 0 20,0 0-54,0 0 37,0 0 19,0 0-18,0 0-14,0 0-24,0 0 24,0 0 0,0 0-46,0 0-157,0 0-514,0 0-606,0 0-254,0 0-43,0 0-637,0 1-1168,0 1-278</inkml:trace>
</inkml:ink>
</file>

<file path=ppt/ink/ink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29:30.75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0 268 32,'0'0'608,"0"0"1046,0 0 4491,4-8-4107,1 0-1979,1 1 0,0-1 0,0 1 0,0 0 0,1 1 0,0 0 0,0 0 0,0 0 0,1 1 0,0 0 0,0 0 0,4-1-59,25-12 296,2 1-1,12-2-295,30-8 424,0 4 0,2 3 0,68-6-424,-23 12 376,-1 5 1,25 6-377,-81 3 48,6-2 52,0 4 1,0 3-1,40 10-100,-28 2 58,377 63 151,-447-78-199,34 4 59,0 2-1,-1 2 0,0 3 0,10 5-68,-57-16-29,-1-1-1,0 1 1,0 0-1,0 0 1,0 1-1,0-1 1,0 1 0,-1 0-1,1 0 1,-1 0-1,0 0 1,0 0-1,0 1 1,0-1-1,-1 1 1,1 0 0,-1 1 29,0-2-652,-1 1 1,0-1-1,0 1 1,0-1-1,-1 0 1,1 1 0,-1 0-1,0 2 652,-1-4-3850,-5-2-632</inkml:trace>
</inkml:ink>
</file>

<file path=ppt/ink/ink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29:31.15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1921,'0'0'5610,"0"0"-4342,0 0-1124,22 6 187,3 0-183,-9-3-48,0 1 1,-1 0 0,1 1-1,-1 1 1,0 1-1,-1 0 1,0 1-1,0 0-100,3 3 179,-1 0 1,-1 1-1,0 0 0,0 2 1,-2-1-1,3 4-179,-10-10 94,0 1 0,-1 0 0,0 0 0,0 0 0,0 1-1,-1 0 1,-1 0 0,1 0 0,-2 0 0,1 0 0,-1 1 0,0-1 0,-1 5-94,0-5 87,-1-1 0,0 1 1,0 0-1,-1-1 0,0 1 0,0 0 0,-2 4-87,1-8 47,0 0 0,0-1 0,-1 1-1,1 0 1,-1-1 0,0 1 0,0-1-1,-1 0 1,1 0 0,-1 0 0,0-1-1,-4 4-46,-8 6 185,-1-2-1,-1 1 1,0-2 0,0 0-1,-1-2 1,0 0-1,-1-1 1,0-1-1,0 0 1,0-2 0,-3 0-185,15-3-518,-7 3 1355,12 6-8509,3-7 1685</inkml:trace>
</inkml:ink>
</file>

<file path=ppt/ink/ink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35:35.58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12246,'0'0'1238,"9"20"-494,-9-20-744,15 31 84,2 0 0,6 8-84,32 35 393,2-3 0,41 37-393,-64-71 169,93 99 346,6-7 1,81 58-516,-126-117 45,4-5 1,2-4 0,3-4 0,86 37-46,-59-39-373,2-5 1,2-5-1,12-3 373,-118-36-661,7 1-47,-6-6-5182,-29-1-937</inkml:trace>
</inkml:ink>
</file>

<file path=ppt/ink/ink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35:35.91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206 1341 11381,'-178'0'0,"150"0"1233,28-35-1233,71-40-224,52-38 224,45-31 272,38-16 96,26-3-128,27 0-16,9 17-176,-9 17 32,-17 17-80,-43 18-16,-171 87-3970,-23 7-3121</inkml:trace>
</inkml:ink>
</file>

<file path=ppt/ink/ink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31:54.35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84 3442,'0'0'3679,"0"0"-2986,27 8-623,-13-4-56,14 5 26,1-1 0,0-2-1,1-1 1,0-1 0,-1-2 0,3 0-40,305-15 1176,13-15-1176,-254 19 246,1179-43 1463,-1054 48-1396,28-8 417,57 1-27,-213 9-1277,-92 2-2950</inkml:trace>
</inkml:ink>
</file>

<file path=ppt/ink/ink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31:57.97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1 238 528,'0'0'1430,"0"0"3682,0 0-2687,0 0-2019,0 0-265,26-14-18,13-6-5,0 2-1,1 1 1,1 2 0,0 2 0,26-4-118,210-30 1319,280-11-1319,290 39 407,-164 51-335,-430-17-74,87 7-9,468 14-58,-756-37 96,0-2 1,0-3 0,-1-2 0,0-3-1,5-3-27,-3 0 100,-17 3 103,0 2-1,0 1 1,1 2-1,0 1 1,7 2-203,-43 3-117,-1 0 0,1 0 0,-1 0 0,0 0-1,1 0 1,-1 0 0,0 1 0,1-1 0,-1 0 0,0 0 0,1 0 0,-1 0 0,0 0 0,1 1 0,-1-1-1,0 0 1,0 0 0,1 1 0,-1-1 0,0 0 0,0 0 0,1 1 0,-1-1 0,0 0 0,0 1 0,0-1-1,0 0 1,0 1 0,1-1 0,-1 0 0,0 1 0,0-1 0,0 0 0,0 1 0,0-1 0,0 1 0,0-1-1,0 0 1,0 1 0,0-1 0,0 0 0,0 1 0,-1-1 0,1 0 0,0 1 117,0 3-1446,0 5-4119</inkml:trace>
</inkml:ink>
</file>

<file path=ppt/ink/ink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32:00.20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62 1 8084,'0'0'1835,"0"0"-744,0 0-469,0 0 26,0 0-34,0 0-283,-7 16-59,-5 18-223,1 0 0,1 0 0,2 1 0,2 0 0,1 2-49,2 18 8,3 1 0,3 4-8,-3-55-7,0 0 0,1 0 0,0 0 0,0 0 0,0 0 0,1 0 0,0 0 0,0 0 0,0-1-1,0 1 1,1-1 0,0 1 0,-1-1 0,2 0 0,-1 0 0,0 0 0,1-1 0,0 1 0,0-1 0,0 0-1,1 1 8,1-1-7,1 0-1,0 0 0,0 0 0,0 0 0,0-1 0,1-1 0,-1 1 1,1-1-1,-1 0 0,1-1 0,-1 0 0,1 0 0,-1-1 1,5 0 7,-1-1 26,0-1 1,0 0 0,0-1-1,0 0 1,-1 0 0,1-1 0,-1-1-1,0 0 1,-1 0 0,0-1 0,0 0-1,0 0 1,3-5-27,15-16 51,-1 0-1,-2-2 0,7-13-50,-14 20 60,-2 0-1,0-2 1,10-24-60,-19 36-193,-1-1 0,-1 0 1,0-1-1,0 1 0,-2 0 1,0-1-1,0 0 0,-1-8 193,-1 22-3916,0 1-2242</inkml:trace>
</inkml:ink>
</file>

<file path=ppt/ink/ink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32:02.79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284 33 7459,'0'0'1404,"0"0"-134,0 0-230,0 0-111,-21-5-68,-71-18-236,85 21-555,-1 1 0,1 0 0,-1 1 0,1-1 1,-1 1-1,1 1 0,0 0 0,-1 0 0,-6 2-70,10-2 29,-1 0-1,1 1 0,0 0 1,0 0-1,0 0 0,0 1 1,0-1-1,0 1 0,1 0 1,-1 0-1,1 0 0,-2 3-28,0 1 14,0 0 0,1 0 0,0 1 0,1-1 0,0 1 0,0 0-1,0 0 1,1 0 0,0 0 0,1 0 0,0 0 0,0 1 0,1-1-1,0 6-13,0-1 0,0 1-12,0-1 0,1 1 0,1 5 12,-1-14-5,1 0-1,-1 0 1,1-1 0,-1 1-1,2 0 1,-1-1-1,0 0 1,1 1-1,0-1 1,0 0-1,0 1 6,6 4-30,1 1 0,0-1 0,0-1 0,1 0 0,0 0 0,0-1 0,0-1 0,1 1 0,0-2 0,1 0 0,-1 0 0,1-1 0,0-1 0,0 0 0,2-1 30,3 1-1259,0-2-1,-1 0 1,1 0 0,4-2 1259,-7-1-4496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09:25:20.44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61 14 5475,'0'0'1432,"0"0"-450,0 0-331,0 0 429,0 0-261,0 0-520,-5-3-376,-13-7-115,18 10 189,0 0 0,-1 0-1,1 0 1,0 0 0,0 0 0,0 0 0,0 0 0,-1 1 0,1-1 0,0 0-1,0 0 1,0 0 0,0 0 0,0 0 0,0 1 0,0-1 0,-1 0 0,1 0-1,0 0 1,0 0 0,0 1 0,0-1 0,0 0 0,0 0 0,0 0 0,0 0-1,0 1 1,0-1 0,0 0 0,0 0 0,0 0 0,0 1 0,0-1 0,0 0-1,0 0 1,0 0 0,0 0 0,1 1 0,-1-1 0,0 0 0,0 0 0,0 0-1,0 0 1,0 1 0,0-1 0,0 0 0,1 0 3,2 13 45,28 58 256,0-1 273,12 48-574,-32-76 70,-2 1-1,-2 0 1,-1 1-1,-3 0 0,-1-1 1,-4 31-70,1-66 27,0-1 1,-1 1 0,0-1-1,0 0 1,-1 1-1,0-1 1,0 0 0,0-1-1,-1 1 1,0 0 0,-1-1-1,1 0 1,-1 0-1,-5 5-27,0-2-79,1 1-1,-2-1 0,1-1 1,-1 0-1,0 0 1,-1-1-1,-9 4 80,3-8-3218,3-3-3867</inkml:trace>
</inkml:ink>
</file>

<file path=ppt/ink/ink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32:03.21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404 38 7075,'0'0'798,"0"0"58,0 0 75,0 0 83,0 0-293,-22-6-94,-74-16 2,85 19-451,0 1 0,0 0 0,0 1 0,0 0-1,0 1 1,-1 0 0,1 1 0,0 0 0,-2 1-178,12-2 13,0 0 0,0 1 1,1-1-1,-1 0 0,0 1 0,0-1 1,1 0-1,-1 1 0,0-1 0,1 1 0,-1-1 1,0 1-1,1 0 0,-1-1 0,1 1 1,-1-1-1,1 1 0,-1 0 0,1-1 1,0 1-1,-1 0 0,1 0 0,0-1 1,-1 1-1,1 0 0,0 0 0,0 0 1,0-1-1,0 2-13,0 27-60,1-18 61,-1-4-4,1 1-1,1-1 1,-1 1 0,2-1-1,-1 1 1,1-1-1,0 0 1,0 0-1,1 0 1,2 3 3,11 15 3,1 0-1,4 2-2,3 5-8,-17-22 99,13 18-298,0 0 1,-2 2-1,0 3 207,-14-24-139,0 1 1,-1 0-1,0 0 0,-1 0 1,0 0-1,-1 0 0,0 1 1,0-1-1,-1 1 0,-1-1 1,0 1-1,-1 5 139,1-12 10,-1 0 1,-1 0 0,1 0-1,-1 0 1,1 0-1,-1-1 1,0 1-1,-1 0 1,1-1-1,0 0 1,-1 0-1,0 0 1,0 0-1,0 0 1,0 0-1,0-1 1,-1 1-1,1-1 1,-1 0-1,1 0 1,-1 0-1,-2 0-10,-11 5 42,0 0 1,-1-2-1,1 0 0,-11 1-42,-10 0 89,-1-2 0,0-2 0,-30-1-89,51-1 24,12 0-136,6 0 65,-1 0 0,0 1-1,1-1 1,-1 0-1,1 0 1,-1 0-1,0 0 1,1 0-1,-1 0 1,0 0 0,0 0-1,1 0 1,-1 0-1,0 0 1,1 0-1,-1 0 1,1 0-1,-1-1 1,0 1 0,1 0-1,-1-1 1,0 1-1,1 0 1,-1-1-1,1 1 1,-1-1-1,1 1 1,-1 0 0,1-1-1,-1 1 1,1-1-1,0 0 1,-1 1-1,1-1 1,0 1-1,-1-1 48,1-12-3566</inkml:trace>
</inkml:ink>
</file>

<file path=ppt/ink/ink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32:03.78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3826,'0'0'197,"34"13"105,-33-13-297,48 19 289,2-2 1,0-2-1,1-3 1,0-2 0,8-1-295,219 7 2483,104-14-2483,-212-2 398,142-9 1664,284-45-2062,-587 52-102,14 1-2202,-28-1-978</inkml:trace>
</inkml:ink>
</file>

<file path=ppt/ink/ink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32:08.37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196 117 2977,'0'0'1262,"0"0"-680,0 0-283,0 0 39,0 0 255,-13-2-177,11 2-393,-16-3 347,0 0 1,1-1-1,-1-1 1,-16-7-371,-41-24 2046,113 37-2355,-18-2 346,1143 5 2956,-540-20-1838,-104-17-741,3 27-281,-256 22-60,-24 0 6,470 43 42,-400-28-76,-237-26-24,-43-5 7,-1 3 1,0 0-1,29 8-28,-58-11-16,0 0-1,1 1 0,-1 0 0,0-1 0,0 1 0,0 0 0,-1 0 0,1 0 1,0 1-1,0-1 0,0 0 0,-1 1 0,1-1 0,-1 1 0,1-1 0,0 2 17,2 12-2654,-4-15 2462,0 0 0,0 1-1,0-1 1,0 0 0,0 0-1,0 1 1,0-1 0,0 0-1,0 1 1,0-1 0,0 0-1,0 0 1,-1 1 0,1-1-1,0 0 1,0 1 0,0-1-1,0 0 1,0 0 0,-1 1-1,1-1 1,0 0 0,0 0-1,0 0 1,-1 1 0,1-1-1,0 0 1,0 0 0,0 0-1,-1 0 1,1 0 0,0 1 192,-21 4-5787</inkml:trace>
</inkml:ink>
</file>

<file path=ppt/ink/ink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32:23.31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0 164 192,'0'0'29,"0"0"57,0 0 1723,0 0 5100,28-3-5108,-24 2-1797,80-10 56,62-17-60,53-17 1038,24 5-1038,-98 23 549,1 6-1,52 5-548,-132 5 44,-14 0-270,0 2-1,0 0 1,0 3 226,-25-2-3623,-7 1-2759</inkml:trace>
</inkml:ink>
</file>

<file path=ppt/ink/ink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32:24.48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28 32,'0'0'112,"0"0"8436,0 0-8292,0 0 256,0 0-512,0 0-208,35 2 208,35-2 224,21-2 161,9-7-33,5 0-208,0 2-32,-9 5-64,-1 2-16,-2 0-16,-1 0-16,-69 0-3266,-3 0-3633</inkml:trace>
</inkml:ink>
</file>

<file path=ppt/ink/ink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32:25.75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5971,'0'0'1870,"0"0"-1734,0 0-160,32 11 144,1 2-58,0 0 56,1-2 1,0-1-1,0-1 0,1-2 1,13 0-119,268 19 1101,49-12-1101,-60-4 353,362 27 368,3 34-34,169 15-94,-558-54-312,11 14-281,-240-37 49,59 6 138,1-5 0,6-4-187,225-6 388,-160-1-243,55-8 1084,57-17-1229,-1 0 1090,-25 14-436,-194 4-940,-72 7-2462,-3 1-3743</inkml:trace>
</inkml:ink>
</file>

<file path=ppt/ink/ink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33:33.78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313 512 10501,'0'0'1264,"-27"7"-202,-14 5-363,-32 12-699,65-20 54,1-1 0,0 1 0,0 1 0,0-1 0,0 1-1,1 0 1,0 0 0,0 1 0,0 0 0,1 0 0,0 0 0,0 1-1,1 0 1,-1 0 0,-1 5-54,-1 0 65,-3 5-28,1 0 0,0 1 0,2 0-1,0 1 1,1 0 0,0 0 0,2 0 0,0 1 0,2-1 0,0 1 0,1 0 0,1 0 0,0-1 0,3 6-37,-3-23 0,1 1 1,-1-1-1,1 0 0,0 0 1,0 0-1,0 0 0,0-1 1,0 1-1,0 0 0,1 0 1,-1-1-1,1 1 0,-1 0 1,1-1-1,-1 0 0,1 1 1,0-1-1,0 0 0,0 0 1,0 0-1,0 0 0,0 0 1,0 0-1,0-1 0,0 1 1,0-1-1,0 1 0,1-1 0,3 1 3,0 0-1,0-1 0,0 0 1,-1 0-1,1 0 0,0-1 0,0 0 1,-1 0-1,1 0 0,1-1-2,-2-1-1,1 0 1,-1 1-1,0-2 0,1 1 0,-1-1 0,-1 0 0,1 0 0,-1 0 1,1 0-1,-1-1 0,0 0 0,-1 0 0,1 0 0,0-2 1,8-14-55,-2 0-1,0-1 0,0-3 56,4-14-158,-2 0 0,-1-1 1,3-29 157,11-123-263,0-2 143,-18 156 105,2 0 0,2 0 0,14-34 15,-23 68-8,1-5 7,1 1 0,0-1 0,1 0 0,3-3 1,-7 10-5,0 1 0,1-1 0,-1 0-1,0 1 1,1-1 0,0 1 0,-1-1 0,1 1 0,0 0-1,0 0 1,0 0 0,0 0 0,0 0 0,0 0 0,0 0-1,0 1 1,0-1 0,0 1 0,0 0 0,0-1 0,1 1 5,-2 0-2,0 1 1,0-1-1,0 0 1,0 1-1,0-1 1,0 1 0,0-1-1,-1 1 1,1-1-1,0 1 1,0-1-1,-1 1 1,1 0-1,0-1 1,-1 1 0,1 0-1,0 0 1,-1 0-1,1-1 1,-1 1-1,0 0 1,1 0-1,-1 0 1,0 0 0,1 0-1,-1 0 1,0 0-1,0 0 1,0 0-1,0 0 2,4 39 56,-4-32-34,2 117 597,-5-1 0,-19 115-619,12-155 50,4 0-1,3 56-49,4-134-49,-1 0 0,1 0 1,0 0-1,0 0 0,2 6 49,7 5-1598,-9-16 1271,0-1 0,0 1 1,0 0-1,0-1 0,-1 1 0,1-1 0,0 1 0,0-1 0,0 1 0,0-1 0,0 0 0,0 0 0,1 1 0,-1-1 0,0 0 0,1 0 327,6 0-7502</inkml:trace>
</inkml:ink>
</file>

<file path=ppt/ink/ink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33:34.16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32 11189,'0'0'1809,"0"0"-1777,0 0 416,160-31 465,-107 31-385,4 0-160,6 6-288,0-1 32,-8 4-112,-10-2-160,-42-3-3234,-3 3-3297</inkml:trace>
  <inkml:trace contextRef="#ctx0" brushRef="#br0" timeOffset="1">149 305 10037,'0'0'1856,"0"0"-399,0 0-1233,0 0-160,0 0 641,0 0-289,163 34-288,-58-41-32,5-18-96,-67 14-929,-8 2-6050</inkml:trace>
</inkml:ink>
</file>

<file path=ppt/ink/ink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33:34.51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0 441 13270,'0'0'595,"0"0"-443,0 0-125,23-21 21,-6 6-34,52-46 54,25-32-68,-16 4 27,40-40 3,-116 126-26,1 0 0,-1 1 1,1-1-1,-1 1 0,1 0 1,0 0-1,0 0 0,0 0 1,0 0-1,0 0 0,0 1 1,1 0-1,-1 0 0,0 0 1,1 0-1,-1 0 1,1 0-1,-1 1 0,4 0-4,-7 0 1,1 0 1,-1 0-1,0 0 0,0 0 0,1 0 0,-1 0 1,0 0-1,0 0 0,0 0 0,1 0 1,-1 0-1,0 1 0,0-1 0,0 0 0,1 0 1,-1 0-1,0 0 0,0 1 0,0-1 0,0 0 1,1 0-1,-1 0 0,0 1 0,0-1 1,0 0-1,0 0 0,0 0 0,0 1 0,0-1 1,0 0-1,1 0 0,-1 1 0,0-1 0,0 0 1,0 0-1,0 1 0,0-1 0,0 0 1,0 0-1,-1 1 0,1-1 0,0 0 0,0 0 1,0 1-2,3 65 67,-4 0 1,-2 0 0,-3 0-1,-4 10-67,-3 29-161,5 18 161,7-48-1349,1-45-1715,0-19-1492</inkml:trace>
</inkml:ink>
</file>

<file path=ppt/ink/ink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33:34.92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236 1 10773,'0'0'1846,"0"0"-592,-20 26-336,12-15-831,-12 16 77,1 0-1,1 1 1,1 1-1,2 1 1,0 0 0,3 1-1,-1 3-163,-5 36 224,2 1-1,3 0 1,4 1 0,2 0-1,4 45-223,2-104 6,2 0-1,0 0 1,0 0-1,1-1 1,1 1-1,0 0 1,3 7-6,-4-15 2,1 1 1,0-1 0,0 0-1,0 1 1,0-1-1,1-1 1,0 1 0,0 0-1,0-1 1,1 0-1,0 0 1,-1 0-1,1-1 1,1 0 0,-1 0-1,5 2-2,-2-1 4,0-1 0,1 0 0,0 0-1,0-1 1,0 0 0,0 0 0,0-1 0,0-1 0,0 1-1,0-1 1,0-1 0,1 0 0,-1 0 0,0-1-1,0 0 1,-1 0 0,1-1 0,0 0 0,-1-1-1,0 0 1,0 0 0,0-1 0,0 0 0,-1 0 0,1-1-1,-1 0 1,-1 0 0,4-5-4,2-2-24,-2-1 1,0 0-1,-1-1 1,0 1-1,-1-2 1,5-12 23,-9 18-2,-1 1 1,0-1 0,0 0-1,-1 0 1,0-1 0,-1 1-1,0 0 1,-1 0 0,0-1-1,-1 1 1,0 0 0,0-1 1,0 9 2,1-1 1,-1 0-1,0 0 1,0 1 0,0-1-1,0 1 1,-1-1 0,1 1-1,-1-1 1,1 1 0,-1 0-1,0 0 1,0 0 0,0 0-1,0 0 1,0 0-1,0 1 1,-1-1 0,1 1-1,-1-1 1,1 1 0,-1 0-1,1 0 1,-1 0 0,-1 0-3,-7-2 10,0 1 1,-1 1 0,1 0-1,-1 0 1,-7 1-11,18 0 1,-7 0 4,0 1 0,-1 0 0,1 0 0,0 0 0,0 1 0,0 1 0,0-1 0,0 1 0,1 0 1,-1 1-1,1 0 0,0 0 0,0 1 0,-4 3-5,-4 5-4,0 1 1,1 0-1,1 1 1,0 1-1,-7 12 4,18-25-64,-16 22 28,1 1-1,-4 10 37,13-20-1341,1 0 1,1 1-1,-2 6 1341,-6 30-11872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09:25:20.90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165 1 4834,'0'0'2249,"0"0"-1022,0 0-322,0 0 15,0 0-495,-1 6-295,-8 23 80,-1 0-1,-1 0 1,-1-2 0,-4 4-210,-8 21 188,8-13-85,2 1 0,1 0 0,3 1-1,1 0 1,1 1 0,3 0-1,2 0 1,1 41-103,2-60 0,-1 9 53,1 0 0,2 0 0,0-1 0,3 1 0,0-1 0,10 26-53,-9-36 114,-1-7 43,0 0 0,0 0 0,1 0 0,1 0 0,1-1-157,-7-12-87,0 0 0,0 0 0,0-1 1,0 1-1,0 0 0,0-1 1,0 1-1,0-1 0,0 1 0,0-1 1,0 0-1,0 1 0,1-1 1,-1 0-1,0 0 0,0 0 0,0 0 1,1 0-1,-1 0 0,0 0 1,0 0-1,0 0 87,5-1-3407,-2 1-2857</inkml:trace>
</inkml:ink>
</file>

<file path=ppt/ink/ink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33:35.77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 10005,'0'0'1680,"0"0"-191,0 0-1185,0 0-272,0 0 192,0 0 849,145-3-721,-54 3-192,6 0-80,1 0-80,0 0 64,-3 0-16,-2 0-48,-10 0-816,-71 0-2994,-7 0-3153</inkml:trace>
</inkml:ink>
</file>

<file path=ppt/ink/ink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33:36.10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128 1 9268,'0'0'1513,"0"0"-947,0 0-116,25 3 700,-10-2-943,-2-1-96,-1 1 0,1 1 0,-1 0 0,0 1 1,0 0-1,0 1 0,0 0 0,0 0 0,-1 2 0,1-1 0,-2 2 1,1-1-1,6 6-111,-3 0 42,-1 0 1,0 1 0,-1 1-1,0 0 1,-1 1 0,-1 0-1,0 0 1,-1 1 0,-1 0 0,0 1-1,-1 0 1,-1 0 0,-1 1-1,0 0 1,-1-1 0,-1 5-43,0 0 16,-2-1 1,-1 1 0,0 0 0,-2-1-1,-3 19-16,2-27 7,0-1 0,-1 1 0,-1-1 0,0 0 0,0 0-1,-1 0 1,0-1 0,-1 0 0,-1 0 0,-2 2-7,-12 14 4,-1-1 0,-1-2 0,-1 0 1,-1-1-1,-1-2 0,-1-1 0,-1-1 1,0-1-1,-2-2 0,0-1 0,0-1 0,-18 4-4,16-11-549,18-6-5742,15-1-1953</inkml:trace>
</inkml:ink>
</file>

<file path=ppt/ink/ink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33:38.04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60 204 12438,'0'0'1403,"0"0"-645,0 0-577,0 0-31,-7 19 188,7-18-334,-11 25 43,2 0-1,1 1 1,1 0 0,1 1 0,1 9-47,0 39-163,3 1 0,5 27 163,3-90-764,-1-13-10,-1-10-414,2-35 1047,-3 0 0,-1 0 0,-3-24 141,1-3 25,0 11-16,-1 13 106,2 0 0,3 0-115,-3 35 71,1 0 0,0 0 0,1 0 0,0 1 0,1-1 1,0 1-1,1 0 0,0 0 0,1 0 0,1 0-71,-3 5 10,1 1 0,-1 0 1,1 1-1,0 0 0,1-1 0,-1 1 1,1 1-1,0-1 0,0 1 0,0 0 1,0 1-1,0-1 0,1 1 0,-1 0 1,1 1-1,-1 0 0,1 0 0,0 0 1,-1 1-1,1 0 0,0 0 0,0 0 1,-1 1-1,1 0 0,4 2-10,-7-2-12,0 0 1,-1 1-1,1 0 0,-1-1 1,0 1-1,0 1 0,1-1 1,-2 0-1,1 1 0,0-1 1,0 1-1,-1 0 0,1 0 0,-1 0 1,0 0-1,0 1 0,0-1 1,0 0-1,-1 1 0,1 0 1,-1-1-1,0 1 0,0 0 1,-1-1-1,1 1 0,-1 0 12,3 15-191,-1 1 0,-1-1 1,-1 1-1,-2 10 191,2-27-11,-1 6-12,0 0-1,0 0 0,-1-1 0,-1 1 1,1 0-1,-2-1 0,1 0 0,-1 0 1,0 0-1,-5 7 24,-8 9-9,-1-1-1,-15 15 10,9-10 45,22-25-43,0 1 0,0-1 0,0 1 0,0 0 0,1 0 0,0-1 0,0 1 0,0 0 0,0 0 0,0 0 0,1 0 0,0 0 0,0 5-2,4 52 17,-2-50-14,3 27 47,-1 1-1,-1 18-49,-3-47 8,-1 1 1,1-1-1,-2 1 0,0-1 0,0 1 0,0-1 0,-2 0 1,1 0-1,-1 0 0,0-1 0,-4 5-8,-4 5 10,-1-1 0,-13 15-10,20-27 16,1 0 0,-1 0 0,0-1 0,0 0-1,-1 0 1,1 0 0,-1-1 0,0 0 0,-6 2-16,13-6-7,0 0 1,0 0-1,0 0 0,0 0 0,0 0 1,0 0-1,-1 1 0,1-1 0,0 0 1,0 0-1,0 0 0,0 0 1,0 0-1,0 0 0,0 0 0,0 0 1,0 0-1,-1 0 0,1 0 0,0-1 1,0 1-1,0 0 0,0 0 1,0 0-1,0 0 0,0 0 0,0 0 1,0 0-1,0 0 0,-1 0 0,1 0 1,0 0-1,0 0 0,0 0 1,0 0-1,0 0 0,0 0 0,0-1 1,0 1-1,0 0 0,0 0 0,0 0 1,0 0-1,0 0 0,0 0 1,0 0-1,0 0 0,0 0 0,0-1 1,0 1-1,0 0 0,0 0 0,0 0 1,0 0-1,0 0 0,0 0 0,0 0 1,0 0-1,0 0 0,0 0 1,0-1-1,0 1 0,0 0 0,0 0 1,0 0-1,0 0 0,0 0 0,0 0 1,1 0 6,0-5-427,0 0 0,1 1 0,0-1 0,0 1 1,0-1-1,0 1 0,1 0 0,-1 0 0,1 0 0,0 0 0,1 0 1,-1 1-1,1-1 0,2-1 427,14-17-3370,-1-1 1545</inkml:trace>
</inkml:ink>
</file>

<file path=ppt/ink/ink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33:38.59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128 188 720,'0'0'1959,"0"0"2936,0 0-2203,0 0-1601,0 0-512,-4 31 451,-30 216 376,-28 95-1007,43-247-377,11-37-545,8-37-7635,2-81 6146,2 0-1,4 1 1,4-12 2012,44-179 575,-36 170-918,-9 33 3708,2 1 1,15-37-3366,-21 68 562,-1 2 0,1-1-1,1 1 1,1 0 0,0 0 0,0 1 0,1 0 0,1 1 0,0 0-1,9-6-561,-8 8 202,1 0-1,0 1 0,0 0 0,1 1 1,-1 1-1,2 0 0,-1 1 0,1 1 1,7-2-202,9 1 91,0 1 1,0 1-1,0 2 0,2 1-91,-31-1-22,0 1 1,0 0-1,0 0 0,-1 0 0,1 0 0,0 1 0,0-1 0,0 0 0,0 1 0,0 0 0,-1-1 0,1 1 0,0 0 0,0 0 0,-1 0 0,1 0 0,0 0 0,-1 0 0,0 0 0,1 0 0,-1 1 0,1-1 0,-1 1 22,0 1-274,1 1 0,-1 0-1,0-1 1,0 1 0,0 0 0,0 0 0,-1-1-1,0 1 1,1 0 0,-1 0 0,-1 1 274,1 3-564,0-1 1,-1 0-1,0 1 0,-1-1 1,1 0-1,-1 0 0,-1 0 1,1 0-1,-1 0 0,0 0 1,-1-1-1,0 0 1,0 1-1,0-1 0,-2 1 564,-52 61-2697</inkml:trace>
</inkml:ink>
</file>

<file path=ppt/ink/ink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33:38.97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46 9716,'0'0'2658,"0"0"-962,0 0-1103,0 0-561,0 0 48,0 0 416,128 25-320,-36-25-64,6-21-48,0-1-64,-10 2-1921,-66 13-3297</inkml:trace>
</inkml:ink>
</file>

<file path=ppt/ink/ink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33:39.31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1063 344 13846,'0'0'753,"0"0"-625,0 0-128,0 0-16,0 0-336,0 0-4787</inkml:trace>
</inkml:ink>
</file>

<file path=ppt/ink/ink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33:39.65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9316,'0'0'2641,"0"0"-1712,0 0-721,0 0-208,0 0-1217,0 0-5250</inkml:trace>
</inkml:ink>
</file>

<file path=ppt/ink/ink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33:40.74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517 56 8516,'0'0'1819,"0"0"-663,0 0-132,-24-11 83,-13-4-392,-31-10-715,64 24 27,0 0-1,-1 0 0,1 0 0,0 1 1,0-1-1,-1 1 0,1 0 1,0 0-1,0 1 0,-1-1 0,1 1 1,0 0-1,0 0 0,0 0 1,0 1-1,0-1 0,0 1 0,0 0 1,0 0-1,1 1 0,-1-1 1,1 1-1,0 0 0,-2 1-26,-1 1 36,0-1-16,1 1 0,-1 0 1,1 0-1,0 1 0,1 0 0,-1 0 0,1 0 0,0 0 0,1 0 0,-1 1 0,1 0 0,1-1 1,-1 1-1,1 0 0,0 3-20,-1 11 42,0 0-1,2 1 1,0-1 0,2 13-42,-1-26 6,2 8-1,-1 1 0,2-1-1,0 0 1,1 0 0,0-1 0,2 3-5,14 34 44,7 8-44,10 25 36,-26-56-21,-1-1 0,2 17-15,-10-34 9,0 1 0,0-1 0,-1 0 0,-1 1 0,0-1 0,0 1 0,-2-1 0,0 4-9,1-10 8,-1-1 0,0 0-1,0 0 1,0 0 0,0 0 0,-1 0 0,1 0 0,-1 0-1,0-1 1,0 0 0,0 1 0,-1-1 0,1 0 0,-1-1-1,0 1 1,0-1 0,0 1 0,-4 0-8,-7 5 33,0-2 1,0 0-1,-1 0 1,-10 1-34,-2-1 24,0-2 1,0-1 0,0 0 0,-4-2-25,-31-1-2714,63 0-1496</inkml:trace>
</inkml:ink>
</file>

<file path=ppt/ink/ink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33:44.64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23 586 3874,'0'0'990,"0"0"-412,0 0-76,0 0 312,0 0 2,0 0-146,-3 1-121,-3 0-447,0 0 414,-1 0 3701,11-25-4442,11-6 261,1 1-1,1 1 0,13-16-35,8-12 23,29-52 15,56-84-60,-116 182 26,2-1 1,-1 1 0,1 1 0,1-1 0,0 2 0,9-7-5,-19 14 1,0 1-1,1 0 1,-1-1 0,0 1 0,0 0-1,1-1 1,-1 1 0,1 0 0,-1-1 0,0 1-1,1 0 1,-1 0 0,0 0 0,1-1-1,-1 1 1,1 0 0,-1 0 0,1 0-1,-1 0 1,0 0 0,1 0 0,-1 0-1,1 0 1,-1 0 0,1 0 0,-1 0 0,1 0-1,-1 0 1,0 0 0,1 0 0,-1 0-1,1 1 1,-1-1 0,0 0 0,1 0-1,-1 0 1,1 1 0,-1-1 0,0 0 0,1 1-1,-1-1 1,0 0 0,1 1 0,-1-1-1,0 0 1,0 1-1,4 23 61,-3 53 163,-3-1 0,-3 0 0,-15 74-224,13-111-160,2-1 0,2 1 0,1 0 0,3 17 160,-1-55-76,0-1 0,0 0 0,0 0 0,0 0-1,0 0 1,-1 0 0,1 1 0,0-1 0,0 0 0,0 0 0,0 0 0,0 1 0,0-1 0,0 0 0,0 0-1,0 0 1,1 0 0,-1 1 0,0-1 0,0 0 0,0 0 0,0 0 0,0 0 0,0 1 0,0-1 0,0 0-1,0 0 1,0 0 0,1 0 0,-1 0 0,0 0 0,0 1 0,0-1 0,0 0 0,0 0 0,1 0 0,-1 0 0,0 0-1,0 0 1,0 0 0,0 0 0,0 0 0,1 0 0,-1 0 0,0 0 0,0 0 0,0 0 0,1 0 76,-1 0 0,11 0-7348</inkml:trace>
</inkml:ink>
</file>

<file path=ppt/ink/ink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33:44.99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11 210 8596,'0'28'862,"-6"202"933,5-202-1416,-1-4-163,1 1 0,1-1 0,1 0 0,1 0 0,3 7-216,-4-26 8,0 0 0,0 0 1,0 0-1,1-1 0,0 1 0,0 0 0,0-1 0,1 1 0,-1-1 0,1 0 0,0 0 1,0 0-1,1 0 0,-1-1 0,1 1 0,0-1 0,0 0 0,0 0 0,0 0 0,0 0 1,1-1-1,-1 0 0,1 0 0,0 0 0,-1 0 0,1-1 0,2 1-8,0-1 1,-1 0 0,1-1 0,0 0-1,0 0 1,-1 0 0,1-1 0,0 1-1,0-2 1,-1 1 0,1-1 0,-1 0-1,1 0 1,-1-1 0,0 0 0,0 0 0,0 0-1,0-1 1,-1 0 0,1 0 0,-1-1-1,0 1 1,0-1 0,-1 0 0,0 0 0,4-5-1,2-4-6,-1-1 1,0 0-1,-1-1 1,-1 0 0,0 0-1,-1 0 1,-1-1-1,0 0 1,0-10 5,1-3 49,-2-1-1,-1 0 1,-2 0 0,-1 0-1,-1 0 1,-2 0 0,-1 0-1,-6-22-48,6 38 63,-2 0 0,1 1-1,-2-1 1,0 1 0,-1 1-1,0 0 1,-1 0 0,-7-8-63,10 14 55,0 0 0,0 0 0,-1 1 0,0 0 0,0 1 0,0 0 0,-1 0 0,0 0 0,0 1 0,0 0-1,0 0 1,-1 1 0,0 0 0,1 1 0,-7-1-55,12 2 8,1 1 0,-1-1 0,0 1 0,1 0 0,-1 0 0,0 0 0,0 1 0,1-1 0,-1 1 0,0-1 0,1 1 0,-1 0 0,-1 0-8,3 0-68,0 0-1,0 0 0,0 0 0,0 0 0,0 0 1,0 0-1,0 0 0,0 0 0,0 1 0,1-1 0,-1 0 1,0 0-1,1 1 0,-1-1 0,1 0 0,-1 1 1,1-1-1,0 1 0,0-1 0,-1 1 0,1-1 1,0 0-1,0 1 0,1 0 69,-1 29-3834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09:25:21.64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442 102 368,'-30'-14'80,"-13"1"16,-14-3-80,-13 0 16,-18-2-32,-17 0-96,57 11-400</inkml:trace>
</inkml:ink>
</file>

<file path=ppt/ink/ink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33:45.64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144 1 9764,'0'0'2274,"0"0"-1175,0 0-496,0 0 354,0 0-130,1 15-533,2 90-189,-4-1 0,-5 1 0,-4-1 0,-5-1 0,-7 12-105,21-109-48,-3 11-259,1 1 0,0 0-1,2 0 1,0 2 307,2-20-140,0 0 1,1 0 0,-1 0 0,0 0 0,1 0 0,-1 0 0,0 0 0,1-1 0,-1 1-1,0 0 1,0-1 0,1 1 0,-1-1 0,0 1 139,12-8-214,-1-1 0,0 0 0,4-4 214,-9 6-11,0 1 0,0 0 0,1 0 0,0 1 0,0 0 0,0 0 0,1 1 0,-1 0 0,1 0 0,0 1 0,8-2 11,-6 4 16,0-1 0,-1 1 0,1 1 0,0 0 0,0 1 0,0-1 0,8 3-16,-18-2 12,-1 0-1,1-1 1,0 1-1,0 0 1,0-1-1,-1 1 1,1 0-1,-1 0 1,1-1-1,0 1 1,-1 0-1,1 0 1,-1 0-1,0 0 1,1 0-1,-1 0 1,0 0-1,1 0 1,-1 0-1,0 0 1,0 0-1,0 1-11,0 27 416,0-20-205,-1-2-128,1-1 0,-2 1-1,1 0 1,-1-1 0,0 1-1,0-1 1,-1 0 0,0 1-1,0-1 1,0-1 0,-1 1-1,0 0 1,0-1-1,-1 0 1,1 0 0,-5 4-83,-11 9 264,0 0 1,-2-2-1,-15 9-264,24-16 90,0 0-1,-1-1 1,-1-1-1,1 0 0,-1-1 1,0-1-1,-1 0 1,1-1-1,-1 0 1,0-2-1,0 1 1,0-2-1,-1-1-89,16-23-4658,1 6 758</inkml:trace>
</inkml:ink>
</file>

<file path=ppt/ink/ink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33:48.49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552 11 2257,'0'0'1761,"0"0"242,0 0 487,0 0-180,0 0-1045,0 0-84,-25-2-7,-88-6-264,102 8-828,0 0 0,0 1 0,0 0 0,0 1 0,1 0 0,-1 1 0,1 0 0,-1 0 0,1 1 0,0 0 0,-8 6-82,-1 2 140,1 1 0,1 1 0,0 1 0,-8 10-140,6-7 36,2 1 1,0 1-1,2 0 1,0 1-1,1 1 0,1 0 1,1 1-1,2 1 1,0-1-1,1 2 1,1-1-1,2 1 0,0 0 1,2 1-1,0-1 1,2 1-1,1 12-36,1-28 0,0-1 0,1 1 0,0-1 1,0 1-1,1-1 0,0 0 0,1 1 0,0-1 0,4 7 0,-3-9 0,0-1-1,0 0 1,0 0-1,1 0 1,0 0-1,0-1 0,1 0 1,0 0-1,0 0 1,0-1-1,0 0 1,6 3 0,4 1-8,0-1-1,1-1 1,0 0 0,0-1 0,0-1 0,1 0 0,0-2-1,12 1 9,18-1-428,-1-1-1,31-6 429,-44 1-488,-1-2 0,0-1 0,8-4 488,-9 2-518,0 2 0,0 1 0,14 0 518,-46 6 8,1 0 0,-1 0 0,1 0 0,0 0 0,-1 0 0,1 0 0,0 1 0,-1-1 0,1 0-1,-1 0 1,1 0 0,0 1 0,-1-1 0,1 0 0,-1 1 0,1-1 0,-1 0 0,1 1 0,-1-1 0,1 1 0,-1-1 0,0 1-1,1-1 1,-1 1 0,0-1 0,1 1 0,-1 0-8,5 21 351,-10 26 197,5-47-546,-6 23 57,-1 1 0,-1-1-1,-1 0 1,-12 21-59,20-44-77,1 0-1,0-1 1,-1 1-1,1 0 1,-1 0-1,0 0 1,1 0-1,-1 0 1,0-1-1,1 1 1,-1 0-1,0-1 1,0 1 0,1 0-1,-1-1 1,0 1-1,0-1 1,0 0-1,0 1 78,0-1-183,0 0 0,1 0 0,-1 0-1,0 0 1,0 0 0,1-1 0,-1 1 0,0 0 0,0 0-1,1-1 1,-1 1 0,0 0 0,1-1 0,-1 1-1,1-1 1,-1 1 0,0-1 0,1 1 0,-1-1-1,1 1 1,-1-1 0,1 1 0,0-1 0,-1 0-1,1 1 1,-1-1 183,-7-18-5480</inkml:trace>
</inkml:ink>
</file>

<file path=ppt/ink/ink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33:48.84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69 172 3538,'0'0'4130,"0"0"-1521,0 0-704,0 0-929,-68-117-608,90 105-96,31 5 545,22 1-513,11 1-192,1 3-96,-4-3-16,-8-4-832,-57 7-2914,-8-5-2897</inkml:trace>
</inkml:ink>
</file>

<file path=ppt/ink/ink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33:49.19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28 331 9620,'0'0'747,"1"19"-520,0-2-196,1 12 132,-2 1 0,-1-1 0,-3 26-163,-8 27 213,3 0-1,4 37-212,7-94-2442,4-53-506,-4 17 3477,14-102-679,-1-54 150,-6 50 1366,12-39-1366,-18 136 303,2 0 0,1-1-1,0 1 1,1 1-1,5-8-302,-9 20 100,1 0-1,0 0 1,0 1 0,0 0-1,1 0 1,-1 0-1,2 0 1,-1 1-1,1-1 1,-1 1-1,1 1 1,1-1-1,-1 1 1,1 0-1,-1 1 1,4-2-100,-2 3 77,-1 1 0,0-1 0,1 1 0,-1 1 0,1-1 0,-1 1 0,7 1-77,5 0 168,-17 3 55,-2 0 1,1 1-1,0-1 1,-1 1 0,0-1-1,0 1 1,0-1-1,-1 3-223,1-6 42,-6 44 115,0 12-138,6-31-18,1 1-1,1 0 1,1-1 0,5 16-1,-2-5 10,-2 0 1,-1 0 0,-2 1-1,-1-1 1,-3 0-11,3-13 3,-1-12 3,-1-1 1,0 0 0,0 0 0,-1 0 0,0 0 0,-1 0 0,-4 7-7,-9 17 76,-14 19-76,12-19 94,13-26-84,0 1 1,0-1-1,-1 0 0,-1-1 0,1 1 0,-4 1-10,-17 9-3550,16-14-1316</inkml:trace>
</inkml:ink>
</file>

<file path=ppt/ink/ink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33:53.01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1 104 400,'0'0'9316,"0"0"-9252,0 0 1313,0 0-1377,0 0 0,0 0 752,132 61-31,-46-61-97,1 0-240,1 0-48,-5-11-192,-8-3-144,-7-6 48,-11-5-48,-6 0-1600,-16-2-1474,-18-2-1216,-17 16-560</inkml:trace>
</inkml:ink>
</file>

<file path=ppt/ink/ink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33:53.37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227 1 8308,'0'0'251,"0"0"114,0 0 534,23 16 80,75 56-157,-88-63-683,1 0-1,-1 1 1,-1 0-1,0 1 1,0-1-1,-1 2 1,-1-1-1,0 1 1,0 0-1,-1 1 1,-1-1-1,0 1 1,2 7-139,-4-9 57,1-1 0,-2 1 0,1 0 1,-1 0-1,-1 1 0,0-1 0,-1 0 0,0 0 1,0 1-1,-1-1 0,-1 0 0,0 0 0,0 0 1,-1 0-1,-1 0 0,0-1 0,0 1 0,-1-1 1,0 0-1,-1-1 0,0 1 0,-1-1 0,0 0 1,0 0-1,-2 0-57,-13 14 84,0-1 0,-2-1 0,-1-1 0,0-2 1,-2 0-1,0-1 0,-1-2 0,0-1 0,-1-1 0,0-2 1,-12 3-85,31-12-106,0 0 1,1-1 0,-1 0 0,0 0 0,-7-2 105,12 1-344,4-15-6345,1 1 1572</inkml:trace>
</inkml:ink>
</file>

<file path=ppt/ink/ink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33:57.66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63 134 176,'0'0'1926,"0"0"5838,0 0-4675,0 0-2075,0 0-539,0 0-259,-10 31-11,1-8-170,0 1-20,1 0 1,1 1-1,1-1 0,1 1 0,1 0 1,2 1-1,-1 15-15,3 299-179,6-354-1896,27-210 748,-3 14 1087,-26 182 210,5-22-36,7-19 66,-12 55 7,0 1 1,1 0-1,0 0 0,1 0 0,1 1 1,0-1-1,3-2-7,-8 12 5,0 0 1,1 0-1,0 0 0,-1 1 1,1-1-1,0 0 0,0 1 0,0 0 1,0 0-1,1 0 0,-1 0 1,1 1-1,-1-1 0,3 0-5,3 0 31,0 1-1,0 0 1,1 0-1,-1 1 1,4 0-31,-11 0 8,0 0 7,1 0 0,-1 1 0,1-1 1,-1 0-1,1 1 0,-1 0 0,0 0 0,1 0 1,-1 0-1,0 0 0,0 0 0,1 0 0,-1 1 1,0-1-1,0 1 0,0 0-15,2 2 44,0 1 1,0-1 0,-1 0-1,0 1 1,0 0-1,0 0 1,1 3-45,3 8 179,-1 1 1,-1 0-1,0-1 0,1 15-179,-1 12 179,-2 0 0,-1 0-1,-3 10-178,1-13 137,-1-20-98,-1 0 1,-1 0-1,0 0 1,-2 0-1,0 0 1,-2-1-1,0 0 1,-1 0-1,0-1 1,-2 0-1,-4 5-39,1-1 88,-2-1-1,-1-1 0,0 0 1,-1-1-1,-1-1 1,-1-1-1,-1 0 1,-17 10-88,28-20 4,7-5-12,-1 0-1,1 0 1,-1-1 0,1 1-1,-1-1 1,0 1 0,1-1-1,-1 0 1,0 0-1,0 0 1,0 0 0,-2 0 8,5-7-1177,1-2 253,1 1 0,0 0 0,1 0 1,0-1-1,0 2 0,0-1 0,3-3 924,15-24-5082</inkml:trace>
</inkml:ink>
</file>

<file path=ppt/ink/ink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33:58.03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60 290 7347,'0'0'1969,"0"0"-1569,0 0 465,28 146 111,-51-92-511,1-2-353,4-13-48,6-12-64,4-16-1009,6-11-3089</inkml:trace>
  <inkml:trace contextRef="#ctx0" brushRef="#br0" timeOffset="1">0 145 2737,'0'0'3826,"0"0"-2609,113-126 255,-70 115 97,7 4-737,-5 7-463,-2 0-193,-3 0-32,-10 14-144,-8 10-48,-14 10-2546,-8-16-591,-3 3-2562</inkml:trace>
</inkml:ink>
</file>

<file path=ppt/ink/ink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33:58.39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41 9364,'0'0'1585,"0"0"-1441,0 0-48,0 0-96,0 0 80,188 9-64,-100-29-32,-6-1-848,-54 12-2914</inkml:trace>
</inkml:ink>
</file>

<file path=ppt/ink/ink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0:33:58.73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416 0 5635,'0'0'2102,"-25"4"-571,-80 15-189,100-18-1242,1 0-1,0 0 1,-1 1-1,1-1 1,0 1-1,0 0 1,0 0 0,0 0-1,0 1 1,0-1-1,0 1 1,1 0-1,0 0 1,-1 0-1,1 1 1,0-1-1,0 1 1,1-1 0,-1 1-1,1 0 1,0 0-1,0 0 1,0 1-1,1-1 1,-1 0-1,1 1 1,0-1-1,0 2-99,1 1 28,0-1-1,0 0 1,1 1-1,-1-1 1,1 1-1,1-1 1,-1 0-1,1 0 1,0 0-1,1 0 1,-1 0-1,1 0 1,1 0-1,-1-1 1,1 0 0,0 1-1,0-1-27,46 46 49,-33-34-29,0 0 0,-1 2 0,4 5-20,-16-18 9,0 0 0,0 1-1,-1-1 1,1 1 0,-1 0-1,-1 0 1,1 0 0,-1 0-1,-1 0 1,1 1 0,-1-1-1,0 6-8,-1-4 10,-1-1 0,0 1-1,0-1 1,-1 1-1,0-1 1,0 0-1,-1 0 1,0 0 0,-1 0-1,0 0 1,0-1-1,0 1 1,-1-1-1,0 0 1,0-1 0,-1 1-1,0-1 1,-2 2-10,-13 10 14,0-1 1,-2 0 0,0-1-1,0-2 1,-2 0-15,-6 3 37,-28 11-37,48-23-34,1-1 1,-1-1-1,0 0 1,0-1-1,0 1 1,0-2-1,-8 1 34,30-16-2622,10-3 189,6-2-1244</inkml:trace>
  <inkml:trace contextRef="#ctx0" brushRef="#br0" timeOffset="1">1100 282 11253,'0'0'2225,"0"0"-1392,0 0-769,0 0-64,0 0-32,0 0-3682,8-4-3233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A5CF1E-384B-4E63-9D55-0649315C97A9}" type="datetimeFigureOut">
              <a:rPr lang="en-US" smtClean="0"/>
              <a:t>3/15/2022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FF1E10-BF56-4408-B5D4-49E333F62E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4976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ai.stackexchange.com/questions/17904/understanding-the-pseudocode-of-uniform-cost-search-from-the-book-artificial-in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Why adding ()? See: </a:t>
            </a:r>
            <a:r>
              <a:rPr lang="en-US">
                <a:hlinkClick r:id="rId3"/>
              </a:rPr>
              <a:t>https://ai.stackexchange.com/questions/17904/understanding-the-pseudocode-of-uniform-cost-search-from-the-book-artificial-in</a:t>
            </a:r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FF1E10-BF56-4408-B5D4-49E333F62EE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356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FF1E10-BF56-4408-B5D4-49E333F62EE6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1330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bg>
      <p:bgPr>
        <a:gradFill flip="none" rotWithShape="1">
          <a:gsLst>
            <a:gs pos="0">
              <a:schemeClr val="accent5">
                <a:lumMod val="52000"/>
              </a:schemeClr>
            </a:gs>
            <a:gs pos="90000">
              <a:schemeClr val="accent5">
                <a:lumMod val="3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F1186A2-924A-4DDF-B3FD-37C0658C4E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CA2EE-200E-4360-A1E5-236A47B152A8}" type="datetimeFigureOut">
              <a:rPr lang="en-US" smtClean="0"/>
              <a:t>3/15/2022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0CA1E1-B1CB-4AA6-A782-0E8AEB6A13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51E934-FFE0-4BF0-B562-44AD8BBBF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0C91F-5EDD-46E4-9118-F93EB41A45C0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EA67307-ABD5-458D-ADCA-841E317DFC3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016125" y="2479675"/>
            <a:ext cx="8159750" cy="1898650"/>
          </a:xfrm>
        </p:spPr>
        <p:txBody>
          <a:bodyPr anchor="ctr">
            <a:normAutofit/>
          </a:bodyPr>
          <a:lstStyle>
            <a:lvl1pPr marL="0" indent="0" algn="ctr">
              <a:buNone/>
              <a:defRPr sz="3700" spc="100" baseline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479921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63E8C5-DC4B-417D-BF68-53644B9C0D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D9E6087-C5F2-431C-8C53-118EF846E23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69EC7C-AB7C-4902-BB52-AC336856A2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95A931-195B-4A3D-BF8E-0E9A2A3FA8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CA2EE-200E-4360-A1E5-236A47B152A8}" type="datetimeFigureOut">
              <a:rPr lang="en-US" smtClean="0"/>
              <a:t>3/15/2022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299E5A-459B-4814-B785-BA8A3F48D3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67E5E0-085E-4F92-ADB5-031B7DD3E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0C91F-5EDD-46E4-9118-F93EB41A45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9773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DAAEB-590E-4EB7-B699-B26DFA9A6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5198635-C5E3-4C0E-BA10-885CB3C11F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7F4F03-D925-43D7-A7FC-6BB4674086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CA2EE-200E-4360-A1E5-236A47B152A8}" type="datetimeFigureOut">
              <a:rPr lang="en-US" smtClean="0"/>
              <a:t>3/15/2022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63D1B2-18E9-4BC7-8BDA-D974B8B692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465C01-F4D7-4241-973A-4324DCC96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0C91F-5EDD-46E4-9118-F93EB41A45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7003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B44C146-3EBF-48E7-A098-D6F59CDE822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5F21899-F200-4AA7-A5EA-F82962FFDE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4D2F3C-8BD8-409B-9A11-4BEB408586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CA2EE-200E-4360-A1E5-236A47B152A8}" type="datetimeFigureOut">
              <a:rPr lang="en-US" smtClean="0"/>
              <a:t>3/15/2022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2491D6-9E2A-450A-B877-74B6068CC6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55AF34-BAE5-4EF8-B389-C95FBC2088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0C91F-5EDD-46E4-9118-F93EB41A45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2731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7A41B16-F89C-48C6-AB48-531DCE4A79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CA2EE-200E-4360-A1E5-236A47B152A8}" type="datetimeFigureOut">
              <a:rPr lang="en-US" smtClean="0"/>
              <a:t>3/15/2022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E9B5CE-B92D-45CD-8E03-CF36D7567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371EF4-6458-4BB1-B7D6-18ED312C1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0C91F-5EDD-46E4-9118-F93EB41A45C0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0899C31-A133-49C4-9923-CCB59ECA341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38539" y="166342"/>
            <a:ext cx="11628784" cy="549275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2600" b="1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 marL="228600" lvl="0" indent="-22860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904614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63817A-CDBD-4A9A-A423-E8A8702147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12AEE38-3A45-4F98-83B3-A63F838D48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F67427-0DE8-4790-98B3-69902CAA33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CA2EE-200E-4360-A1E5-236A47B152A8}" type="datetimeFigureOut">
              <a:rPr lang="en-US" smtClean="0"/>
              <a:t>3/15/2022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D03999-D3BA-4769-81FA-DA4FC369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9D1BF0-C14D-48BA-9E3C-B2AB179BC0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0C91F-5EDD-46E4-9118-F93EB41A45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9383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14CC6E-9847-4DD4-B56B-A1BE14277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5056C6-C55B-4D4F-BF68-16A975690B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72611A-FBC0-4FC0-B332-93AC49E8D6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CA2EE-200E-4360-A1E5-236A47B152A8}" type="datetimeFigureOut">
              <a:rPr lang="en-US" smtClean="0"/>
              <a:t>3/15/2022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2AE415-4799-44C1-86EC-7E9C8C6935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79D7F3-7D14-4FC7-AFD9-6ACA66324C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0C91F-5EDD-46E4-9118-F93EB41A45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1609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D5AA0-2FD0-4FBD-AA73-5A9BCD6108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021323-41A3-4D2C-96B6-28AAF28D37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B08BB5-115B-4F81-A1BA-019C62809E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CA2EE-200E-4360-A1E5-236A47B152A8}" type="datetimeFigureOut">
              <a:rPr lang="en-US" smtClean="0"/>
              <a:t>3/15/2022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7E9DF7-94B1-46FF-899A-BC285CDDA4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AA8811-DBD7-4618-AF00-ED340506C4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0C91F-5EDD-46E4-9118-F93EB41A45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274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B545A3-46DF-4022-B975-CE3A9CEBF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08276F-CA06-4D71-A38D-15984A10465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EE08F0-4A7E-49EC-9DB7-C1EA290D51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E4C63A-4D25-4AE2-A78B-EC3067FFED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CA2EE-200E-4360-A1E5-236A47B152A8}" type="datetimeFigureOut">
              <a:rPr lang="en-US" smtClean="0"/>
              <a:t>3/15/2022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1979D6-88E4-4CC3-9EE4-3607A63C10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EDF1D4-34B1-47B9-A586-E90DB08035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0C91F-5EDD-46E4-9118-F93EB41A45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9362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94C5D-6029-4983-94F6-67E0DC31D8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0728DC-61C1-41CB-90BD-7CF7F3FB41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B8FFEA-79CB-4377-B6E2-DAD6B1C194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EAF32F8-3753-420A-AC72-9FE5331449A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5E5EB8-F00A-47D0-BD5A-1525D7093D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A04AB1B-2F61-4C5A-85FE-7F0C3A8952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CA2EE-200E-4360-A1E5-236A47B152A8}" type="datetimeFigureOut">
              <a:rPr lang="en-US" smtClean="0"/>
              <a:t>3/15/2022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4C9B941-1E3F-409F-8E14-9A0E951766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2F57CEF-B6EB-4A89-9DCE-BC9FB18CE8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0C91F-5EDD-46E4-9118-F93EB41A45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0457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522EC0B-A3A4-46F9-A1AC-610CEF541A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CA2EE-200E-4360-A1E5-236A47B152A8}" type="datetimeFigureOut">
              <a:rPr lang="en-US" smtClean="0"/>
              <a:t>3/15/2022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15D43D-433E-4F88-A22A-7F275B8761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3305B8-10F0-4F5A-AC1C-603CD40BB0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0C91F-5EDD-46E4-9118-F93EB41A45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5173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BB375B-9599-4F88-9793-211B4E0237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94E8E-FB98-4424-BC34-70FBD88456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9E2BA8-959F-4FAD-8E9A-F035C9B95A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1F75DE-A10D-41A1-A244-314A24F296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CA2EE-200E-4360-A1E5-236A47B152A8}" type="datetimeFigureOut">
              <a:rPr lang="en-US" smtClean="0"/>
              <a:t>3/15/2022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FA32D7-5CA7-4819-AF5A-30A51BB9B6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E4DEB8-9DB4-4A6C-8DB3-32313D9EF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0C91F-5EDD-46E4-9118-F93EB41A45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1598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C45E2B0-131C-41B4-A08F-A1451F685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E5301F-D074-426B-A571-C431128BE1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0F8A6C-121D-4DFB-9C37-B822CBB45A0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6C1CA2EE-200E-4360-A1E5-236A47B152A8}" type="datetimeFigureOut">
              <a:rPr lang="en-US" smtClean="0"/>
              <a:t>3/15/2022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0DA7BB-8C03-41C2-94C8-FE4342B8D0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B1CA44-39E9-4D0E-AAB0-1DA6AB882F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A2E0C91F-5EDD-46E4-9118-F93EB41A45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839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customXml" Target="../ink/ink113.xml"/><Relationship Id="rId13" Type="http://schemas.openxmlformats.org/officeDocument/2006/relationships/image" Target="../media/image116.png"/><Relationship Id="rId3" Type="http://schemas.openxmlformats.org/officeDocument/2006/relationships/image" Target="../media/image3100.png"/><Relationship Id="rId7" Type="http://schemas.openxmlformats.org/officeDocument/2006/relationships/image" Target="../media/image113.png"/><Relationship Id="rId12" Type="http://schemas.openxmlformats.org/officeDocument/2006/relationships/customXml" Target="../ink/ink115.xml"/><Relationship Id="rId17" Type="http://schemas.openxmlformats.org/officeDocument/2006/relationships/image" Target="../media/image118.png"/><Relationship Id="rId2" Type="http://schemas.openxmlformats.org/officeDocument/2006/relationships/customXml" Target="../ink/ink110.xml"/><Relationship Id="rId16" Type="http://schemas.openxmlformats.org/officeDocument/2006/relationships/customXml" Target="../ink/ink117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12.xml"/><Relationship Id="rId11" Type="http://schemas.openxmlformats.org/officeDocument/2006/relationships/image" Target="../media/image115.png"/><Relationship Id="rId5" Type="http://schemas.openxmlformats.org/officeDocument/2006/relationships/image" Target="../media/image112.png"/><Relationship Id="rId15" Type="http://schemas.openxmlformats.org/officeDocument/2006/relationships/image" Target="../media/image117.png"/><Relationship Id="rId10" Type="http://schemas.openxmlformats.org/officeDocument/2006/relationships/customXml" Target="../ink/ink114.xml"/><Relationship Id="rId4" Type="http://schemas.openxmlformats.org/officeDocument/2006/relationships/customXml" Target="../ink/ink111.xml"/><Relationship Id="rId9" Type="http://schemas.openxmlformats.org/officeDocument/2006/relationships/image" Target="../media/image114.png"/><Relationship Id="rId14" Type="http://schemas.openxmlformats.org/officeDocument/2006/relationships/customXml" Target="../ink/ink116.xml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23.xml"/><Relationship Id="rId18" Type="http://schemas.openxmlformats.org/officeDocument/2006/relationships/image" Target="../media/image127.png"/><Relationship Id="rId26" Type="http://schemas.openxmlformats.org/officeDocument/2006/relationships/image" Target="../media/image131.png"/><Relationship Id="rId39" Type="http://schemas.openxmlformats.org/officeDocument/2006/relationships/customXml" Target="../ink/ink136.xml"/><Relationship Id="rId21" Type="http://schemas.openxmlformats.org/officeDocument/2006/relationships/customXml" Target="../ink/ink127.xml"/><Relationship Id="rId34" Type="http://schemas.openxmlformats.org/officeDocument/2006/relationships/image" Target="../media/image135.png"/><Relationship Id="rId42" Type="http://schemas.openxmlformats.org/officeDocument/2006/relationships/image" Target="../media/image139.png"/><Relationship Id="rId7" Type="http://schemas.openxmlformats.org/officeDocument/2006/relationships/customXml" Target="../ink/ink120.xml"/><Relationship Id="rId2" Type="http://schemas.openxmlformats.org/officeDocument/2006/relationships/image" Target="../media/image119.png"/><Relationship Id="rId16" Type="http://schemas.openxmlformats.org/officeDocument/2006/relationships/image" Target="../media/image126.png"/><Relationship Id="rId29" Type="http://schemas.openxmlformats.org/officeDocument/2006/relationships/customXml" Target="../ink/ink1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1.png"/><Relationship Id="rId11" Type="http://schemas.openxmlformats.org/officeDocument/2006/relationships/customXml" Target="../ink/ink122.xml"/><Relationship Id="rId24" Type="http://schemas.openxmlformats.org/officeDocument/2006/relationships/image" Target="../media/image130.png"/><Relationship Id="rId32" Type="http://schemas.openxmlformats.org/officeDocument/2006/relationships/image" Target="../media/image134.png"/><Relationship Id="rId37" Type="http://schemas.openxmlformats.org/officeDocument/2006/relationships/customXml" Target="../ink/ink135.xml"/><Relationship Id="rId40" Type="http://schemas.openxmlformats.org/officeDocument/2006/relationships/image" Target="../media/image138.png"/><Relationship Id="rId45" Type="http://schemas.openxmlformats.org/officeDocument/2006/relationships/customXml" Target="../ink/ink139.xml"/><Relationship Id="rId5" Type="http://schemas.openxmlformats.org/officeDocument/2006/relationships/customXml" Target="../ink/ink119.xml"/><Relationship Id="rId15" Type="http://schemas.openxmlformats.org/officeDocument/2006/relationships/customXml" Target="../ink/ink124.xml"/><Relationship Id="rId23" Type="http://schemas.openxmlformats.org/officeDocument/2006/relationships/customXml" Target="../ink/ink128.xml"/><Relationship Id="rId28" Type="http://schemas.openxmlformats.org/officeDocument/2006/relationships/image" Target="../media/image132.png"/><Relationship Id="rId36" Type="http://schemas.openxmlformats.org/officeDocument/2006/relationships/image" Target="../media/image136.png"/><Relationship Id="rId10" Type="http://schemas.openxmlformats.org/officeDocument/2006/relationships/image" Target="../media/image123.png"/><Relationship Id="rId19" Type="http://schemas.openxmlformats.org/officeDocument/2006/relationships/customXml" Target="../ink/ink126.xml"/><Relationship Id="rId31" Type="http://schemas.openxmlformats.org/officeDocument/2006/relationships/customXml" Target="../ink/ink132.xml"/><Relationship Id="rId44" Type="http://schemas.openxmlformats.org/officeDocument/2006/relationships/image" Target="../media/image140.png"/><Relationship Id="rId4" Type="http://schemas.openxmlformats.org/officeDocument/2006/relationships/image" Target="../media/image120.png"/><Relationship Id="rId9" Type="http://schemas.openxmlformats.org/officeDocument/2006/relationships/customXml" Target="../ink/ink121.xml"/><Relationship Id="rId14" Type="http://schemas.openxmlformats.org/officeDocument/2006/relationships/image" Target="../media/image125.png"/><Relationship Id="rId22" Type="http://schemas.openxmlformats.org/officeDocument/2006/relationships/image" Target="../media/image129.png"/><Relationship Id="rId27" Type="http://schemas.openxmlformats.org/officeDocument/2006/relationships/customXml" Target="../ink/ink130.xml"/><Relationship Id="rId30" Type="http://schemas.openxmlformats.org/officeDocument/2006/relationships/image" Target="../media/image133.png"/><Relationship Id="rId35" Type="http://schemas.openxmlformats.org/officeDocument/2006/relationships/customXml" Target="../ink/ink134.xml"/><Relationship Id="rId43" Type="http://schemas.openxmlformats.org/officeDocument/2006/relationships/customXml" Target="../ink/ink138.xml"/><Relationship Id="rId8" Type="http://schemas.openxmlformats.org/officeDocument/2006/relationships/image" Target="../media/image122.png"/><Relationship Id="rId3" Type="http://schemas.openxmlformats.org/officeDocument/2006/relationships/customXml" Target="../ink/ink118.xml"/><Relationship Id="rId12" Type="http://schemas.openxmlformats.org/officeDocument/2006/relationships/image" Target="../media/image124.png"/><Relationship Id="rId17" Type="http://schemas.openxmlformats.org/officeDocument/2006/relationships/customXml" Target="../ink/ink125.xml"/><Relationship Id="rId25" Type="http://schemas.openxmlformats.org/officeDocument/2006/relationships/customXml" Target="../ink/ink129.xml"/><Relationship Id="rId33" Type="http://schemas.openxmlformats.org/officeDocument/2006/relationships/customXml" Target="../ink/ink133.xml"/><Relationship Id="rId38" Type="http://schemas.openxmlformats.org/officeDocument/2006/relationships/image" Target="../media/image137.png"/><Relationship Id="rId46" Type="http://schemas.openxmlformats.org/officeDocument/2006/relationships/image" Target="../media/image141.png"/><Relationship Id="rId20" Type="http://schemas.openxmlformats.org/officeDocument/2006/relationships/image" Target="../media/image128.png"/><Relationship Id="rId41" Type="http://schemas.openxmlformats.org/officeDocument/2006/relationships/customXml" Target="../ink/ink13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customXml" Target="../ink/ink143.xml"/><Relationship Id="rId13" Type="http://schemas.openxmlformats.org/officeDocument/2006/relationships/image" Target="../media/image147.png"/><Relationship Id="rId18" Type="http://schemas.openxmlformats.org/officeDocument/2006/relationships/customXml" Target="../ink/ink148.xml"/><Relationship Id="rId3" Type="http://schemas.openxmlformats.org/officeDocument/2006/relationships/image" Target="../media/image142.png"/><Relationship Id="rId7" Type="http://schemas.openxmlformats.org/officeDocument/2006/relationships/image" Target="../media/image144.png"/><Relationship Id="rId12" Type="http://schemas.openxmlformats.org/officeDocument/2006/relationships/customXml" Target="../ink/ink145.xml"/><Relationship Id="rId17" Type="http://schemas.openxmlformats.org/officeDocument/2006/relationships/image" Target="../media/image149.png"/><Relationship Id="rId2" Type="http://schemas.openxmlformats.org/officeDocument/2006/relationships/customXml" Target="../ink/ink140.xml"/><Relationship Id="rId16" Type="http://schemas.openxmlformats.org/officeDocument/2006/relationships/customXml" Target="../ink/ink147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42.xml"/><Relationship Id="rId11" Type="http://schemas.openxmlformats.org/officeDocument/2006/relationships/image" Target="../media/image146.png"/><Relationship Id="rId5" Type="http://schemas.openxmlformats.org/officeDocument/2006/relationships/image" Target="../media/image143.png"/><Relationship Id="rId15" Type="http://schemas.openxmlformats.org/officeDocument/2006/relationships/image" Target="../media/image148.png"/><Relationship Id="rId10" Type="http://schemas.openxmlformats.org/officeDocument/2006/relationships/customXml" Target="../ink/ink144.xml"/><Relationship Id="rId19" Type="http://schemas.openxmlformats.org/officeDocument/2006/relationships/image" Target="../media/image150.png"/><Relationship Id="rId4" Type="http://schemas.openxmlformats.org/officeDocument/2006/relationships/customXml" Target="../ink/ink141.xml"/><Relationship Id="rId9" Type="http://schemas.openxmlformats.org/officeDocument/2006/relationships/image" Target="../media/image145.png"/><Relationship Id="rId14" Type="http://schemas.openxmlformats.org/officeDocument/2006/relationships/customXml" Target="../ink/ink14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07.png"/><Relationship Id="rId21" Type="http://schemas.openxmlformats.org/officeDocument/2006/relationships/image" Target="../media/image159.png"/><Relationship Id="rId42" Type="http://schemas.openxmlformats.org/officeDocument/2006/relationships/customXml" Target="../ink/ink169.xml"/><Relationship Id="rId63" Type="http://schemas.openxmlformats.org/officeDocument/2006/relationships/image" Target="../media/image180.png"/><Relationship Id="rId84" Type="http://schemas.openxmlformats.org/officeDocument/2006/relationships/customXml" Target="../ink/ink190.xml"/><Relationship Id="rId16" Type="http://schemas.openxmlformats.org/officeDocument/2006/relationships/customXml" Target="../ink/ink156.xml"/><Relationship Id="rId107" Type="http://schemas.openxmlformats.org/officeDocument/2006/relationships/image" Target="../media/image202.png"/><Relationship Id="rId11" Type="http://schemas.openxmlformats.org/officeDocument/2006/relationships/image" Target="../media/image154.png"/><Relationship Id="rId32" Type="http://schemas.openxmlformats.org/officeDocument/2006/relationships/customXml" Target="../ink/ink164.xml"/><Relationship Id="rId37" Type="http://schemas.openxmlformats.org/officeDocument/2006/relationships/image" Target="../media/image167.png"/><Relationship Id="rId53" Type="http://schemas.openxmlformats.org/officeDocument/2006/relationships/image" Target="../media/image175.png"/><Relationship Id="rId58" Type="http://schemas.openxmlformats.org/officeDocument/2006/relationships/customXml" Target="../ink/ink177.xml"/><Relationship Id="rId74" Type="http://schemas.openxmlformats.org/officeDocument/2006/relationships/customXml" Target="../ink/ink185.xml"/><Relationship Id="rId79" Type="http://schemas.openxmlformats.org/officeDocument/2006/relationships/image" Target="../media/image188.png"/><Relationship Id="rId102" Type="http://schemas.openxmlformats.org/officeDocument/2006/relationships/customXml" Target="../ink/ink199.xml"/><Relationship Id="rId123" Type="http://schemas.openxmlformats.org/officeDocument/2006/relationships/image" Target="../media/image210.png"/><Relationship Id="rId128" Type="http://schemas.openxmlformats.org/officeDocument/2006/relationships/customXml" Target="../ink/ink212.xml"/><Relationship Id="rId5" Type="http://schemas.openxmlformats.org/officeDocument/2006/relationships/image" Target="../media/image151.png"/><Relationship Id="rId90" Type="http://schemas.openxmlformats.org/officeDocument/2006/relationships/customXml" Target="../ink/ink193.xml"/><Relationship Id="rId95" Type="http://schemas.openxmlformats.org/officeDocument/2006/relationships/image" Target="../media/image196.png"/><Relationship Id="rId22" Type="http://schemas.openxmlformats.org/officeDocument/2006/relationships/customXml" Target="../ink/ink159.xml"/><Relationship Id="rId27" Type="http://schemas.openxmlformats.org/officeDocument/2006/relationships/image" Target="../media/image162.png"/><Relationship Id="rId43" Type="http://schemas.openxmlformats.org/officeDocument/2006/relationships/image" Target="../media/image170.png"/><Relationship Id="rId48" Type="http://schemas.openxmlformats.org/officeDocument/2006/relationships/customXml" Target="../ink/ink172.xml"/><Relationship Id="rId64" Type="http://schemas.openxmlformats.org/officeDocument/2006/relationships/customXml" Target="../ink/ink180.xml"/><Relationship Id="rId69" Type="http://schemas.openxmlformats.org/officeDocument/2006/relationships/image" Target="../media/image183.png"/><Relationship Id="rId113" Type="http://schemas.openxmlformats.org/officeDocument/2006/relationships/image" Target="../media/image205.png"/><Relationship Id="rId118" Type="http://schemas.openxmlformats.org/officeDocument/2006/relationships/customXml" Target="../ink/ink207.xml"/><Relationship Id="rId80" Type="http://schemas.openxmlformats.org/officeDocument/2006/relationships/customXml" Target="../ink/ink188.xml"/><Relationship Id="rId85" Type="http://schemas.openxmlformats.org/officeDocument/2006/relationships/image" Target="../media/image191.png"/><Relationship Id="rId12" Type="http://schemas.openxmlformats.org/officeDocument/2006/relationships/customXml" Target="../ink/ink154.xml"/><Relationship Id="rId17" Type="http://schemas.openxmlformats.org/officeDocument/2006/relationships/image" Target="../media/image157.png"/><Relationship Id="rId33" Type="http://schemas.openxmlformats.org/officeDocument/2006/relationships/image" Target="../media/image165.png"/><Relationship Id="rId38" Type="http://schemas.openxmlformats.org/officeDocument/2006/relationships/customXml" Target="../ink/ink167.xml"/><Relationship Id="rId59" Type="http://schemas.openxmlformats.org/officeDocument/2006/relationships/image" Target="../media/image178.png"/><Relationship Id="rId103" Type="http://schemas.openxmlformats.org/officeDocument/2006/relationships/image" Target="../media/image200.png"/><Relationship Id="rId108" Type="http://schemas.openxmlformats.org/officeDocument/2006/relationships/customXml" Target="../ink/ink202.xml"/><Relationship Id="rId124" Type="http://schemas.openxmlformats.org/officeDocument/2006/relationships/customXml" Target="../ink/ink210.xml"/><Relationship Id="rId129" Type="http://schemas.openxmlformats.org/officeDocument/2006/relationships/image" Target="../media/image213.png"/><Relationship Id="rId54" Type="http://schemas.openxmlformats.org/officeDocument/2006/relationships/customXml" Target="../ink/ink175.xml"/><Relationship Id="rId70" Type="http://schemas.openxmlformats.org/officeDocument/2006/relationships/customXml" Target="../ink/ink183.xml"/><Relationship Id="rId75" Type="http://schemas.openxmlformats.org/officeDocument/2006/relationships/image" Target="../media/image186.png"/><Relationship Id="rId91" Type="http://schemas.openxmlformats.org/officeDocument/2006/relationships/image" Target="../media/image194.png"/><Relationship Id="rId96" Type="http://schemas.openxmlformats.org/officeDocument/2006/relationships/customXml" Target="../ink/ink196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51.xml"/><Relationship Id="rId23" Type="http://schemas.openxmlformats.org/officeDocument/2006/relationships/image" Target="../media/image160.png"/><Relationship Id="rId28" Type="http://schemas.openxmlformats.org/officeDocument/2006/relationships/customXml" Target="../ink/ink162.xml"/><Relationship Id="rId49" Type="http://schemas.openxmlformats.org/officeDocument/2006/relationships/image" Target="../media/image173.png"/><Relationship Id="rId114" Type="http://schemas.openxmlformats.org/officeDocument/2006/relationships/customXml" Target="../ink/ink205.xml"/><Relationship Id="rId119" Type="http://schemas.openxmlformats.org/officeDocument/2006/relationships/image" Target="../media/image208.png"/><Relationship Id="rId44" Type="http://schemas.openxmlformats.org/officeDocument/2006/relationships/customXml" Target="../ink/ink170.xml"/><Relationship Id="rId60" Type="http://schemas.openxmlformats.org/officeDocument/2006/relationships/customXml" Target="../ink/ink178.xml"/><Relationship Id="rId65" Type="http://schemas.openxmlformats.org/officeDocument/2006/relationships/image" Target="../media/image181.png"/><Relationship Id="rId81" Type="http://schemas.openxmlformats.org/officeDocument/2006/relationships/image" Target="../media/image189.png"/><Relationship Id="rId86" Type="http://schemas.openxmlformats.org/officeDocument/2006/relationships/customXml" Target="../ink/ink191.xml"/><Relationship Id="rId130" Type="http://schemas.openxmlformats.org/officeDocument/2006/relationships/customXml" Target="../ink/ink213.xml"/><Relationship Id="rId13" Type="http://schemas.openxmlformats.org/officeDocument/2006/relationships/image" Target="../media/image155.png"/><Relationship Id="rId18" Type="http://schemas.openxmlformats.org/officeDocument/2006/relationships/customXml" Target="../ink/ink157.xml"/><Relationship Id="rId39" Type="http://schemas.openxmlformats.org/officeDocument/2006/relationships/image" Target="../media/image168.png"/><Relationship Id="rId109" Type="http://schemas.openxmlformats.org/officeDocument/2006/relationships/image" Target="../media/image203.png"/><Relationship Id="rId34" Type="http://schemas.openxmlformats.org/officeDocument/2006/relationships/customXml" Target="../ink/ink165.xml"/><Relationship Id="rId50" Type="http://schemas.openxmlformats.org/officeDocument/2006/relationships/customXml" Target="../ink/ink173.xml"/><Relationship Id="rId55" Type="http://schemas.openxmlformats.org/officeDocument/2006/relationships/image" Target="../media/image176.png"/><Relationship Id="rId76" Type="http://schemas.openxmlformats.org/officeDocument/2006/relationships/customXml" Target="../ink/ink186.xml"/><Relationship Id="rId97" Type="http://schemas.openxmlformats.org/officeDocument/2006/relationships/image" Target="../media/image197.png"/><Relationship Id="rId104" Type="http://schemas.openxmlformats.org/officeDocument/2006/relationships/customXml" Target="../ink/ink200.xml"/><Relationship Id="rId120" Type="http://schemas.openxmlformats.org/officeDocument/2006/relationships/customXml" Target="../ink/ink208.xml"/><Relationship Id="rId125" Type="http://schemas.openxmlformats.org/officeDocument/2006/relationships/image" Target="../media/image211.png"/><Relationship Id="rId7" Type="http://schemas.openxmlformats.org/officeDocument/2006/relationships/image" Target="../media/image152.png"/><Relationship Id="rId71" Type="http://schemas.openxmlformats.org/officeDocument/2006/relationships/image" Target="../media/image184.png"/><Relationship Id="rId92" Type="http://schemas.openxmlformats.org/officeDocument/2006/relationships/customXml" Target="../ink/ink194.xml"/><Relationship Id="rId2" Type="http://schemas.openxmlformats.org/officeDocument/2006/relationships/customXml" Target="../ink/ink149.xml"/><Relationship Id="rId29" Type="http://schemas.openxmlformats.org/officeDocument/2006/relationships/image" Target="../media/image163.png"/><Relationship Id="rId24" Type="http://schemas.openxmlformats.org/officeDocument/2006/relationships/customXml" Target="../ink/ink160.xml"/><Relationship Id="rId40" Type="http://schemas.openxmlformats.org/officeDocument/2006/relationships/customXml" Target="../ink/ink168.xml"/><Relationship Id="rId45" Type="http://schemas.openxmlformats.org/officeDocument/2006/relationships/image" Target="../media/image171.png"/><Relationship Id="rId66" Type="http://schemas.openxmlformats.org/officeDocument/2006/relationships/customXml" Target="../ink/ink181.xml"/><Relationship Id="rId87" Type="http://schemas.openxmlformats.org/officeDocument/2006/relationships/image" Target="../media/image192.png"/><Relationship Id="rId110" Type="http://schemas.openxmlformats.org/officeDocument/2006/relationships/customXml" Target="../ink/ink203.xml"/><Relationship Id="rId115" Type="http://schemas.openxmlformats.org/officeDocument/2006/relationships/image" Target="../media/image206.png"/><Relationship Id="rId131" Type="http://schemas.openxmlformats.org/officeDocument/2006/relationships/image" Target="../media/image214.png"/><Relationship Id="rId61" Type="http://schemas.openxmlformats.org/officeDocument/2006/relationships/image" Target="../media/image179.png"/><Relationship Id="rId82" Type="http://schemas.openxmlformats.org/officeDocument/2006/relationships/customXml" Target="../ink/ink189.xml"/><Relationship Id="rId19" Type="http://schemas.openxmlformats.org/officeDocument/2006/relationships/image" Target="../media/image158.png"/><Relationship Id="rId14" Type="http://schemas.openxmlformats.org/officeDocument/2006/relationships/customXml" Target="../ink/ink155.xml"/><Relationship Id="rId30" Type="http://schemas.openxmlformats.org/officeDocument/2006/relationships/customXml" Target="../ink/ink163.xml"/><Relationship Id="rId35" Type="http://schemas.openxmlformats.org/officeDocument/2006/relationships/image" Target="../media/image166.png"/><Relationship Id="rId56" Type="http://schemas.openxmlformats.org/officeDocument/2006/relationships/customXml" Target="../ink/ink176.xml"/><Relationship Id="rId77" Type="http://schemas.openxmlformats.org/officeDocument/2006/relationships/image" Target="../media/image187.png"/><Relationship Id="rId100" Type="http://schemas.openxmlformats.org/officeDocument/2006/relationships/customXml" Target="../ink/ink198.xml"/><Relationship Id="rId105" Type="http://schemas.openxmlformats.org/officeDocument/2006/relationships/image" Target="../media/image201.png"/><Relationship Id="rId126" Type="http://schemas.openxmlformats.org/officeDocument/2006/relationships/customXml" Target="../ink/ink211.xml"/><Relationship Id="rId8" Type="http://schemas.openxmlformats.org/officeDocument/2006/relationships/customXml" Target="../ink/ink152.xml"/><Relationship Id="rId51" Type="http://schemas.openxmlformats.org/officeDocument/2006/relationships/image" Target="../media/image174.png"/><Relationship Id="rId72" Type="http://schemas.openxmlformats.org/officeDocument/2006/relationships/customXml" Target="../ink/ink184.xml"/><Relationship Id="rId93" Type="http://schemas.openxmlformats.org/officeDocument/2006/relationships/image" Target="../media/image195.png"/><Relationship Id="rId98" Type="http://schemas.openxmlformats.org/officeDocument/2006/relationships/customXml" Target="../ink/ink197.xml"/><Relationship Id="rId121" Type="http://schemas.openxmlformats.org/officeDocument/2006/relationships/image" Target="../media/image209.png"/><Relationship Id="rId3" Type="http://schemas.openxmlformats.org/officeDocument/2006/relationships/image" Target="../media/image5100.png"/><Relationship Id="rId25" Type="http://schemas.openxmlformats.org/officeDocument/2006/relationships/image" Target="../media/image161.png"/><Relationship Id="rId46" Type="http://schemas.openxmlformats.org/officeDocument/2006/relationships/customXml" Target="../ink/ink171.xml"/><Relationship Id="rId67" Type="http://schemas.openxmlformats.org/officeDocument/2006/relationships/image" Target="../media/image182.png"/><Relationship Id="rId116" Type="http://schemas.openxmlformats.org/officeDocument/2006/relationships/customXml" Target="../ink/ink206.xml"/><Relationship Id="rId20" Type="http://schemas.openxmlformats.org/officeDocument/2006/relationships/customXml" Target="../ink/ink158.xml"/><Relationship Id="rId41" Type="http://schemas.openxmlformats.org/officeDocument/2006/relationships/image" Target="../media/image169.png"/><Relationship Id="rId62" Type="http://schemas.openxmlformats.org/officeDocument/2006/relationships/customXml" Target="../ink/ink179.xml"/><Relationship Id="rId83" Type="http://schemas.openxmlformats.org/officeDocument/2006/relationships/image" Target="../media/image190.png"/><Relationship Id="rId88" Type="http://schemas.openxmlformats.org/officeDocument/2006/relationships/customXml" Target="../ink/ink192.xml"/><Relationship Id="rId111" Type="http://schemas.openxmlformats.org/officeDocument/2006/relationships/image" Target="../media/image204.png"/><Relationship Id="rId132" Type="http://schemas.openxmlformats.org/officeDocument/2006/relationships/customXml" Target="../ink/ink214.xml"/><Relationship Id="rId15" Type="http://schemas.openxmlformats.org/officeDocument/2006/relationships/image" Target="../media/image156.png"/><Relationship Id="rId36" Type="http://schemas.openxmlformats.org/officeDocument/2006/relationships/customXml" Target="../ink/ink166.xml"/><Relationship Id="rId57" Type="http://schemas.openxmlformats.org/officeDocument/2006/relationships/image" Target="../media/image177.png"/><Relationship Id="rId106" Type="http://schemas.openxmlformats.org/officeDocument/2006/relationships/customXml" Target="../ink/ink201.xml"/><Relationship Id="rId127" Type="http://schemas.openxmlformats.org/officeDocument/2006/relationships/image" Target="../media/image212.png"/><Relationship Id="rId10" Type="http://schemas.openxmlformats.org/officeDocument/2006/relationships/customXml" Target="../ink/ink153.xml"/><Relationship Id="rId31" Type="http://schemas.openxmlformats.org/officeDocument/2006/relationships/image" Target="../media/image164.png"/><Relationship Id="rId52" Type="http://schemas.openxmlformats.org/officeDocument/2006/relationships/customXml" Target="../ink/ink174.xml"/><Relationship Id="rId73" Type="http://schemas.openxmlformats.org/officeDocument/2006/relationships/image" Target="../media/image185.png"/><Relationship Id="rId78" Type="http://schemas.openxmlformats.org/officeDocument/2006/relationships/customXml" Target="../ink/ink187.xml"/><Relationship Id="rId94" Type="http://schemas.openxmlformats.org/officeDocument/2006/relationships/customXml" Target="../ink/ink195.xml"/><Relationship Id="rId99" Type="http://schemas.openxmlformats.org/officeDocument/2006/relationships/image" Target="../media/image198.png"/><Relationship Id="rId101" Type="http://schemas.openxmlformats.org/officeDocument/2006/relationships/image" Target="../media/image199.png"/><Relationship Id="rId122" Type="http://schemas.openxmlformats.org/officeDocument/2006/relationships/customXml" Target="../ink/ink209.xml"/><Relationship Id="rId4" Type="http://schemas.openxmlformats.org/officeDocument/2006/relationships/customXml" Target="../ink/ink150.xml"/><Relationship Id="rId9" Type="http://schemas.openxmlformats.org/officeDocument/2006/relationships/image" Target="../media/image153.png"/><Relationship Id="rId26" Type="http://schemas.openxmlformats.org/officeDocument/2006/relationships/customXml" Target="../ink/ink161.xml"/><Relationship Id="rId47" Type="http://schemas.openxmlformats.org/officeDocument/2006/relationships/image" Target="../media/image172.png"/><Relationship Id="rId68" Type="http://schemas.openxmlformats.org/officeDocument/2006/relationships/customXml" Target="../ink/ink182.xml"/><Relationship Id="rId89" Type="http://schemas.openxmlformats.org/officeDocument/2006/relationships/image" Target="../media/image193.png"/><Relationship Id="rId112" Type="http://schemas.openxmlformats.org/officeDocument/2006/relationships/customXml" Target="../ink/ink204.xml"/><Relationship Id="rId133" Type="http://schemas.openxmlformats.org/officeDocument/2006/relationships/image" Target="../media/image21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6" Type="http://schemas.openxmlformats.org/officeDocument/2006/relationships/customXml" Target="../ink/ink227.xml"/><Relationship Id="rId21" Type="http://schemas.openxmlformats.org/officeDocument/2006/relationships/image" Target="../media/image226.png"/><Relationship Id="rId42" Type="http://schemas.openxmlformats.org/officeDocument/2006/relationships/customXml" Target="../ink/ink235.xml"/><Relationship Id="rId47" Type="http://schemas.openxmlformats.org/officeDocument/2006/relationships/image" Target="../media/image239.png"/><Relationship Id="rId63" Type="http://schemas.openxmlformats.org/officeDocument/2006/relationships/image" Target="../media/image247.png"/><Relationship Id="rId68" Type="http://schemas.openxmlformats.org/officeDocument/2006/relationships/customXml" Target="../ink/ink248.xml"/><Relationship Id="rId84" Type="http://schemas.openxmlformats.org/officeDocument/2006/relationships/customXml" Target="../ink/ink256.xml"/><Relationship Id="rId16" Type="http://schemas.openxmlformats.org/officeDocument/2006/relationships/customXml" Target="../ink/ink222.xml"/><Relationship Id="rId11" Type="http://schemas.openxmlformats.org/officeDocument/2006/relationships/image" Target="../media/image221.png"/><Relationship Id="rId32" Type="http://schemas.openxmlformats.org/officeDocument/2006/relationships/customXml" Target="../ink/ink230.xml"/><Relationship Id="rId37" Type="http://schemas.openxmlformats.org/officeDocument/2006/relationships/image" Target="../media/image234.png"/><Relationship Id="rId53" Type="http://schemas.openxmlformats.org/officeDocument/2006/relationships/image" Target="../media/image242.png"/><Relationship Id="rId58" Type="http://schemas.openxmlformats.org/officeDocument/2006/relationships/customXml" Target="../ink/ink243.xml"/><Relationship Id="rId74" Type="http://schemas.openxmlformats.org/officeDocument/2006/relationships/customXml" Target="../ink/ink251.xml"/><Relationship Id="rId79" Type="http://schemas.openxmlformats.org/officeDocument/2006/relationships/image" Target="../media/image255.png"/><Relationship Id="rId5" Type="http://schemas.openxmlformats.org/officeDocument/2006/relationships/image" Target="../media/image218.png"/><Relationship Id="rId19" Type="http://schemas.openxmlformats.org/officeDocument/2006/relationships/image" Target="../media/image225.png"/><Relationship Id="rId14" Type="http://schemas.openxmlformats.org/officeDocument/2006/relationships/customXml" Target="../ink/ink221.xml"/><Relationship Id="rId22" Type="http://schemas.openxmlformats.org/officeDocument/2006/relationships/customXml" Target="../ink/ink225.xml"/><Relationship Id="rId27" Type="http://schemas.openxmlformats.org/officeDocument/2006/relationships/image" Target="../media/image229.png"/><Relationship Id="rId30" Type="http://schemas.openxmlformats.org/officeDocument/2006/relationships/customXml" Target="../ink/ink229.xml"/><Relationship Id="rId35" Type="http://schemas.openxmlformats.org/officeDocument/2006/relationships/image" Target="../media/image233.png"/><Relationship Id="rId43" Type="http://schemas.openxmlformats.org/officeDocument/2006/relationships/image" Target="../media/image237.png"/><Relationship Id="rId48" Type="http://schemas.openxmlformats.org/officeDocument/2006/relationships/customXml" Target="../ink/ink238.xml"/><Relationship Id="rId56" Type="http://schemas.openxmlformats.org/officeDocument/2006/relationships/customXml" Target="../ink/ink242.xml"/><Relationship Id="rId64" Type="http://schemas.openxmlformats.org/officeDocument/2006/relationships/customXml" Target="../ink/ink246.xml"/><Relationship Id="rId69" Type="http://schemas.openxmlformats.org/officeDocument/2006/relationships/image" Target="../media/image250.png"/><Relationship Id="rId77" Type="http://schemas.openxmlformats.org/officeDocument/2006/relationships/image" Target="../media/image254.png"/><Relationship Id="rId8" Type="http://schemas.openxmlformats.org/officeDocument/2006/relationships/customXml" Target="../ink/ink218.xml"/><Relationship Id="rId51" Type="http://schemas.openxmlformats.org/officeDocument/2006/relationships/image" Target="../media/image241.png"/><Relationship Id="rId72" Type="http://schemas.openxmlformats.org/officeDocument/2006/relationships/customXml" Target="../ink/ink250.xml"/><Relationship Id="rId80" Type="http://schemas.openxmlformats.org/officeDocument/2006/relationships/customXml" Target="../ink/ink254.xml"/><Relationship Id="rId85" Type="http://schemas.openxmlformats.org/officeDocument/2006/relationships/image" Target="../media/image258.png"/><Relationship Id="rId3" Type="http://schemas.openxmlformats.org/officeDocument/2006/relationships/image" Target="../media/image217.png"/><Relationship Id="rId12" Type="http://schemas.openxmlformats.org/officeDocument/2006/relationships/customXml" Target="../ink/ink220.xml"/><Relationship Id="rId17" Type="http://schemas.openxmlformats.org/officeDocument/2006/relationships/image" Target="../media/image224.png"/><Relationship Id="rId25" Type="http://schemas.openxmlformats.org/officeDocument/2006/relationships/image" Target="../media/image228.png"/><Relationship Id="rId33" Type="http://schemas.openxmlformats.org/officeDocument/2006/relationships/image" Target="../media/image232.png"/><Relationship Id="rId38" Type="http://schemas.openxmlformats.org/officeDocument/2006/relationships/customXml" Target="../ink/ink233.xml"/><Relationship Id="rId46" Type="http://schemas.openxmlformats.org/officeDocument/2006/relationships/customXml" Target="../ink/ink237.xml"/><Relationship Id="rId59" Type="http://schemas.openxmlformats.org/officeDocument/2006/relationships/image" Target="../media/image245.png"/><Relationship Id="rId67" Type="http://schemas.openxmlformats.org/officeDocument/2006/relationships/image" Target="../media/image249.png"/><Relationship Id="rId20" Type="http://schemas.openxmlformats.org/officeDocument/2006/relationships/customXml" Target="../ink/ink224.xml"/><Relationship Id="rId41" Type="http://schemas.openxmlformats.org/officeDocument/2006/relationships/image" Target="../media/image236.png"/><Relationship Id="rId54" Type="http://schemas.openxmlformats.org/officeDocument/2006/relationships/customXml" Target="../ink/ink241.xml"/><Relationship Id="rId62" Type="http://schemas.openxmlformats.org/officeDocument/2006/relationships/customXml" Target="../ink/ink245.xml"/><Relationship Id="rId70" Type="http://schemas.openxmlformats.org/officeDocument/2006/relationships/customXml" Target="../ink/ink249.xml"/><Relationship Id="rId75" Type="http://schemas.openxmlformats.org/officeDocument/2006/relationships/image" Target="../media/image253.png"/><Relationship Id="rId83" Type="http://schemas.openxmlformats.org/officeDocument/2006/relationships/image" Target="../media/image257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17.xml"/><Relationship Id="rId15" Type="http://schemas.openxmlformats.org/officeDocument/2006/relationships/image" Target="../media/image223.png"/><Relationship Id="rId23" Type="http://schemas.openxmlformats.org/officeDocument/2006/relationships/image" Target="../media/image227.png"/><Relationship Id="rId28" Type="http://schemas.openxmlformats.org/officeDocument/2006/relationships/customXml" Target="../ink/ink228.xml"/><Relationship Id="rId36" Type="http://schemas.openxmlformats.org/officeDocument/2006/relationships/customXml" Target="../ink/ink232.xml"/><Relationship Id="rId49" Type="http://schemas.openxmlformats.org/officeDocument/2006/relationships/image" Target="../media/image240.png"/><Relationship Id="rId57" Type="http://schemas.openxmlformats.org/officeDocument/2006/relationships/image" Target="../media/image244.png"/><Relationship Id="rId10" Type="http://schemas.openxmlformats.org/officeDocument/2006/relationships/customXml" Target="../ink/ink219.xml"/><Relationship Id="rId31" Type="http://schemas.openxmlformats.org/officeDocument/2006/relationships/image" Target="../media/image231.png"/><Relationship Id="rId44" Type="http://schemas.openxmlformats.org/officeDocument/2006/relationships/customXml" Target="../ink/ink236.xml"/><Relationship Id="rId52" Type="http://schemas.openxmlformats.org/officeDocument/2006/relationships/customXml" Target="../ink/ink240.xml"/><Relationship Id="rId60" Type="http://schemas.openxmlformats.org/officeDocument/2006/relationships/customXml" Target="../ink/ink244.xml"/><Relationship Id="rId65" Type="http://schemas.openxmlformats.org/officeDocument/2006/relationships/image" Target="../media/image248.png"/><Relationship Id="rId73" Type="http://schemas.openxmlformats.org/officeDocument/2006/relationships/image" Target="../media/image252.png"/><Relationship Id="rId78" Type="http://schemas.openxmlformats.org/officeDocument/2006/relationships/customXml" Target="../ink/ink253.xml"/><Relationship Id="rId81" Type="http://schemas.openxmlformats.org/officeDocument/2006/relationships/image" Target="../media/image256.png"/><Relationship Id="rId4" Type="http://schemas.openxmlformats.org/officeDocument/2006/relationships/customXml" Target="../ink/ink216.xml"/><Relationship Id="rId9" Type="http://schemas.openxmlformats.org/officeDocument/2006/relationships/image" Target="../media/image220.png"/><Relationship Id="rId13" Type="http://schemas.openxmlformats.org/officeDocument/2006/relationships/image" Target="../media/image222.png"/><Relationship Id="rId18" Type="http://schemas.openxmlformats.org/officeDocument/2006/relationships/customXml" Target="../ink/ink223.xml"/><Relationship Id="rId39" Type="http://schemas.openxmlformats.org/officeDocument/2006/relationships/image" Target="../media/image235.png"/><Relationship Id="rId34" Type="http://schemas.openxmlformats.org/officeDocument/2006/relationships/customXml" Target="../ink/ink231.xml"/><Relationship Id="rId50" Type="http://schemas.openxmlformats.org/officeDocument/2006/relationships/customXml" Target="../ink/ink239.xml"/><Relationship Id="rId55" Type="http://schemas.openxmlformats.org/officeDocument/2006/relationships/image" Target="../media/image243.png"/><Relationship Id="rId76" Type="http://schemas.openxmlformats.org/officeDocument/2006/relationships/customXml" Target="../ink/ink252.xml"/><Relationship Id="rId7" Type="http://schemas.openxmlformats.org/officeDocument/2006/relationships/image" Target="../media/image219.png"/><Relationship Id="rId71" Type="http://schemas.openxmlformats.org/officeDocument/2006/relationships/image" Target="../media/image251.png"/><Relationship Id="rId2" Type="http://schemas.openxmlformats.org/officeDocument/2006/relationships/customXml" Target="../ink/ink215.xml"/><Relationship Id="rId29" Type="http://schemas.openxmlformats.org/officeDocument/2006/relationships/image" Target="../media/image230.png"/><Relationship Id="rId24" Type="http://schemas.openxmlformats.org/officeDocument/2006/relationships/customXml" Target="../ink/ink226.xml"/><Relationship Id="rId40" Type="http://schemas.openxmlformats.org/officeDocument/2006/relationships/customXml" Target="../ink/ink234.xml"/><Relationship Id="rId45" Type="http://schemas.openxmlformats.org/officeDocument/2006/relationships/image" Target="../media/image238.png"/><Relationship Id="rId66" Type="http://schemas.openxmlformats.org/officeDocument/2006/relationships/customXml" Target="../ink/ink247.xml"/><Relationship Id="rId61" Type="http://schemas.openxmlformats.org/officeDocument/2006/relationships/image" Target="../media/image246.png"/><Relationship Id="rId82" Type="http://schemas.openxmlformats.org/officeDocument/2006/relationships/customXml" Target="../ink/ink255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customXml" Target="../ink/ink260.xml"/><Relationship Id="rId13" Type="http://schemas.openxmlformats.org/officeDocument/2006/relationships/image" Target="../media/image264.png"/><Relationship Id="rId18" Type="http://schemas.openxmlformats.org/officeDocument/2006/relationships/customXml" Target="../ink/ink265.xml"/><Relationship Id="rId26" Type="http://schemas.openxmlformats.org/officeDocument/2006/relationships/customXml" Target="../ink/ink269.xml"/><Relationship Id="rId3" Type="http://schemas.openxmlformats.org/officeDocument/2006/relationships/image" Target="../media/image259.png"/><Relationship Id="rId21" Type="http://schemas.openxmlformats.org/officeDocument/2006/relationships/image" Target="../media/image268.png"/><Relationship Id="rId7" Type="http://schemas.openxmlformats.org/officeDocument/2006/relationships/image" Target="../media/image261.png"/><Relationship Id="rId12" Type="http://schemas.openxmlformats.org/officeDocument/2006/relationships/customXml" Target="../ink/ink262.xml"/><Relationship Id="rId17" Type="http://schemas.openxmlformats.org/officeDocument/2006/relationships/image" Target="../media/image266.png"/><Relationship Id="rId25" Type="http://schemas.openxmlformats.org/officeDocument/2006/relationships/image" Target="../media/image270.png"/><Relationship Id="rId2" Type="http://schemas.openxmlformats.org/officeDocument/2006/relationships/customXml" Target="../ink/ink257.xml"/><Relationship Id="rId16" Type="http://schemas.openxmlformats.org/officeDocument/2006/relationships/customXml" Target="../ink/ink264.xml"/><Relationship Id="rId20" Type="http://schemas.openxmlformats.org/officeDocument/2006/relationships/customXml" Target="../ink/ink266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59.xml"/><Relationship Id="rId11" Type="http://schemas.openxmlformats.org/officeDocument/2006/relationships/image" Target="../media/image263.png"/><Relationship Id="rId24" Type="http://schemas.openxmlformats.org/officeDocument/2006/relationships/customXml" Target="../ink/ink268.xml"/><Relationship Id="rId5" Type="http://schemas.openxmlformats.org/officeDocument/2006/relationships/image" Target="../media/image260.png"/><Relationship Id="rId15" Type="http://schemas.openxmlformats.org/officeDocument/2006/relationships/image" Target="../media/image265.png"/><Relationship Id="rId23" Type="http://schemas.openxmlformats.org/officeDocument/2006/relationships/image" Target="../media/image269.png"/><Relationship Id="rId10" Type="http://schemas.openxmlformats.org/officeDocument/2006/relationships/customXml" Target="../ink/ink261.xml"/><Relationship Id="rId19" Type="http://schemas.openxmlformats.org/officeDocument/2006/relationships/image" Target="../media/image267.png"/><Relationship Id="rId4" Type="http://schemas.openxmlformats.org/officeDocument/2006/relationships/customXml" Target="../ink/ink258.xml"/><Relationship Id="rId9" Type="http://schemas.openxmlformats.org/officeDocument/2006/relationships/image" Target="../media/image262.png"/><Relationship Id="rId14" Type="http://schemas.openxmlformats.org/officeDocument/2006/relationships/customXml" Target="../ink/ink263.xml"/><Relationship Id="rId22" Type="http://schemas.openxmlformats.org/officeDocument/2006/relationships/customXml" Target="../ink/ink267.xml"/><Relationship Id="rId27" Type="http://schemas.openxmlformats.org/officeDocument/2006/relationships/image" Target="../media/image271.png"/></Relationships>
</file>

<file path=ppt/slides/_rels/slide1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77.png"/><Relationship Id="rId18" Type="http://schemas.openxmlformats.org/officeDocument/2006/relationships/customXml" Target="../ink/ink278.xml"/><Relationship Id="rId26" Type="http://schemas.openxmlformats.org/officeDocument/2006/relationships/customXml" Target="../ink/ink282.xml"/><Relationship Id="rId39" Type="http://schemas.openxmlformats.org/officeDocument/2006/relationships/image" Target="../media/image290.png"/><Relationship Id="rId21" Type="http://schemas.openxmlformats.org/officeDocument/2006/relationships/image" Target="../media/image281.png"/><Relationship Id="rId34" Type="http://schemas.openxmlformats.org/officeDocument/2006/relationships/customXml" Target="../ink/ink286.xml"/><Relationship Id="rId42" Type="http://schemas.openxmlformats.org/officeDocument/2006/relationships/customXml" Target="../ink/ink290.xml"/><Relationship Id="rId47" Type="http://schemas.openxmlformats.org/officeDocument/2006/relationships/image" Target="../media/image294.png"/><Relationship Id="rId50" Type="http://schemas.openxmlformats.org/officeDocument/2006/relationships/customXml" Target="../ink/ink294.xml"/><Relationship Id="rId7" Type="http://schemas.openxmlformats.org/officeDocument/2006/relationships/image" Target="../media/image274.png"/><Relationship Id="rId2" Type="http://schemas.openxmlformats.org/officeDocument/2006/relationships/customXml" Target="../ink/ink270.xml"/><Relationship Id="rId16" Type="http://schemas.openxmlformats.org/officeDocument/2006/relationships/customXml" Target="../ink/ink277.xml"/><Relationship Id="rId29" Type="http://schemas.openxmlformats.org/officeDocument/2006/relationships/image" Target="../media/image285.png"/><Relationship Id="rId11" Type="http://schemas.openxmlformats.org/officeDocument/2006/relationships/image" Target="../media/image276.png"/><Relationship Id="rId24" Type="http://schemas.openxmlformats.org/officeDocument/2006/relationships/customXml" Target="../ink/ink281.xml"/><Relationship Id="rId32" Type="http://schemas.openxmlformats.org/officeDocument/2006/relationships/customXml" Target="../ink/ink285.xml"/><Relationship Id="rId37" Type="http://schemas.openxmlformats.org/officeDocument/2006/relationships/image" Target="../media/image289.png"/><Relationship Id="rId40" Type="http://schemas.openxmlformats.org/officeDocument/2006/relationships/customXml" Target="../ink/ink289.xml"/><Relationship Id="rId45" Type="http://schemas.openxmlformats.org/officeDocument/2006/relationships/image" Target="../media/image293.png"/><Relationship Id="rId53" Type="http://schemas.openxmlformats.org/officeDocument/2006/relationships/image" Target="../media/image297.png"/><Relationship Id="rId5" Type="http://schemas.openxmlformats.org/officeDocument/2006/relationships/image" Target="../media/image273.png"/><Relationship Id="rId10" Type="http://schemas.openxmlformats.org/officeDocument/2006/relationships/customXml" Target="../ink/ink274.xml"/><Relationship Id="rId19" Type="http://schemas.openxmlformats.org/officeDocument/2006/relationships/image" Target="../media/image280.png"/><Relationship Id="rId31" Type="http://schemas.openxmlformats.org/officeDocument/2006/relationships/image" Target="../media/image286.png"/><Relationship Id="rId44" Type="http://schemas.openxmlformats.org/officeDocument/2006/relationships/customXml" Target="../ink/ink291.xml"/><Relationship Id="rId52" Type="http://schemas.openxmlformats.org/officeDocument/2006/relationships/customXml" Target="../ink/ink295.xml"/><Relationship Id="rId4" Type="http://schemas.openxmlformats.org/officeDocument/2006/relationships/customXml" Target="../ink/ink271.xml"/><Relationship Id="rId9" Type="http://schemas.openxmlformats.org/officeDocument/2006/relationships/image" Target="../media/image275.png"/><Relationship Id="rId14" Type="http://schemas.openxmlformats.org/officeDocument/2006/relationships/customXml" Target="../ink/ink276.xml"/><Relationship Id="rId22" Type="http://schemas.openxmlformats.org/officeDocument/2006/relationships/customXml" Target="../ink/ink280.xml"/><Relationship Id="rId27" Type="http://schemas.openxmlformats.org/officeDocument/2006/relationships/image" Target="../media/image284.png"/><Relationship Id="rId30" Type="http://schemas.openxmlformats.org/officeDocument/2006/relationships/customXml" Target="../ink/ink284.xml"/><Relationship Id="rId35" Type="http://schemas.openxmlformats.org/officeDocument/2006/relationships/image" Target="../media/image288.png"/><Relationship Id="rId43" Type="http://schemas.openxmlformats.org/officeDocument/2006/relationships/image" Target="../media/image292.png"/><Relationship Id="rId48" Type="http://schemas.openxmlformats.org/officeDocument/2006/relationships/customXml" Target="../ink/ink293.xml"/><Relationship Id="rId8" Type="http://schemas.openxmlformats.org/officeDocument/2006/relationships/customXml" Target="../ink/ink273.xml"/><Relationship Id="rId51" Type="http://schemas.openxmlformats.org/officeDocument/2006/relationships/image" Target="../media/image296.png"/><Relationship Id="rId3" Type="http://schemas.openxmlformats.org/officeDocument/2006/relationships/image" Target="../media/image272.png"/><Relationship Id="rId12" Type="http://schemas.openxmlformats.org/officeDocument/2006/relationships/customXml" Target="../ink/ink275.xml"/><Relationship Id="rId17" Type="http://schemas.openxmlformats.org/officeDocument/2006/relationships/image" Target="../media/image279.png"/><Relationship Id="rId25" Type="http://schemas.openxmlformats.org/officeDocument/2006/relationships/image" Target="../media/image283.png"/><Relationship Id="rId33" Type="http://schemas.openxmlformats.org/officeDocument/2006/relationships/image" Target="../media/image287.png"/><Relationship Id="rId38" Type="http://schemas.openxmlformats.org/officeDocument/2006/relationships/customXml" Target="../ink/ink288.xml"/><Relationship Id="rId46" Type="http://schemas.openxmlformats.org/officeDocument/2006/relationships/customXml" Target="../ink/ink292.xml"/><Relationship Id="rId20" Type="http://schemas.openxmlformats.org/officeDocument/2006/relationships/customXml" Target="../ink/ink279.xml"/><Relationship Id="rId41" Type="http://schemas.openxmlformats.org/officeDocument/2006/relationships/image" Target="../media/image291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72.xml"/><Relationship Id="rId15" Type="http://schemas.openxmlformats.org/officeDocument/2006/relationships/image" Target="../media/image278.png"/><Relationship Id="rId23" Type="http://schemas.openxmlformats.org/officeDocument/2006/relationships/image" Target="../media/image282.png"/><Relationship Id="rId28" Type="http://schemas.openxmlformats.org/officeDocument/2006/relationships/customXml" Target="../ink/ink283.xml"/><Relationship Id="rId36" Type="http://schemas.openxmlformats.org/officeDocument/2006/relationships/customXml" Target="../ink/ink287.xml"/><Relationship Id="rId49" Type="http://schemas.openxmlformats.org/officeDocument/2006/relationships/image" Target="../media/image295.png"/></Relationships>
</file>

<file path=ppt/slides/_rels/slide2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3.xml"/><Relationship Id="rId117" Type="http://schemas.openxmlformats.org/officeDocument/2006/relationships/image" Target="../media/image58.png"/><Relationship Id="rId21" Type="http://schemas.openxmlformats.org/officeDocument/2006/relationships/image" Target="../media/image10.png"/><Relationship Id="rId42" Type="http://schemas.openxmlformats.org/officeDocument/2006/relationships/customXml" Target="../ink/ink21.xml"/><Relationship Id="rId47" Type="http://schemas.openxmlformats.org/officeDocument/2006/relationships/image" Target="../media/image23.png"/><Relationship Id="rId63" Type="http://schemas.openxmlformats.org/officeDocument/2006/relationships/image" Target="../media/image31.png"/><Relationship Id="rId68" Type="http://schemas.openxmlformats.org/officeDocument/2006/relationships/customXml" Target="../ink/ink34.xml"/><Relationship Id="rId84" Type="http://schemas.openxmlformats.org/officeDocument/2006/relationships/customXml" Target="../ink/ink42.xml"/><Relationship Id="rId89" Type="http://schemas.openxmlformats.org/officeDocument/2006/relationships/image" Target="../media/image44.png"/><Relationship Id="rId112" Type="http://schemas.openxmlformats.org/officeDocument/2006/relationships/customXml" Target="../ink/ink56.xml"/><Relationship Id="rId16" Type="http://schemas.openxmlformats.org/officeDocument/2006/relationships/customXml" Target="../ink/ink8.xml"/><Relationship Id="rId107" Type="http://schemas.openxmlformats.org/officeDocument/2006/relationships/image" Target="../media/image53.png"/><Relationship Id="rId11" Type="http://schemas.openxmlformats.org/officeDocument/2006/relationships/image" Target="../media/image5.png"/><Relationship Id="rId32" Type="http://schemas.openxmlformats.org/officeDocument/2006/relationships/customXml" Target="../ink/ink16.xml"/><Relationship Id="rId37" Type="http://schemas.openxmlformats.org/officeDocument/2006/relationships/image" Target="../media/image18.png"/><Relationship Id="rId53" Type="http://schemas.openxmlformats.org/officeDocument/2006/relationships/image" Target="../media/image26.png"/><Relationship Id="rId58" Type="http://schemas.openxmlformats.org/officeDocument/2006/relationships/customXml" Target="../ink/ink29.xml"/><Relationship Id="rId74" Type="http://schemas.openxmlformats.org/officeDocument/2006/relationships/customXml" Target="../ink/ink37.xml"/><Relationship Id="rId79" Type="http://schemas.openxmlformats.org/officeDocument/2006/relationships/image" Target="../media/image39.png"/><Relationship Id="rId102" Type="http://schemas.openxmlformats.org/officeDocument/2006/relationships/customXml" Target="../ink/ink51.xml"/><Relationship Id="rId123" Type="http://schemas.openxmlformats.org/officeDocument/2006/relationships/image" Target="../media/image61.png"/><Relationship Id="rId5" Type="http://schemas.openxmlformats.org/officeDocument/2006/relationships/image" Target="../media/image2.png"/><Relationship Id="rId90" Type="http://schemas.openxmlformats.org/officeDocument/2006/relationships/customXml" Target="../ink/ink45.xml"/><Relationship Id="rId95" Type="http://schemas.openxmlformats.org/officeDocument/2006/relationships/image" Target="../media/image47.png"/><Relationship Id="rId22" Type="http://schemas.openxmlformats.org/officeDocument/2006/relationships/customXml" Target="../ink/ink11.xml"/><Relationship Id="rId27" Type="http://schemas.openxmlformats.org/officeDocument/2006/relationships/image" Target="../media/image13.png"/><Relationship Id="rId43" Type="http://schemas.openxmlformats.org/officeDocument/2006/relationships/image" Target="../media/image21.png"/><Relationship Id="rId48" Type="http://schemas.openxmlformats.org/officeDocument/2006/relationships/customXml" Target="../ink/ink24.xml"/><Relationship Id="rId64" Type="http://schemas.openxmlformats.org/officeDocument/2006/relationships/customXml" Target="../ink/ink32.xml"/><Relationship Id="rId69" Type="http://schemas.openxmlformats.org/officeDocument/2006/relationships/image" Target="../media/image34.png"/><Relationship Id="rId113" Type="http://schemas.openxmlformats.org/officeDocument/2006/relationships/image" Target="../media/image56.png"/><Relationship Id="rId118" Type="http://schemas.openxmlformats.org/officeDocument/2006/relationships/customXml" Target="../ink/ink59.xml"/><Relationship Id="rId80" Type="http://schemas.openxmlformats.org/officeDocument/2006/relationships/customXml" Target="../ink/ink40.xml"/><Relationship Id="rId85" Type="http://schemas.openxmlformats.org/officeDocument/2006/relationships/image" Target="../media/image42.png"/><Relationship Id="rId12" Type="http://schemas.openxmlformats.org/officeDocument/2006/relationships/customXml" Target="../ink/ink6.xml"/><Relationship Id="rId17" Type="http://schemas.openxmlformats.org/officeDocument/2006/relationships/image" Target="../media/image8.png"/><Relationship Id="rId33" Type="http://schemas.openxmlformats.org/officeDocument/2006/relationships/image" Target="../media/image16.png"/><Relationship Id="rId38" Type="http://schemas.openxmlformats.org/officeDocument/2006/relationships/customXml" Target="../ink/ink19.xml"/><Relationship Id="rId59" Type="http://schemas.openxmlformats.org/officeDocument/2006/relationships/image" Target="../media/image29.png"/><Relationship Id="rId103" Type="http://schemas.openxmlformats.org/officeDocument/2006/relationships/image" Target="../media/image51.png"/><Relationship Id="rId108" Type="http://schemas.openxmlformats.org/officeDocument/2006/relationships/customXml" Target="../ink/ink54.xml"/><Relationship Id="rId124" Type="http://schemas.openxmlformats.org/officeDocument/2006/relationships/customXml" Target="../ink/ink62.xml"/><Relationship Id="rId54" Type="http://schemas.openxmlformats.org/officeDocument/2006/relationships/customXml" Target="../ink/ink27.xml"/><Relationship Id="rId70" Type="http://schemas.openxmlformats.org/officeDocument/2006/relationships/customXml" Target="../ink/ink35.xml"/><Relationship Id="rId75" Type="http://schemas.openxmlformats.org/officeDocument/2006/relationships/image" Target="../media/image37.png"/><Relationship Id="rId91" Type="http://schemas.openxmlformats.org/officeDocument/2006/relationships/image" Target="../media/image45.png"/><Relationship Id="rId96" Type="http://schemas.openxmlformats.org/officeDocument/2006/relationships/customXml" Target="../ink/ink48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.xml"/><Relationship Id="rId23" Type="http://schemas.openxmlformats.org/officeDocument/2006/relationships/image" Target="../media/image11.png"/><Relationship Id="rId28" Type="http://schemas.openxmlformats.org/officeDocument/2006/relationships/customXml" Target="../ink/ink14.xml"/><Relationship Id="rId49" Type="http://schemas.openxmlformats.org/officeDocument/2006/relationships/image" Target="../media/image24.png"/><Relationship Id="rId114" Type="http://schemas.openxmlformats.org/officeDocument/2006/relationships/customXml" Target="../ink/ink57.xml"/><Relationship Id="rId119" Type="http://schemas.openxmlformats.org/officeDocument/2006/relationships/image" Target="../media/image59.png"/><Relationship Id="rId44" Type="http://schemas.openxmlformats.org/officeDocument/2006/relationships/customXml" Target="../ink/ink22.xml"/><Relationship Id="rId60" Type="http://schemas.openxmlformats.org/officeDocument/2006/relationships/customXml" Target="../ink/ink30.xml"/><Relationship Id="rId65" Type="http://schemas.openxmlformats.org/officeDocument/2006/relationships/image" Target="../media/image32.png"/><Relationship Id="rId81" Type="http://schemas.openxmlformats.org/officeDocument/2006/relationships/image" Target="../media/image40.png"/><Relationship Id="rId86" Type="http://schemas.openxmlformats.org/officeDocument/2006/relationships/customXml" Target="../ink/ink43.xml"/><Relationship Id="rId13" Type="http://schemas.openxmlformats.org/officeDocument/2006/relationships/image" Target="../media/image6.png"/><Relationship Id="rId18" Type="http://schemas.openxmlformats.org/officeDocument/2006/relationships/customXml" Target="../ink/ink9.xml"/><Relationship Id="rId39" Type="http://schemas.openxmlformats.org/officeDocument/2006/relationships/image" Target="../media/image19.png"/><Relationship Id="rId109" Type="http://schemas.openxmlformats.org/officeDocument/2006/relationships/image" Target="../media/image54.png"/><Relationship Id="rId34" Type="http://schemas.openxmlformats.org/officeDocument/2006/relationships/customXml" Target="../ink/ink17.xml"/><Relationship Id="rId50" Type="http://schemas.openxmlformats.org/officeDocument/2006/relationships/customXml" Target="../ink/ink25.xml"/><Relationship Id="rId55" Type="http://schemas.openxmlformats.org/officeDocument/2006/relationships/image" Target="../media/image27.png"/><Relationship Id="rId76" Type="http://schemas.openxmlformats.org/officeDocument/2006/relationships/customXml" Target="../ink/ink38.xml"/><Relationship Id="rId97" Type="http://schemas.openxmlformats.org/officeDocument/2006/relationships/image" Target="../media/image48.png"/><Relationship Id="rId104" Type="http://schemas.openxmlformats.org/officeDocument/2006/relationships/customXml" Target="../ink/ink52.xml"/><Relationship Id="rId120" Type="http://schemas.openxmlformats.org/officeDocument/2006/relationships/customXml" Target="../ink/ink60.xml"/><Relationship Id="rId125" Type="http://schemas.openxmlformats.org/officeDocument/2006/relationships/image" Target="../media/image62.png"/><Relationship Id="rId7" Type="http://schemas.openxmlformats.org/officeDocument/2006/relationships/image" Target="../media/image3.png"/><Relationship Id="rId71" Type="http://schemas.openxmlformats.org/officeDocument/2006/relationships/image" Target="../media/image35.png"/><Relationship Id="rId92" Type="http://schemas.openxmlformats.org/officeDocument/2006/relationships/customXml" Target="../ink/ink46.xml"/><Relationship Id="rId2" Type="http://schemas.openxmlformats.org/officeDocument/2006/relationships/customXml" Target="../ink/ink1.xml"/><Relationship Id="rId29" Type="http://schemas.openxmlformats.org/officeDocument/2006/relationships/image" Target="../media/image14.png"/><Relationship Id="rId24" Type="http://schemas.openxmlformats.org/officeDocument/2006/relationships/customXml" Target="../ink/ink12.xml"/><Relationship Id="rId40" Type="http://schemas.openxmlformats.org/officeDocument/2006/relationships/customXml" Target="../ink/ink20.xml"/><Relationship Id="rId45" Type="http://schemas.openxmlformats.org/officeDocument/2006/relationships/image" Target="../media/image22.png"/><Relationship Id="rId66" Type="http://schemas.openxmlformats.org/officeDocument/2006/relationships/customXml" Target="../ink/ink33.xml"/><Relationship Id="rId87" Type="http://schemas.openxmlformats.org/officeDocument/2006/relationships/image" Target="../media/image43.png"/><Relationship Id="rId110" Type="http://schemas.openxmlformats.org/officeDocument/2006/relationships/customXml" Target="../ink/ink55.xml"/><Relationship Id="rId115" Type="http://schemas.openxmlformats.org/officeDocument/2006/relationships/image" Target="../media/image57.png"/><Relationship Id="rId61" Type="http://schemas.openxmlformats.org/officeDocument/2006/relationships/image" Target="../media/image30.png"/><Relationship Id="rId82" Type="http://schemas.openxmlformats.org/officeDocument/2006/relationships/customXml" Target="../ink/ink41.xml"/><Relationship Id="rId19" Type="http://schemas.openxmlformats.org/officeDocument/2006/relationships/image" Target="../media/image9.png"/><Relationship Id="rId14" Type="http://schemas.openxmlformats.org/officeDocument/2006/relationships/customXml" Target="../ink/ink7.xml"/><Relationship Id="rId30" Type="http://schemas.openxmlformats.org/officeDocument/2006/relationships/customXml" Target="../ink/ink15.xml"/><Relationship Id="rId35" Type="http://schemas.openxmlformats.org/officeDocument/2006/relationships/image" Target="../media/image17.png"/><Relationship Id="rId56" Type="http://schemas.openxmlformats.org/officeDocument/2006/relationships/customXml" Target="../ink/ink28.xml"/><Relationship Id="rId77" Type="http://schemas.openxmlformats.org/officeDocument/2006/relationships/image" Target="../media/image38.png"/><Relationship Id="rId100" Type="http://schemas.openxmlformats.org/officeDocument/2006/relationships/customXml" Target="../ink/ink50.xml"/><Relationship Id="rId105" Type="http://schemas.openxmlformats.org/officeDocument/2006/relationships/image" Target="../media/image52.png"/><Relationship Id="rId8" Type="http://schemas.openxmlformats.org/officeDocument/2006/relationships/customXml" Target="../ink/ink4.xml"/><Relationship Id="rId51" Type="http://schemas.openxmlformats.org/officeDocument/2006/relationships/image" Target="../media/image25.png"/><Relationship Id="rId72" Type="http://schemas.openxmlformats.org/officeDocument/2006/relationships/customXml" Target="../ink/ink36.xml"/><Relationship Id="rId93" Type="http://schemas.openxmlformats.org/officeDocument/2006/relationships/image" Target="../media/image46.png"/><Relationship Id="rId98" Type="http://schemas.openxmlformats.org/officeDocument/2006/relationships/customXml" Target="../ink/ink49.xml"/><Relationship Id="rId121" Type="http://schemas.openxmlformats.org/officeDocument/2006/relationships/image" Target="../media/image60.png"/><Relationship Id="rId3" Type="http://schemas.openxmlformats.org/officeDocument/2006/relationships/image" Target="../media/image1.png"/><Relationship Id="rId25" Type="http://schemas.openxmlformats.org/officeDocument/2006/relationships/image" Target="../media/image12.png"/><Relationship Id="rId46" Type="http://schemas.openxmlformats.org/officeDocument/2006/relationships/customXml" Target="../ink/ink23.xml"/><Relationship Id="rId67" Type="http://schemas.openxmlformats.org/officeDocument/2006/relationships/image" Target="../media/image33.png"/><Relationship Id="rId116" Type="http://schemas.openxmlformats.org/officeDocument/2006/relationships/customXml" Target="../ink/ink58.xml"/><Relationship Id="rId20" Type="http://schemas.openxmlformats.org/officeDocument/2006/relationships/customXml" Target="../ink/ink10.xml"/><Relationship Id="rId41" Type="http://schemas.openxmlformats.org/officeDocument/2006/relationships/image" Target="../media/image20.png"/><Relationship Id="rId62" Type="http://schemas.openxmlformats.org/officeDocument/2006/relationships/customXml" Target="../ink/ink31.xml"/><Relationship Id="rId83" Type="http://schemas.openxmlformats.org/officeDocument/2006/relationships/image" Target="../media/image41.png"/><Relationship Id="rId88" Type="http://schemas.openxmlformats.org/officeDocument/2006/relationships/customXml" Target="../ink/ink44.xml"/><Relationship Id="rId111" Type="http://schemas.openxmlformats.org/officeDocument/2006/relationships/image" Target="../media/image55.png"/><Relationship Id="rId15" Type="http://schemas.openxmlformats.org/officeDocument/2006/relationships/image" Target="../media/image7.png"/><Relationship Id="rId36" Type="http://schemas.openxmlformats.org/officeDocument/2006/relationships/customXml" Target="../ink/ink18.xml"/><Relationship Id="rId57" Type="http://schemas.openxmlformats.org/officeDocument/2006/relationships/image" Target="../media/image28.png"/><Relationship Id="rId106" Type="http://schemas.openxmlformats.org/officeDocument/2006/relationships/customXml" Target="../ink/ink53.xml"/><Relationship Id="rId10" Type="http://schemas.openxmlformats.org/officeDocument/2006/relationships/customXml" Target="../ink/ink5.xml"/><Relationship Id="rId31" Type="http://schemas.openxmlformats.org/officeDocument/2006/relationships/image" Target="../media/image15.png"/><Relationship Id="rId52" Type="http://schemas.openxmlformats.org/officeDocument/2006/relationships/customXml" Target="../ink/ink26.xml"/><Relationship Id="rId73" Type="http://schemas.openxmlformats.org/officeDocument/2006/relationships/image" Target="../media/image36.png"/><Relationship Id="rId78" Type="http://schemas.openxmlformats.org/officeDocument/2006/relationships/customXml" Target="../ink/ink39.xml"/><Relationship Id="rId94" Type="http://schemas.openxmlformats.org/officeDocument/2006/relationships/customXml" Target="../ink/ink47.xml"/><Relationship Id="rId99" Type="http://schemas.openxmlformats.org/officeDocument/2006/relationships/image" Target="../media/image49.png"/><Relationship Id="rId101" Type="http://schemas.openxmlformats.org/officeDocument/2006/relationships/image" Target="../media/image50.png"/><Relationship Id="rId122" Type="http://schemas.openxmlformats.org/officeDocument/2006/relationships/customXml" Target="../ink/ink61.xml"/><Relationship Id="rId4" Type="http://schemas.openxmlformats.org/officeDocument/2006/relationships/customXml" Target="../ink/ink2.xml"/><Relationship Id="rId9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355.png"/><Relationship Id="rId21" Type="http://schemas.openxmlformats.org/officeDocument/2006/relationships/image" Target="../media/image307.png"/><Relationship Id="rId42" Type="http://schemas.openxmlformats.org/officeDocument/2006/relationships/customXml" Target="../ink/ink316.xml"/><Relationship Id="rId63" Type="http://schemas.openxmlformats.org/officeDocument/2006/relationships/image" Target="../media/image328.png"/><Relationship Id="rId84" Type="http://schemas.openxmlformats.org/officeDocument/2006/relationships/customXml" Target="../ink/ink337.xml"/><Relationship Id="rId16" Type="http://schemas.openxmlformats.org/officeDocument/2006/relationships/customXml" Target="../ink/ink303.xml"/><Relationship Id="rId107" Type="http://schemas.openxmlformats.org/officeDocument/2006/relationships/image" Target="../media/image350.png"/><Relationship Id="rId11" Type="http://schemas.openxmlformats.org/officeDocument/2006/relationships/image" Target="../media/image302.png"/><Relationship Id="rId32" Type="http://schemas.openxmlformats.org/officeDocument/2006/relationships/customXml" Target="../ink/ink311.xml"/><Relationship Id="rId37" Type="http://schemas.openxmlformats.org/officeDocument/2006/relationships/image" Target="../media/image315.png"/><Relationship Id="rId53" Type="http://schemas.openxmlformats.org/officeDocument/2006/relationships/image" Target="../media/image323.png"/><Relationship Id="rId58" Type="http://schemas.openxmlformats.org/officeDocument/2006/relationships/customXml" Target="../ink/ink324.xml"/><Relationship Id="rId74" Type="http://schemas.openxmlformats.org/officeDocument/2006/relationships/customXml" Target="../ink/ink332.xml"/><Relationship Id="rId79" Type="http://schemas.openxmlformats.org/officeDocument/2006/relationships/image" Target="../media/image336.png"/><Relationship Id="rId102" Type="http://schemas.openxmlformats.org/officeDocument/2006/relationships/customXml" Target="../ink/ink346.xml"/><Relationship Id="rId123" Type="http://schemas.openxmlformats.org/officeDocument/2006/relationships/image" Target="../media/image358.png"/><Relationship Id="rId128" Type="http://schemas.openxmlformats.org/officeDocument/2006/relationships/customXml" Target="../ink/ink359.xml"/><Relationship Id="rId5" Type="http://schemas.openxmlformats.org/officeDocument/2006/relationships/image" Target="../media/image299.png"/><Relationship Id="rId90" Type="http://schemas.openxmlformats.org/officeDocument/2006/relationships/customXml" Target="../ink/ink340.xml"/><Relationship Id="rId95" Type="http://schemas.openxmlformats.org/officeDocument/2006/relationships/image" Target="../media/image344.png"/><Relationship Id="rId22" Type="http://schemas.openxmlformats.org/officeDocument/2006/relationships/customXml" Target="../ink/ink306.xml"/><Relationship Id="rId27" Type="http://schemas.openxmlformats.org/officeDocument/2006/relationships/image" Target="../media/image310.png"/><Relationship Id="rId43" Type="http://schemas.openxmlformats.org/officeDocument/2006/relationships/image" Target="../media/image318.png"/><Relationship Id="rId48" Type="http://schemas.openxmlformats.org/officeDocument/2006/relationships/customXml" Target="../ink/ink319.xml"/><Relationship Id="rId64" Type="http://schemas.openxmlformats.org/officeDocument/2006/relationships/customXml" Target="../ink/ink327.xml"/><Relationship Id="rId69" Type="http://schemas.openxmlformats.org/officeDocument/2006/relationships/image" Target="../media/image331.png"/><Relationship Id="rId113" Type="http://schemas.openxmlformats.org/officeDocument/2006/relationships/image" Target="../media/image353.png"/><Relationship Id="rId118" Type="http://schemas.openxmlformats.org/officeDocument/2006/relationships/customXml" Target="../ink/ink354.xml"/><Relationship Id="rId134" Type="http://schemas.openxmlformats.org/officeDocument/2006/relationships/customXml" Target="../ink/ink362.xml"/><Relationship Id="rId80" Type="http://schemas.openxmlformats.org/officeDocument/2006/relationships/customXml" Target="../ink/ink335.xml"/><Relationship Id="rId85" Type="http://schemas.openxmlformats.org/officeDocument/2006/relationships/image" Target="../media/image339.png"/><Relationship Id="rId12" Type="http://schemas.openxmlformats.org/officeDocument/2006/relationships/customXml" Target="../ink/ink301.xml"/><Relationship Id="rId17" Type="http://schemas.openxmlformats.org/officeDocument/2006/relationships/image" Target="../media/image305.png"/><Relationship Id="rId33" Type="http://schemas.openxmlformats.org/officeDocument/2006/relationships/image" Target="../media/image313.png"/><Relationship Id="rId38" Type="http://schemas.openxmlformats.org/officeDocument/2006/relationships/customXml" Target="../ink/ink314.xml"/><Relationship Id="rId59" Type="http://schemas.openxmlformats.org/officeDocument/2006/relationships/image" Target="../media/image326.png"/><Relationship Id="rId103" Type="http://schemas.openxmlformats.org/officeDocument/2006/relationships/image" Target="../media/image348.png"/><Relationship Id="rId108" Type="http://schemas.openxmlformats.org/officeDocument/2006/relationships/customXml" Target="../ink/ink349.xml"/><Relationship Id="rId124" Type="http://schemas.openxmlformats.org/officeDocument/2006/relationships/customXml" Target="../ink/ink357.xml"/><Relationship Id="rId129" Type="http://schemas.openxmlformats.org/officeDocument/2006/relationships/image" Target="../media/image361.png"/><Relationship Id="rId54" Type="http://schemas.openxmlformats.org/officeDocument/2006/relationships/customXml" Target="../ink/ink322.xml"/><Relationship Id="rId70" Type="http://schemas.openxmlformats.org/officeDocument/2006/relationships/customXml" Target="../ink/ink330.xml"/><Relationship Id="rId75" Type="http://schemas.openxmlformats.org/officeDocument/2006/relationships/image" Target="../media/image334.png"/><Relationship Id="rId91" Type="http://schemas.openxmlformats.org/officeDocument/2006/relationships/image" Target="../media/image342.png"/><Relationship Id="rId96" Type="http://schemas.openxmlformats.org/officeDocument/2006/relationships/customXml" Target="../ink/ink343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98.xml"/><Relationship Id="rId23" Type="http://schemas.openxmlformats.org/officeDocument/2006/relationships/image" Target="../media/image308.png"/><Relationship Id="rId28" Type="http://schemas.openxmlformats.org/officeDocument/2006/relationships/customXml" Target="../ink/ink309.xml"/><Relationship Id="rId49" Type="http://schemas.openxmlformats.org/officeDocument/2006/relationships/image" Target="../media/image321.png"/><Relationship Id="rId114" Type="http://schemas.openxmlformats.org/officeDocument/2006/relationships/customXml" Target="../ink/ink352.xml"/><Relationship Id="rId119" Type="http://schemas.openxmlformats.org/officeDocument/2006/relationships/image" Target="../media/image356.png"/><Relationship Id="rId44" Type="http://schemas.openxmlformats.org/officeDocument/2006/relationships/customXml" Target="../ink/ink317.xml"/><Relationship Id="rId60" Type="http://schemas.openxmlformats.org/officeDocument/2006/relationships/customXml" Target="../ink/ink325.xml"/><Relationship Id="rId65" Type="http://schemas.openxmlformats.org/officeDocument/2006/relationships/image" Target="../media/image329.png"/><Relationship Id="rId81" Type="http://schemas.openxmlformats.org/officeDocument/2006/relationships/image" Target="../media/image337.png"/><Relationship Id="rId86" Type="http://schemas.openxmlformats.org/officeDocument/2006/relationships/customXml" Target="../ink/ink338.xml"/><Relationship Id="rId130" Type="http://schemas.openxmlformats.org/officeDocument/2006/relationships/customXml" Target="../ink/ink360.xml"/><Relationship Id="rId135" Type="http://schemas.openxmlformats.org/officeDocument/2006/relationships/image" Target="../media/image364.png"/><Relationship Id="rId13" Type="http://schemas.openxmlformats.org/officeDocument/2006/relationships/image" Target="../media/image303.png"/><Relationship Id="rId18" Type="http://schemas.openxmlformats.org/officeDocument/2006/relationships/customXml" Target="../ink/ink304.xml"/><Relationship Id="rId39" Type="http://schemas.openxmlformats.org/officeDocument/2006/relationships/image" Target="../media/image316.png"/><Relationship Id="rId109" Type="http://schemas.openxmlformats.org/officeDocument/2006/relationships/image" Target="../media/image351.png"/><Relationship Id="rId34" Type="http://schemas.openxmlformats.org/officeDocument/2006/relationships/customXml" Target="../ink/ink312.xml"/><Relationship Id="rId50" Type="http://schemas.openxmlformats.org/officeDocument/2006/relationships/customXml" Target="../ink/ink320.xml"/><Relationship Id="rId55" Type="http://schemas.openxmlformats.org/officeDocument/2006/relationships/image" Target="../media/image324.png"/><Relationship Id="rId76" Type="http://schemas.openxmlformats.org/officeDocument/2006/relationships/customXml" Target="../ink/ink333.xml"/><Relationship Id="rId97" Type="http://schemas.openxmlformats.org/officeDocument/2006/relationships/image" Target="../media/image345.png"/><Relationship Id="rId104" Type="http://schemas.openxmlformats.org/officeDocument/2006/relationships/customXml" Target="../ink/ink347.xml"/><Relationship Id="rId120" Type="http://schemas.openxmlformats.org/officeDocument/2006/relationships/customXml" Target="../ink/ink355.xml"/><Relationship Id="rId125" Type="http://schemas.openxmlformats.org/officeDocument/2006/relationships/image" Target="../media/image359.png"/><Relationship Id="rId7" Type="http://schemas.openxmlformats.org/officeDocument/2006/relationships/image" Target="../media/image300.png"/><Relationship Id="rId71" Type="http://schemas.openxmlformats.org/officeDocument/2006/relationships/image" Target="../media/image332.png"/><Relationship Id="rId92" Type="http://schemas.openxmlformats.org/officeDocument/2006/relationships/customXml" Target="../ink/ink341.xml"/><Relationship Id="rId2" Type="http://schemas.openxmlformats.org/officeDocument/2006/relationships/customXml" Target="../ink/ink296.xml"/><Relationship Id="rId29" Type="http://schemas.openxmlformats.org/officeDocument/2006/relationships/image" Target="../media/image311.png"/><Relationship Id="rId24" Type="http://schemas.openxmlformats.org/officeDocument/2006/relationships/customXml" Target="../ink/ink307.xml"/><Relationship Id="rId40" Type="http://schemas.openxmlformats.org/officeDocument/2006/relationships/customXml" Target="../ink/ink315.xml"/><Relationship Id="rId45" Type="http://schemas.openxmlformats.org/officeDocument/2006/relationships/image" Target="../media/image319.png"/><Relationship Id="rId66" Type="http://schemas.openxmlformats.org/officeDocument/2006/relationships/customXml" Target="../ink/ink328.xml"/><Relationship Id="rId87" Type="http://schemas.openxmlformats.org/officeDocument/2006/relationships/image" Target="../media/image340.png"/><Relationship Id="rId110" Type="http://schemas.openxmlformats.org/officeDocument/2006/relationships/customXml" Target="../ink/ink350.xml"/><Relationship Id="rId115" Type="http://schemas.openxmlformats.org/officeDocument/2006/relationships/image" Target="../media/image354.png"/><Relationship Id="rId131" Type="http://schemas.openxmlformats.org/officeDocument/2006/relationships/image" Target="../media/image362.png"/><Relationship Id="rId136" Type="http://schemas.openxmlformats.org/officeDocument/2006/relationships/customXml" Target="../ink/ink363.xml"/><Relationship Id="rId61" Type="http://schemas.openxmlformats.org/officeDocument/2006/relationships/image" Target="../media/image327.png"/><Relationship Id="rId82" Type="http://schemas.openxmlformats.org/officeDocument/2006/relationships/customXml" Target="../ink/ink336.xml"/><Relationship Id="rId19" Type="http://schemas.openxmlformats.org/officeDocument/2006/relationships/image" Target="../media/image306.png"/><Relationship Id="rId14" Type="http://schemas.openxmlformats.org/officeDocument/2006/relationships/customXml" Target="../ink/ink302.xml"/><Relationship Id="rId30" Type="http://schemas.openxmlformats.org/officeDocument/2006/relationships/customXml" Target="../ink/ink310.xml"/><Relationship Id="rId35" Type="http://schemas.openxmlformats.org/officeDocument/2006/relationships/image" Target="../media/image314.png"/><Relationship Id="rId56" Type="http://schemas.openxmlformats.org/officeDocument/2006/relationships/customXml" Target="../ink/ink323.xml"/><Relationship Id="rId77" Type="http://schemas.openxmlformats.org/officeDocument/2006/relationships/image" Target="../media/image335.png"/><Relationship Id="rId100" Type="http://schemas.openxmlformats.org/officeDocument/2006/relationships/customXml" Target="../ink/ink345.xml"/><Relationship Id="rId105" Type="http://schemas.openxmlformats.org/officeDocument/2006/relationships/image" Target="../media/image349.png"/><Relationship Id="rId126" Type="http://schemas.openxmlformats.org/officeDocument/2006/relationships/customXml" Target="../ink/ink358.xml"/><Relationship Id="rId8" Type="http://schemas.openxmlformats.org/officeDocument/2006/relationships/customXml" Target="../ink/ink299.xml"/><Relationship Id="rId51" Type="http://schemas.openxmlformats.org/officeDocument/2006/relationships/image" Target="../media/image322.png"/><Relationship Id="rId72" Type="http://schemas.openxmlformats.org/officeDocument/2006/relationships/customXml" Target="../ink/ink331.xml"/><Relationship Id="rId93" Type="http://schemas.openxmlformats.org/officeDocument/2006/relationships/image" Target="../media/image343.png"/><Relationship Id="rId98" Type="http://schemas.openxmlformats.org/officeDocument/2006/relationships/customXml" Target="../ink/ink344.xml"/><Relationship Id="rId121" Type="http://schemas.openxmlformats.org/officeDocument/2006/relationships/image" Target="../media/image357.png"/><Relationship Id="rId3" Type="http://schemas.openxmlformats.org/officeDocument/2006/relationships/image" Target="../media/image298.png"/><Relationship Id="rId25" Type="http://schemas.openxmlformats.org/officeDocument/2006/relationships/image" Target="../media/image309.png"/><Relationship Id="rId46" Type="http://schemas.openxmlformats.org/officeDocument/2006/relationships/customXml" Target="../ink/ink318.xml"/><Relationship Id="rId67" Type="http://schemas.openxmlformats.org/officeDocument/2006/relationships/image" Target="../media/image330.png"/><Relationship Id="rId116" Type="http://schemas.openxmlformats.org/officeDocument/2006/relationships/customXml" Target="../ink/ink353.xml"/><Relationship Id="rId137" Type="http://schemas.openxmlformats.org/officeDocument/2006/relationships/image" Target="../media/image365.png"/><Relationship Id="rId20" Type="http://schemas.openxmlformats.org/officeDocument/2006/relationships/customXml" Target="../ink/ink305.xml"/><Relationship Id="rId41" Type="http://schemas.openxmlformats.org/officeDocument/2006/relationships/image" Target="../media/image317.png"/><Relationship Id="rId62" Type="http://schemas.openxmlformats.org/officeDocument/2006/relationships/customXml" Target="../ink/ink326.xml"/><Relationship Id="rId83" Type="http://schemas.openxmlformats.org/officeDocument/2006/relationships/image" Target="../media/image338.png"/><Relationship Id="rId88" Type="http://schemas.openxmlformats.org/officeDocument/2006/relationships/customXml" Target="../ink/ink339.xml"/><Relationship Id="rId111" Type="http://schemas.openxmlformats.org/officeDocument/2006/relationships/image" Target="../media/image352.png"/><Relationship Id="rId132" Type="http://schemas.openxmlformats.org/officeDocument/2006/relationships/customXml" Target="../ink/ink361.xml"/><Relationship Id="rId15" Type="http://schemas.openxmlformats.org/officeDocument/2006/relationships/image" Target="../media/image304.png"/><Relationship Id="rId36" Type="http://schemas.openxmlformats.org/officeDocument/2006/relationships/customXml" Target="../ink/ink313.xml"/><Relationship Id="rId57" Type="http://schemas.openxmlformats.org/officeDocument/2006/relationships/image" Target="../media/image325.png"/><Relationship Id="rId106" Type="http://schemas.openxmlformats.org/officeDocument/2006/relationships/customXml" Target="../ink/ink348.xml"/><Relationship Id="rId127" Type="http://schemas.openxmlformats.org/officeDocument/2006/relationships/image" Target="../media/image360.png"/><Relationship Id="rId10" Type="http://schemas.openxmlformats.org/officeDocument/2006/relationships/customXml" Target="../ink/ink300.xml"/><Relationship Id="rId31" Type="http://schemas.openxmlformats.org/officeDocument/2006/relationships/image" Target="../media/image312.png"/><Relationship Id="rId52" Type="http://schemas.openxmlformats.org/officeDocument/2006/relationships/customXml" Target="../ink/ink321.xml"/><Relationship Id="rId73" Type="http://schemas.openxmlformats.org/officeDocument/2006/relationships/image" Target="../media/image333.png"/><Relationship Id="rId78" Type="http://schemas.openxmlformats.org/officeDocument/2006/relationships/customXml" Target="../ink/ink334.xml"/><Relationship Id="rId94" Type="http://schemas.openxmlformats.org/officeDocument/2006/relationships/customXml" Target="../ink/ink342.xml"/><Relationship Id="rId99" Type="http://schemas.openxmlformats.org/officeDocument/2006/relationships/image" Target="../media/image346.png"/><Relationship Id="rId101" Type="http://schemas.openxmlformats.org/officeDocument/2006/relationships/image" Target="../media/image347.png"/><Relationship Id="rId122" Type="http://schemas.openxmlformats.org/officeDocument/2006/relationships/customXml" Target="../ink/ink356.xml"/><Relationship Id="rId4" Type="http://schemas.openxmlformats.org/officeDocument/2006/relationships/customXml" Target="../ink/ink297.xml"/><Relationship Id="rId9" Type="http://schemas.openxmlformats.org/officeDocument/2006/relationships/image" Target="../media/image301.png"/><Relationship Id="rId26" Type="http://schemas.openxmlformats.org/officeDocument/2006/relationships/customXml" Target="../ink/ink308.xml"/><Relationship Id="rId47" Type="http://schemas.openxmlformats.org/officeDocument/2006/relationships/image" Target="../media/image320.png"/><Relationship Id="rId68" Type="http://schemas.openxmlformats.org/officeDocument/2006/relationships/customXml" Target="../ink/ink329.xml"/><Relationship Id="rId89" Type="http://schemas.openxmlformats.org/officeDocument/2006/relationships/image" Target="../media/image341.png"/><Relationship Id="rId112" Type="http://schemas.openxmlformats.org/officeDocument/2006/relationships/customXml" Target="../ink/ink351.xml"/><Relationship Id="rId133" Type="http://schemas.openxmlformats.org/officeDocument/2006/relationships/image" Target="../media/image363.png"/></Relationships>
</file>

<file path=ppt/slides/_rels/slide21.xml.rels><?xml version="1.0" encoding="UTF-8" standalone="yes"?>
<Relationships xmlns="http://schemas.openxmlformats.org/package/2006/relationships"><Relationship Id="rId26" Type="http://schemas.openxmlformats.org/officeDocument/2006/relationships/customXml" Target="../ink/ink375.xml"/><Relationship Id="rId21" Type="http://schemas.openxmlformats.org/officeDocument/2006/relationships/image" Target="../media/image372.png"/><Relationship Id="rId42" Type="http://schemas.openxmlformats.org/officeDocument/2006/relationships/customXml" Target="../ink/ink383.xml"/><Relationship Id="rId47" Type="http://schemas.openxmlformats.org/officeDocument/2006/relationships/image" Target="../media/image385.png"/><Relationship Id="rId63" Type="http://schemas.openxmlformats.org/officeDocument/2006/relationships/image" Target="../media/image393.png"/><Relationship Id="rId68" Type="http://schemas.openxmlformats.org/officeDocument/2006/relationships/customXml" Target="../ink/ink396.xml"/><Relationship Id="rId7" Type="http://schemas.openxmlformats.org/officeDocument/2006/relationships/image" Target="../media/image3380.png"/><Relationship Id="rId2" Type="http://schemas.openxmlformats.org/officeDocument/2006/relationships/notesSlide" Target="../notesSlides/notesSlide1.xml"/><Relationship Id="rId16" Type="http://schemas.openxmlformats.org/officeDocument/2006/relationships/customXml" Target="../ink/ink370.xml"/><Relationship Id="rId29" Type="http://schemas.openxmlformats.org/officeDocument/2006/relationships/image" Target="../media/image376.png"/><Relationship Id="rId11" Type="http://schemas.openxmlformats.org/officeDocument/2006/relationships/image" Target="../media/image367.png"/><Relationship Id="rId24" Type="http://schemas.openxmlformats.org/officeDocument/2006/relationships/customXml" Target="../ink/ink374.xml"/><Relationship Id="rId32" Type="http://schemas.openxmlformats.org/officeDocument/2006/relationships/customXml" Target="../ink/ink378.xml"/><Relationship Id="rId37" Type="http://schemas.openxmlformats.org/officeDocument/2006/relationships/image" Target="../media/image380.png"/><Relationship Id="rId40" Type="http://schemas.openxmlformats.org/officeDocument/2006/relationships/customXml" Target="../ink/ink382.xml"/><Relationship Id="rId45" Type="http://schemas.openxmlformats.org/officeDocument/2006/relationships/image" Target="../media/image384.png"/><Relationship Id="rId53" Type="http://schemas.openxmlformats.org/officeDocument/2006/relationships/image" Target="../media/image388.png"/><Relationship Id="rId58" Type="http://schemas.openxmlformats.org/officeDocument/2006/relationships/customXml" Target="../ink/ink391.xml"/><Relationship Id="rId66" Type="http://schemas.openxmlformats.org/officeDocument/2006/relationships/customXml" Target="../ink/ink395.xml"/><Relationship Id="rId5" Type="http://schemas.openxmlformats.org/officeDocument/2006/relationships/image" Target="../media/image3370.png"/><Relationship Id="rId61" Type="http://schemas.openxmlformats.org/officeDocument/2006/relationships/image" Target="../media/image392.png"/><Relationship Id="rId19" Type="http://schemas.openxmlformats.org/officeDocument/2006/relationships/image" Target="../media/image371.png"/><Relationship Id="rId14" Type="http://schemas.openxmlformats.org/officeDocument/2006/relationships/customXml" Target="../ink/ink369.xml"/><Relationship Id="rId22" Type="http://schemas.openxmlformats.org/officeDocument/2006/relationships/customXml" Target="../ink/ink373.xml"/><Relationship Id="rId27" Type="http://schemas.openxmlformats.org/officeDocument/2006/relationships/image" Target="../media/image375.png"/><Relationship Id="rId30" Type="http://schemas.openxmlformats.org/officeDocument/2006/relationships/customXml" Target="../ink/ink377.xml"/><Relationship Id="rId35" Type="http://schemas.openxmlformats.org/officeDocument/2006/relationships/image" Target="../media/image379.png"/><Relationship Id="rId43" Type="http://schemas.openxmlformats.org/officeDocument/2006/relationships/image" Target="../media/image383.png"/><Relationship Id="rId48" Type="http://schemas.openxmlformats.org/officeDocument/2006/relationships/customXml" Target="../ink/ink386.xml"/><Relationship Id="rId56" Type="http://schemas.openxmlformats.org/officeDocument/2006/relationships/customXml" Target="../ink/ink390.xml"/><Relationship Id="rId64" Type="http://schemas.openxmlformats.org/officeDocument/2006/relationships/customXml" Target="../ink/ink394.xml"/><Relationship Id="rId69" Type="http://schemas.openxmlformats.org/officeDocument/2006/relationships/image" Target="../media/image396.png"/><Relationship Id="rId8" Type="http://schemas.openxmlformats.org/officeDocument/2006/relationships/customXml" Target="../ink/ink366.xml"/><Relationship Id="rId51" Type="http://schemas.openxmlformats.org/officeDocument/2006/relationships/image" Target="../media/image387.png"/><Relationship Id="rId3" Type="http://schemas.openxmlformats.org/officeDocument/2006/relationships/image" Target="../media/image216.png"/><Relationship Id="rId12" Type="http://schemas.openxmlformats.org/officeDocument/2006/relationships/customXml" Target="../ink/ink368.xml"/><Relationship Id="rId17" Type="http://schemas.openxmlformats.org/officeDocument/2006/relationships/image" Target="../media/image370.png"/><Relationship Id="rId25" Type="http://schemas.openxmlformats.org/officeDocument/2006/relationships/image" Target="../media/image374.png"/><Relationship Id="rId33" Type="http://schemas.openxmlformats.org/officeDocument/2006/relationships/image" Target="../media/image378.png"/><Relationship Id="rId38" Type="http://schemas.openxmlformats.org/officeDocument/2006/relationships/customXml" Target="../ink/ink381.xml"/><Relationship Id="rId46" Type="http://schemas.openxmlformats.org/officeDocument/2006/relationships/customXml" Target="../ink/ink385.xml"/><Relationship Id="rId59" Type="http://schemas.openxmlformats.org/officeDocument/2006/relationships/image" Target="../media/image391.png"/><Relationship Id="rId67" Type="http://schemas.openxmlformats.org/officeDocument/2006/relationships/image" Target="../media/image395.png"/><Relationship Id="rId20" Type="http://schemas.openxmlformats.org/officeDocument/2006/relationships/customXml" Target="../ink/ink372.xml"/><Relationship Id="rId41" Type="http://schemas.openxmlformats.org/officeDocument/2006/relationships/image" Target="../media/image382.png"/><Relationship Id="rId54" Type="http://schemas.openxmlformats.org/officeDocument/2006/relationships/customXml" Target="../ink/ink389.xml"/><Relationship Id="rId62" Type="http://schemas.openxmlformats.org/officeDocument/2006/relationships/customXml" Target="../ink/ink393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65.xml"/><Relationship Id="rId15" Type="http://schemas.openxmlformats.org/officeDocument/2006/relationships/image" Target="../media/image369.png"/><Relationship Id="rId23" Type="http://schemas.openxmlformats.org/officeDocument/2006/relationships/image" Target="../media/image373.png"/><Relationship Id="rId28" Type="http://schemas.openxmlformats.org/officeDocument/2006/relationships/customXml" Target="../ink/ink376.xml"/><Relationship Id="rId36" Type="http://schemas.openxmlformats.org/officeDocument/2006/relationships/customXml" Target="../ink/ink380.xml"/><Relationship Id="rId49" Type="http://schemas.openxmlformats.org/officeDocument/2006/relationships/image" Target="../media/image386.png"/><Relationship Id="rId57" Type="http://schemas.openxmlformats.org/officeDocument/2006/relationships/image" Target="../media/image390.png"/><Relationship Id="rId10" Type="http://schemas.openxmlformats.org/officeDocument/2006/relationships/customXml" Target="../ink/ink367.xml"/><Relationship Id="rId31" Type="http://schemas.openxmlformats.org/officeDocument/2006/relationships/image" Target="../media/image377.png"/><Relationship Id="rId44" Type="http://schemas.openxmlformats.org/officeDocument/2006/relationships/customXml" Target="../ink/ink384.xml"/><Relationship Id="rId52" Type="http://schemas.openxmlformats.org/officeDocument/2006/relationships/customXml" Target="../ink/ink388.xml"/><Relationship Id="rId60" Type="http://schemas.openxmlformats.org/officeDocument/2006/relationships/customXml" Target="../ink/ink392.xml"/><Relationship Id="rId65" Type="http://schemas.openxmlformats.org/officeDocument/2006/relationships/image" Target="../media/image394.png"/><Relationship Id="rId4" Type="http://schemas.openxmlformats.org/officeDocument/2006/relationships/customXml" Target="../ink/ink364.xml"/><Relationship Id="rId9" Type="http://schemas.openxmlformats.org/officeDocument/2006/relationships/image" Target="../media/image366.png"/><Relationship Id="rId13" Type="http://schemas.openxmlformats.org/officeDocument/2006/relationships/image" Target="../media/image368.png"/><Relationship Id="rId18" Type="http://schemas.openxmlformats.org/officeDocument/2006/relationships/customXml" Target="../ink/ink371.xml"/><Relationship Id="rId39" Type="http://schemas.openxmlformats.org/officeDocument/2006/relationships/image" Target="../media/image381.png"/><Relationship Id="rId34" Type="http://schemas.openxmlformats.org/officeDocument/2006/relationships/customXml" Target="../ink/ink379.xml"/><Relationship Id="rId50" Type="http://schemas.openxmlformats.org/officeDocument/2006/relationships/customXml" Target="../ink/ink387.xml"/><Relationship Id="rId55" Type="http://schemas.openxmlformats.org/officeDocument/2006/relationships/image" Target="../media/image389.png"/></Relationships>
</file>

<file path=ppt/slides/_rels/slide22.xml.rels><?xml version="1.0" encoding="UTF-8" standalone="yes"?>
<Relationships xmlns="http://schemas.openxmlformats.org/package/2006/relationships"><Relationship Id="rId26" Type="http://schemas.openxmlformats.org/officeDocument/2006/relationships/image" Target="../media/image401.png"/><Relationship Id="rId21" Type="http://schemas.openxmlformats.org/officeDocument/2006/relationships/customXml" Target="../ink/ink406.xml"/><Relationship Id="rId42" Type="http://schemas.openxmlformats.org/officeDocument/2006/relationships/image" Target="../media/image409.png"/><Relationship Id="rId47" Type="http://schemas.openxmlformats.org/officeDocument/2006/relationships/customXml" Target="../ink/ink419.xml"/><Relationship Id="rId63" Type="http://schemas.openxmlformats.org/officeDocument/2006/relationships/customXml" Target="../ink/ink427.xml"/><Relationship Id="rId68" Type="http://schemas.openxmlformats.org/officeDocument/2006/relationships/image" Target="../media/image422.png"/><Relationship Id="rId84" Type="http://schemas.openxmlformats.org/officeDocument/2006/relationships/image" Target="../media/image235.png"/><Relationship Id="rId89" Type="http://schemas.openxmlformats.org/officeDocument/2006/relationships/customXml" Target="../ink/ink440.xml"/><Relationship Id="rId16" Type="http://schemas.openxmlformats.org/officeDocument/2006/relationships/image" Target="../media/image633.png"/><Relationship Id="rId11" Type="http://schemas.openxmlformats.org/officeDocument/2006/relationships/customXml" Target="../ink/ink401.xml"/><Relationship Id="rId32" Type="http://schemas.openxmlformats.org/officeDocument/2006/relationships/image" Target="../media/image404.png"/><Relationship Id="rId37" Type="http://schemas.openxmlformats.org/officeDocument/2006/relationships/customXml" Target="../ink/ink414.xml"/><Relationship Id="rId53" Type="http://schemas.openxmlformats.org/officeDocument/2006/relationships/customXml" Target="../ink/ink422.xml"/><Relationship Id="rId58" Type="http://schemas.openxmlformats.org/officeDocument/2006/relationships/image" Target="../media/image417.png"/><Relationship Id="rId74" Type="http://schemas.openxmlformats.org/officeDocument/2006/relationships/image" Target="../media/image425.png"/><Relationship Id="rId79" Type="http://schemas.openxmlformats.org/officeDocument/2006/relationships/customXml" Target="../ink/ink435.xml"/><Relationship Id="rId5" Type="http://schemas.openxmlformats.org/officeDocument/2006/relationships/customXml" Target="../ink/ink398.xml"/><Relationship Id="rId90" Type="http://schemas.openxmlformats.org/officeDocument/2006/relationships/image" Target="../media/image432.png"/><Relationship Id="rId95" Type="http://schemas.openxmlformats.org/officeDocument/2006/relationships/customXml" Target="../ink/ink443.xml"/><Relationship Id="rId22" Type="http://schemas.openxmlformats.org/officeDocument/2006/relationships/image" Target="../media/image399.png"/><Relationship Id="rId27" Type="http://schemas.openxmlformats.org/officeDocument/2006/relationships/customXml" Target="../ink/ink409.xml"/><Relationship Id="rId43" Type="http://schemas.openxmlformats.org/officeDocument/2006/relationships/customXml" Target="../ink/ink417.xml"/><Relationship Id="rId48" Type="http://schemas.openxmlformats.org/officeDocument/2006/relationships/image" Target="../media/image412.png"/><Relationship Id="rId64" Type="http://schemas.openxmlformats.org/officeDocument/2006/relationships/image" Target="../media/image420.png"/><Relationship Id="rId69" Type="http://schemas.openxmlformats.org/officeDocument/2006/relationships/customXml" Target="../ink/ink430.xml"/><Relationship Id="rId80" Type="http://schemas.openxmlformats.org/officeDocument/2006/relationships/image" Target="../media/image428.png"/><Relationship Id="rId85" Type="http://schemas.openxmlformats.org/officeDocument/2006/relationships/customXml" Target="../ink/ink438.xml"/><Relationship Id="rId3" Type="http://schemas.openxmlformats.org/officeDocument/2006/relationships/customXml" Target="../ink/ink397.xml"/><Relationship Id="rId12" Type="http://schemas.openxmlformats.org/officeDocument/2006/relationships/image" Target="../media/image631.png"/><Relationship Id="rId17" Type="http://schemas.openxmlformats.org/officeDocument/2006/relationships/customXml" Target="../ink/ink404.xml"/><Relationship Id="rId25" Type="http://schemas.openxmlformats.org/officeDocument/2006/relationships/customXml" Target="../ink/ink408.xml"/><Relationship Id="rId33" Type="http://schemas.openxmlformats.org/officeDocument/2006/relationships/customXml" Target="../ink/ink412.xml"/><Relationship Id="rId38" Type="http://schemas.openxmlformats.org/officeDocument/2006/relationships/image" Target="../media/image407.png"/><Relationship Id="rId46" Type="http://schemas.openxmlformats.org/officeDocument/2006/relationships/image" Target="../media/image411.png"/><Relationship Id="rId59" Type="http://schemas.openxmlformats.org/officeDocument/2006/relationships/customXml" Target="../ink/ink425.xml"/><Relationship Id="rId67" Type="http://schemas.openxmlformats.org/officeDocument/2006/relationships/customXml" Target="../ink/ink429.xml"/><Relationship Id="rId20" Type="http://schemas.openxmlformats.org/officeDocument/2006/relationships/image" Target="../media/image398.png"/><Relationship Id="rId41" Type="http://schemas.openxmlformats.org/officeDocument/2006/relationships/customXml" Target="../ink/ink416.xml"/><Relationship Id="rId54" Type="http://schemas.openxmlformats.org/officeDocument/2006/relationships/image" Target="../media/image415.png"/><Relationship Id="rId62" Type="http://schemas.openxmlformats.org/officeDocument/2006/relationships/image" Target="../media/image419.png"/><Relationship Id="rId70" Type="http://schemas.openxmlformats.org/officeDocument/2006/relationships/image" Target="../media/image423.png"/><Relationship Id="rId75" Type="http://schemas.openxmlformats.org/officeDocument/2006/relationships/customXml" Target="../ink/ink433.xml"/><Relationship Id="rId83" Type="http://schemas.openxmlformats.org/officeDocument/2006/relationships/customXml" Target="../ink/ink437.xml"/><Relationship Id="rId88" Type="http://schemas.openxmlformats.org/officeDocument/2006/relationships/image" Target="../media/image431.png"/><Relationship Id="rId91" Type="http://schemas.openxmlformats.org/officeDocument/2006/relationships/customXml" Target="../ink/ink441.xml"/><Relationship Id="rId96" Type="http://schemas.openxmlformats.org/officeDocument/2006/relationships/image" Target="../media/image4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80.png"/><Relationship Id="rId15" Type="http://schemas.openxmlformats.org/officeDocument/2006/relationships/customXml" Target="../ink/ink403.xml"/><Relationship Id="rId23" Type="http://schemas.openxmlformats.org/officeDocument/2006/relationships/customXml" Target="../ink/ink407.xml"/><Relationship Id="rId28" Type="http://schemas.openxmlformats.org/officeDocument/2006/relationships/image" Target="../media/image402.png"/><Relationship Id="rId36" Type="http://schemas.openxmlformats.org/officeDocument/2006/relationships/image" Target="../media/image406.png"/><Relationship Id="rId49" Type="http://schemas.openxmlformats.org/officeDocument/2006/relationships/customXml" Target="../ink/ink420.xml"/><Relationship Id="rId57" Type="http://schemas.openxmlformats.org/officeDocument/2006/relationships/customXml" Target="../ink/ink424.xml"/><Relationship Id="rId10" Type="http://schemas.openxmlformats.org/officeDocument/2006/relationships/image" Target="../media/image6300.png"/><Relationship Id="rId31" Type="http://schemas.openxmlformats.org/officeDocument/2006/relationships/customXml" Target="../ink/ink411.xml"/><Relationship Id="rId44" Type="http://schemas.openxmlformats.org/officeDocument/2006/relationships/image" Target="../media/image410.png"/><Relationship Id="rId52" Type="http://schemas.openxmlformats.org/officeDocument/2006/relationships/image" Target="../media/image414.png"/><Relationship Id="rId60" Type="http://schemas.openxmlformats.org/officeDocument/2006/relationships/image" Target="../media/image418.png"/><Relationship Id="rId65" Type="http://schemas.openxmlformats.org/officeDocument/2006/relationships/customXml" Target="../ink/ink428.xml"/><Relationship Id="rId73" Type="http://schemas.openxmlformats.org/officeDocument/2006/relationships/customXml" Target="../ink/ink432.xml"/><Relationship Id="rId78" Type="http://schemas.openxmlformats.org/officeDocument/2006/relationships/image" Target="../media/image427.png"/><Relationship Id="rId81" Type="http://schemas.openxmlformats.org/officeDocument/2006/relationships/customXml" Target="../ink/ink436.xml"/><Relationship Id="rId86" Type="http://schemas.openxmlformats.org/officeDocument/2006/relationships/image" Target="../media/image430.png"/><Relationship Id="rId94" Type="http://schemas.openxmlformats.org/officeDocument/2006/relationships/image" Target="../media/image434.png"/><Relationship Id="rId4" Type="http://schemas.openxmlformats.org/officeDocument/2006/relationships/image" Target="../media/image6270.png"/><Relationship Id="rId9" Type="http://schemas.openxmlformats.org/officeDocument/2006/relationships/customXml" Target="../ink/ink400.xml"/><Relationship Id="rId13" Type="http://schemas.openxmlformats.org/officeDocument/2006/relationships/customXml" Target="../ink/ink402.xml"/><Relationship Id="rId18" Type="http://schemas.openxmlformats.org/officeDocument/2006/relationships/image" Target="../media/image634.png"/><Relationship Id="rId39" Type="http://schemas.openxmlformats.org/officeDocument/2006/relationships/customXml" Target="../ink/ink415.xml"/><Relationship Id="rId34" Type="http://schemas.openxmlformats.org/officeDocument/2006/relationships/image" Target="../media/image405.png"/><Relationship Id="rId50" Type="http://schemas.openxmlformats.org/officeDocument/2006/relationships/image" Target="../media/image413.png"/><Relationship Id="rId55" Type="http://schemas.openxmlformats.org/officeDocument/2006/relationships/customXml" Target="../ink/ink423.xml"/><Relationship Id="rId76" Type="http://schemas.openxmlformats.org/officeDocument/2006/relationships/image" Target="../media/image426.png"/><Relationship Id="rId97" Type="http://schemas.openxmlformats.org/officeDocument/2006/relationships/customXml" Target="../ink/ink444.xml"/><Relationship Id="rId7" Type="http://schemas.openxmlformats.org/officeDocument/2006/relationships/customXml" Target="../ink/ink399.xml"/><Relationship Id="rId71" Type="http://schemas.openxmlformats.org/officeDocument/2006/relationships/customXml" Target="../ink/ink431.xml"/><Relationship Id="rId92" Type="http://schemas.openxmlformats.org/officeDocument/2006/relationships/image" Target="../media/image433.png"/><Relationship Id="rId2" Type="http://schemas.openxmlformats.org/officeDocument/2006/relationships/image" Target="../media/image397.png"/><Relationship Id="rId29" Type="http://schemas.openxmlformats.org/officeDocument/2006/relationships/customXml" Target="../ink/ink410.xml"/><Relationship Id="rId24" Type="http://schemas.openxmlformats.org/officeDocument/2006/relationships/image" Target="../media/image400.png"/><Relationship Id="rId40" Type="http://schemas.openxmlformats.org/officeDocument/2006/relationships/image" Target="../media/image408.png"/><Relationship Id="rId45" Type="http://schemas.openxmlformats.org/officeDocument/2006/relationships/customXml" Target="../ink/ink418.xml"/><Relationship Id="rId66" Type="http://schemas.openxmlformats.org/officeDocument/2006/relationships/image" Target="../media/image421.png"/><Relationship Id="rId87" Type="http://schemas.openxmlformats.org/officeDocument/2006/relationships/customXml" Target="../ink/ink439.xml"/><Relationship Id="rId61" Type="http://schemas.openxmlformats.org/officeDocument/2006/relationships/customXml" Target="../ink/ink426.xml"/><Relationship Id="rId82" Type="http://schemas.openxmlformats.org/officeDocument/2006/relationships/image" Target="../media/image429.png"/><Relationship Id="rId19" Type="http://schemas.openxmlformats.org/officeDocument/2006/relationships/customXml" Target="../ink/ink405.xml"/><Relationship Id="rId14" Type="http://schemas.openxmlformats.org/officeDocument/2006/relationships/image" Target="../media/image632.png"/><Relationship Id="rId30" Type="http://schemas.openxmlformats.org/officeDocument/2006/relationships/image" Target="../media/image403.png"/><Relationship Id="rId35" Type="http://schemas.openxmlformats.org/officeDocument/2006/relationships/customXml" Target="../ink/ink413.xml"/><Relationship Id="rId56" Type="http://schemas.openxmlformats.org/officeDocument/2006/relationships/image" Target="../media/image416.png"/><Relationship Id="rId77" Type="http://schemas.openxmlformats.org/officeDocument/2006/relationships/customXml" Target="../ink/ink434.xml"/><Relationship Id="rId8" Type="http://schemas.openxmlformats.org/officeDocument/2006/relationships/image" Target="../media/image6290.png"/><Relationship Id="rId51" Type="http://schemas.openxmlformats.org/officeDocument/2006/relationships/customXml" Target="../ink/ink421.xml"/><Relationship Id="rId72" Type="http://schemas.openxmlformats.org/officeDocument/2006/relationships/image" Target="../media/image424.png"/><Relationship Id="rId93" Type="http://schemas.openxmlformats.org/officeDocument/2006/relationships/customXml" Target="../ink/ink442.xml"/><Relationship Id="rId98" Type="http://schemas.openxmlformats.org/officeDocument/2006/relationships/image" Target="../media/image43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://tristanpenman.com/demos/n-puzzle/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72.png"/><Relationship Id="rId21" Type="http://schemas.openxmlformats.org/officeDocument/2006/relationships/image" Target="../media/image1710.png"/><Relationship Id="rId42" Type="http://schemas.openxmlformats.org/officeDocument/2006/relationships/customXml" Target="../ink/ink465.xml"/><Relationship Id="rId63" Type="http://schemas.openxmlformats.org/officeDocument/2006/relationships/image" Target="../media/image445.png"/><Relationship Id="rId84" Type="http://schemas.openxmlformats.org/officeDocument/2006/relationships/customXml" Target="../ink/ink486.xml"/><Relationship Id="rId138" Type="http://schemas.openxmlformats.org/officeDocument/2006/relationships/customXml" Target="../ink/ink513.xml"/><Relationship Id="rId107" Type="http://schemas.openxmlformats.org/officeDocument/2006/relationships/image" Target="../media/image467.png"/><Relationship Id="rId11" Type="http://schemas.openxmlformats.org/officeDocument/2006/relationships/image" Target="../media/image1210.png"/><Relationship Id="rId32" Type="http://schemas.openxmlformats.org/officeDocument/2006/relationships/customXml" Target="../ink/ink460.xml"/><Relationship Id="rId53" Type="http://schemas.openxmlformats.org/officeDocument/2006/relationships/image" Target="../media/image440.png"/><Relationship Id="rId74" Type="http://schemas.openxmlformats.org/officeDocument/2006/relationships/customXml" Target="../ink/ink481.xml"/><Relationship Id="rId128" Type="http://schemas.openxmlformats.org/officeDocument/2006/relationships/customXml" Target="../ink/ink508.xml"/><Relationship Id="rId149" Type="http://schemas.openxmlformats.org/officeDocument/2006/relationships/image" Target="../media/image488.png"/><Relationship Id="rId5" Type="http://schemas.openxmlformats.org/officeDocument/2006/relationships/image" Target="../media/image9100.png"/><Relationship Id="rId95" Type="http://schemas.openxmlformats.org/officeDocument/2006/relationships/image" Target="../media/image461.png"/><Relationship Id="rId22" Type="http://schemas.openxmlformats.org/officeDocument/2006/relationships/customXml" Target="../ink/ink455.xml"/><Relationship Id="rId27" Type="http://schemas.openxmlformats.org/officeDocument/2006/relationships/image" Target="../media/image2010.png"/><Relationship Id="rId43" Type="http://schemas.openxmlformats.org/officeDocument/2006/relationships/image" Target="../media/image2810.png"/><Relationship Id="rId48" Type="http://schemas.openxmlformats.org/officeDocument/2006/relationships/customXml" Target="../ink/ink468.xml"/><Relationship Id="rId64" Type="http://schemas.openxmlformats.org/officeDocument/2006/relationships/customXml" Target="../ink/ink476.xml"/><Relationship Id="rId69" Type="http://schemas.openxmlformats.org/officeDocument/2006/relationships/image" Target="../media/image448.png"/><Relationship Id="rId113" Type="http://schemas.openxmlformats.org/officeDocument/2006/relationships/image" Target="../media/image470.png"/><Relationship Id="rId118" Type="http://schemas.openxmlformats.org/officeDocument/2006/relationships/customXml" Target="../ink/ink503.xml"/><Relationship Id="rId134" Type="http://schemas.openxmlformats.org/officeDocument/2006/relationships/customXml" Target="../ink/ink511.xml"/><Relationship Id="rId139" Type="http://schemas.openxmlformats.org/officeDocument/2006/relationships/image" Target="../media/image483.png"/><Relationship Id="rId80" Type="http://schemas.openxmlformats.org/officeDocument/2006/relationships/customXml" Target="../ink/ink484.xml"/><Relationship Id="rId85" Type="http://schemas.openxmlformats.org/officeDocument/2006/relationships/image" Target="../media/image456.png"/><Relationship Id="rId150" Type="http://schemas.openxmlformats.org/officeDocument/2006/relationships/customXml" Target="../ink/ink519.xml"/><Relationship Id="rId12" Type="http://schemas.openxmlformats.org/officeDocument/2006/relationships/customXml" Target="../ink/ink450.xml"/><Relationship Id="rId17" Type="http://schemas.openxmlformats.org/officeDocument/2006/relationships/image" Target="../media/image1510.png"/><Relationship Id="rId33" Type="http://schemas.openxmlformats.org/officeDocument/2006/relationships/image" Target="../media/image2310.png"/><Relationship Id="rId38" Type="http://schemas.openxmlformats.org/officeDocument/2006/relationships/customXml" Target="../ink/ink463.xml"/><Relationship Id="rId59" Type="http://schemas.openxmlformats.org/officeDocument/2006/relationships/image" Target="../media/image443.png"/><Relationship Id="rId103" Type="http://schemas.openxmlformats.org/officeDocument/2006/relationships/image" Target="../media/image465.png"/><Relationship Id="rId108" Type="http://schemas.openxmlformats.org/officeDocument/2006/relationships/customXml" Target="../ink/ink498.xml"/><Relationship Id="rId124" Type="http://schemas.openxmlformats.org/officeDocument/2006/relationships/customXml" Target="../ink/ink506.xml"/><Relationship Id="rId129" Type="http://schemas.openxmlformats.org/officeDocument/2006/relationships/image" Target="../media/image478.png"/><Relationship Id="rId54" Type="http://schemas.openxmlformats.org/officeDocument/2006/relationships/customXml" Target="../ink/ink471.xml"/><Relationship Id="rId70" Type="http://schemas.openxmlformats.org/officeDocument/2006/relationships/customXml" Target="../ink/ink479.xml"/><Relationship Id="rId75" Type="http://schemas.openxmlformats.org/officeDocument/2006/relationships/image" Target="../media/image451.png"/><Relationship Id="rId91" Type="http://schemas.openxmlformats.org/officeDocument/2006/relationships/image" Target="../media/image459.png"/><Relationship Id="rId96" Type="http://schemas.openxmlformats.org/officeDocument/2006/relationships/customXml" Target="../ink/ink492.xml"/><Relationship Id="rId140" Type="http://schemas.openxmlformats.org/officeDocument/2006/relationships/customXml" Target="../ink/ink514.xml"/><Relationship Id="rId145" Type="http://schemas.openxmlformats.org/officeDocument/2006/relationships/image" Target="../media/image486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47.xml"/><Relationship Id="rId23" Type="http://schemas.openxmlformats.org/officeDocument/2006/relationships/image" Target="../media/image1810.png"/><Relationship Id="rId28" Type="http://schemas.openxmlformats.org/officeDocument/2006/relationships/customXml" Target="../ink/ink458.xml"/><Relationship Id="rId49" Type="http://schemas.openxmlformats.org/officeDocument/2006/relationships/image" Target="../media/image438.png"/><Relationship Id="rId114" Type="http://schemas.openxmlformats.org/officeDocument/2006/relationships/customXml" Target="../ink/ink501.xml"/><Relationship Id="rId119" Type="http://schemas.openxmlformats.org/officeDocument/2006/relationships/image" Target="../media/image473.png"/><Relationship Id="rId44" Type="http://schemas.openxmlformats.org/officeDocument/2006/relationships/customXml" Target="../ink/ink466.xml"/><Relationship Id="rId60" Type="http://schemas.openxmlformats.org/officeDocument/2006/relationships/customXml" Target="../ink/ink474.xml"/><Relationship Id="rId65" Type="http://schemas.openxmlformats.org/officeDocument/2006/relationships/image" Target="../media/image446.png"/><Relationship Id="rId81" Type="http://schemas.openxmlformats.org/officeDocument/2006/relationships/image" Target="../media/image454.png"/><Relationship Id="rId86" Type="http://schemas.openxmlformats.org/officeDocument/2006/relationships/customXml" Target="../ink/ink487.xml"/><Relationship Id="rId130" Type="http://schemas.openxmlformats.org/officeDocument/2006/relationships/customXml" Target="../ink/ink509.xml"/><Relationship Id="rId135" Type="http://schemas.openxmlformats.org/officeDocument/2006/relationships/image" Target="../media/image481.png"/><Relationship Id="rId151" Type="http://schemas.openxmlformats.org/officeDocument/2006/relationships/image" Target="../media/image489.png"/><Relationship Id="rId13" Type="http://schemas.openxmlformats.org/officeDocument/2006/relationships/image" Target="../media/image1310.png"/><Relationship Id="rId18" Type="http://schemas.openxmlformats.org/officeDocument/2006/relationships/customXml" Target="../ink/ink453.xml"/><Relationship Id="rId39" Type="http://schemas.openxmlformats.org/officeDocument/2006/relationships/image" Target="../media/image2610.png"/><Relationship Id="rId109" Type="http://schemas.openxmlformats.org/officeDocument/2006/relationships/image" Target="../media/image468.png"/><Relationship Id="rId34" Type="http://schemas.openxmlformats.org/officeDocument/2006/relationships/customXml" Target="../ink/ink461.xml"/><Relationship Id="rId50" Type="http://schemas.openxmlformats.org/officeDocument/2006/relationships/customXml" Target="../ink/ink469.xml"/><Relationship Id="rId55" Type="http://schemas.openxmlformats.org/officeDocument/2006/relationships/image" Target="../media/image441.png"/><Relationship Id="rId76" Type="http://schemas.openxmlformats.org/officeDocument/2006/relationships/customXml" Target="../ink/ink482.xml"/><Relationship Id="rId97" Type="http://schemas.openxmlformats.org/officeDocument/2006/relationships/image" Target="../media/image462.png"/><Relationship Id="rId104" Type="http://schemas.openxmlformats.org/officeDocument/2006/relationships/customXml" Target="../ink/ink496.xml"/><Relationship Id="rId120" Type="http://schemas.openxmlformats.org/officeDocument/2006/relationships/customXml" Target="../ink/ink504.xml"/><Relationship Id="rId125" Type="http://schemas.openxmlformats.org/officeDocument/2006/relationships/image" Target="../media/image476.png"/><Relationship Id="rId141" Type="http://schemas.openxmlformats.org/officeDocument/2006/relationships/image" Target="../media/image484.png"/><Relationship Id="rId146" Type="http://schemas.openxmlformats.org/officeDocument/2006/relationships/customXml" Target="../ink/ink517.xml"/><Relationship Id="rId7" Type="http://schemas.openxmlformats.org/officeDocument/2006/relationships/image" Target="../media/image1073.png"/><Relationship Id="rId71" Type="http://schemas.openxmlformats.org/officeDocument/2006/relationships/image" Target="../media/image449.png"/><Relationship Id="rId92" Type="http://schemas.openxmlformats.org/officeDocument/2006/relationships/customXml" Target="../ink/ink490.xml"/><Relationship Id="rId2" Type="http://schemas.openxmlformats.org/officeDocument/2006/relationships/customXml" Target="../ink/ink445.xml"/><Relationship Id="rId29" Type="http://schemas.openxmlformats.org/officeDocument/2006/relationships/image" Target="../media/image2110.png"/><Relationship Id="rId24" Type="http://schemas.openxmlformats.org/officeDocument/2006/relationships/customXml" Target="../ink/ink456.xml"/><Relationship Id="rId40" Type="http://schemas.openxmlformats.org/officeDocument/2006/relationships/customXml" Target="../ink/ink464.xml"/><Relationship Id="rId45" Type="http://schemas.openxmlformats.org/officeDocument/2006/relationships/image" Target="../media/image2910.png"/><Relationship Id="rId66" Type="http://schemas.openxmlformats.org/officeDocument/2006/relationships/customXml" Target="../ink/ink477.xml"/><Relationship Id="rId87" Type="http://schemas.openxmlformats.org/officeDocument/2006/relationships/image" Target="../media/image457.png"/><Relationship Id="rId110" Type="http://schemas.openxmlformats.org/officeDocument/2006/relationships/customXml" Target="../ink/ink499.xml"/><Relationship Id="rId115" Type="http://schemas.openxmlformats.org/officeDocument/2006/relationships/image" Target="../media/image471.png"/><Relationship Id="rId131" Type="http://schemas.openxmlformats.org/officeDocument/2006/relationships/image" Target="../media/image479.png"/><Relationship Id="rId136" Type="http://schemas.openxmlformats.org/officeDocument/2006/relationships/customXml" Target="../ink/ink512.xml"/><Relationship Id="rId61" Type="http://schemas.openxmlformats.org/officeDocument/2006/relationships/image" Target="../media/image444.png"/><Relationship Id="rId82" Type="http://schemas.openxmlformats.org/officeDocument/2006/relationships/customXml" Target="../ink/ink485.xml"/><Relationship Id="rId152" Type="http://schemas.openxmlformats.org/officeDocument/2006/relationships/customXml" Target="../ink/ink520.xml"/><Relationship Id="rId19" Type="http://schemas.openxmlformats.org/officeDocument/2006/relationships/image" Target="../media/image1610.png"/><Relationship Id="rId14" Type="http://schemas.openxmlformats.org/officeDocument/2006/relationships/customXml" Target="../ink/ink451.xml"/><Relationship Id="rId30" Type="http://schemas.openxmlformats.org/officeDocument/2006/relationships/customXml" Target="../ink/ink459.xml"/><Relationship Id="rId35" Type="http://schemas.openxmlformats.org/officeDocument/2006/relationships/image" Target="../media/image2410.png"/><Relationship Id="rId56" Type="http://schemas.openxmlformats.org/officeDocument/2006/relationships/customXml" Target="../ink/ink472.xml"/><Relationship Id="rId77" Type="http://schemas.openxmlformats.org/officeDocument/2006/relationships/image" Target="../media/image452.png"/><Relationship Id="rId100" Type="http://schemas.openxmlformats.org/officeDocument/2006/relationships/customXml" Target="../ink/ink494.xml"/><Relationship Id="rId105" Type="http://schemas.openxmlformats.org/officeDocument/2006/relationships/image" Target="../media/image466.png"/><Relationship Id="rId126" Type="http://schemas.openxmlformats.org/officeDocument/2006/relationships/customXml" Target="../ink/ink507.xml"/><Relationship Id="rId147" Type="http://schemas.openxmlformats.org/officeDocument/2006/relationships/image" Target="../media/image487.png"/><Relationship Id="rId8" Type="http://schemas.openxmlformats.org/officeDocument/2006/relationships/customXml" Target="../ink/ink448.xml"/><Relationship Id="rId51" Type="http://schemas.openxmlformats.org/officeDocument/2006/relationships/image" Target="../media/image439.png"/><Relationship Id="rId72" Type="http://schemas.openxmlformats.org/officeDocument/2006/relationships/customXml" Target="../ink/ink480.xml"/><Relationship Id="rId93" Type="http://schemas.openxmlformats.org/officeDocument/2006/relationships/image" Target="../media/image460.png"/><Relationship Id="rId98" Type="http://schemas.openxmlformats.org/officeDocument/2006/relationships/customXml" Target="../ink/ink493.xml"/><Relationship Id="rId121" Type="http://schemas.openxmlformats.org/officeDocument/2006/relationships/image" Target="../media/image474.png"/><Relationship Id="rId142" Type="http://schemas.openxmlformats.org/officeDocument/2006/relationships/customXml" Target="../ink/ink515.xml"/><Relationship Id="rId3" Type="http://schemas.openxmlformats.org/officeDocument/2006/relationships/image" Target="../media/image8100.png"/><Relationship Id="rId25" Type="http://schemas.openxmlformats.org/officeDocument/2006/relationships/image" Target="../media/image1910.png"/><Relationship Id="rId46" Type="http://schemas.openxmlformats.org/officeDocument/2006/relationships/customXml" Target="../ink/ink467.xml"/><Relationship Id="rId67" Type="http://schemas.openxmlformats.org/officeDocument/2006/relationships/image" Target="../media/image447.png"/><Relationship Id="rId116" Type="http://schemas.openxmlformats.org/officeDocument/2006/relationships/customXml" Target="../ink/ink502.xml"/><Relationship Id="rId137" Type="http://schemas.openxmlformats.org/officeDocument/2006/relationships/image" Target="../media/image482.png"/><Relationship Id="rId20" Type="http://schemas.openxmlformats.org/officeDocument/2006/relationships/customXml" Target="../ink/ink454.xml"/><Relationship Id="rId41" Type="http://schemas.openxmlformats.org/officeDocument/2006/relationships/image" Target="../media/image2710.png"/><Relationship Id="rId62" Type="http://schemas.openxmlformats.org/officeDocument/2006/relationships/customXml" Target="../ink/ink475.xml"/><Relationship Id="rId83" Type="http://schemas.openxmlformats.org/officeDocument/2006/relationships/image" Target="../media/image455.png"/><Relationship Id="rId88" Type="http://schemas.openxmlformats.org/officeDocument/2006/relationships/customXml" Target="../ink/ink488.xml"/><Relationship Id="rId111" Type="http://schemas.openxmlformats.org/officeDocument/2006/relationships/image" Target="../media/image469.png"/><Relationship Id="rId132" Type="http://schemas.openxmlformats.org/officeDocument/2006/relationships/customXml" Target="../ink/ink510.xml"/><Relationship Id="rId153" Type="http://schemas.openxmlformats.org/officeDocument/2006/relationships/image" Target="../media/image490.png"/><Relationship Id="rId15" Type="http://schemas.openxmlformats.org/officeDocument/2006/relationships/image" Target="../media/image1410.png"/><Relationship Id="rId36" Type="http://schemas.openxmlformats.org/officeDocument/2006/relationships/customXml" Target="../ink/ink462.xml"/><Relationship Id="rId57" Type="http://schemas.openxmlformats.org/officeDocument/2006/relationships/image" Target="../media/image442.png"/><Relationship Id="rId106" Type="http://schemas.openxmlformats.org/officeDocument/2006/relationships/customXml" Target="../ink/ink497.xml"/><Relationship Id="rId127" Type="http://schemas.openxmlformats.org/officeDocument/2006/relationships/image" Target="../media/image477.png"/><Relationship Id="rId10" Type="http://schemas.openxmlformats.org/officeDocument/2006/relationships/customXml" Target="../ink/ink449.xml"/><Relationship Id="rId31" Type="http://schemas.openxmlformats.org/officeDocument/2006/relationships/image" Target="../media/image2210.png"/><Relationship Id="rId52" Type="http://schemas.openxmlformats.org/officeDocument/2006/relationships/customXml" Target="../ink/ink470.xml"/><Relationship Id="rId73" Type="http://schemas.openxmlformats.org/officeDocument/2006/relationships/image" Target="../media/image450.png"/><Relationship Id="rId78" Type="http://schemas.openxmlformats.org/officeDocument/2006/relationships/customXml" Target="../ink/ink483.xml"/><Relationship Id="rId94" Type="http://schemas.openxmlformats.org/officeDocument/2006/relationships/customXml" Target="../ink/ink491.xml"/><Relationship Id="rId99" Type="http://schemas.openxmlformats.org/officeDocument/2006/relationships/image" Target="../media/image463.png"/><Relationship Id="rId101" Type="http://schemas.openxmlformats.org/officeDocument/2006/relationships/image" Target="../media/image464.png"/><Relationship Id="rId122" Type="http://schemas.openxmlformats.org/officeDocument/2006/relationships/customXml" Target="../ink/ink505.xml"/><Relationship Id="rId143" Type="http://schemas.openxmlformats.org/officeDocument/2006/relationships/image" Target="../media/image485.png"/><Relationship Id="rId148" Type="http://schemas.openxmlformats.org/officeDocument/2006/relationships/customXml" Target="../ink/ink518.xml"/><Relationship Id="rId4" Type="http://schemas.openxmlformats.org/officeDocument/2006/relationships/customXml" Target="../ink/ink446.xml"/><Relationship Id="rId9" Type="http://schemas.openxmlformats.org/officeDocument/2006/relationships/image" Target="../media/image1110.png"/><Relationship Id="rId26" Type="http://schemas.openxmlformats.org/officeDocument/2006/relationships/customXml" Target="../ink/ink457.xml"/><Relationship Id="rId47" Type="http://schemas.openxmlformats.org/officeDocument/2006/relationships/image" Target="../media/image437.png"/><Relationship Id="rId68" Type="http://schemas.openxmlformats.org/officeDocument/2006/relationships/customXml" Target="../ink/ink478.xml"/><Relationship Id="rId89" Type="http://schemas.openxmlformats.org/officeDocument/2006/relationships/image" Target="../media/image458.png"/><Relationship Id="rId112" Type="http://schemas.openxmlformats.org/officeDocument/2006/relationships/customXml" Target="../ink/ink500.xml"/><Relationship Id="rId133" Type="http://schemas.openxmlformats.org/officeDocument/2006/relationships/image" Target="../media/image480.png"/><Relationship Id="rId16" Type="http://schemas.openxmlformats.org/officeDocument/2006/relationships/customXml" Target="../ink/ink452.xml"/><Relationship Id="rId37" Type="http://schemas.openxmlformats.org/officeDocument/2006/relationships/image" Target="../media/image2510.png"/><Relationship Id="rId58" Type="http://schemas.openxmlformats.org/officeDocument/2006/relationships/customXml" Target="../ink/ink473.xml"/><Relationship Id="rId79" Type="http://schemas.openxmlformats.org/officeDocument/2006/relationships/image" Target="../media/image453.png"/><Relationship Id="rId102" Type="http://schemas.openxmlformats.org/officeDocument/2006/relationships/customXml" Target="../ink/ink495.xml"/><Relationship Id="rId123" Type="http://schemas.openxmlformats.org/officeDocument/2006/relationships/image" Target="../media/image475.png"/><Relationship Id="rId144" Type="http://schemas.openxmlformats.org/officeDocument/2006/relationships/customXml" Target="../ink/ink516.xml"/><Relationship Id="rId90" Type="http://schemas.openxmlformats.org/officeDocument/2006/relationships/customXml" Target="../ink/ink489.xml"/></Relationships>
</file>

<file path=ppt/slides/_rels/slide25.xml.rels><?xml version="1.0" encoding="UTF-8" standalone="yes"?>
<Relationships xmlns="http://schemas.openxmlformats.org/package/2006/relationships"><Relationship Id="rId26" Type="http://schemas.openxmlformats.org/officeDocument/2006/relationships/image" Target="../media/image502.png"/><Relationship Id="rId21" Type="http://schemas.openxmlformats.org/officeDocument/2006/relationships/customXml" Target="../ink/ink530.xml"/><Relationship Id="rId42" Type="http://schemas.openxmlformats.org/officeDocument/2006/relationships/image" Target="../media/image510.png"/><Relationship Id="rId47" Type="http://schemas.openxmlformats.org/officeDocument/2006/relationships/customXml" Target="../ink/ink543.xml"/><Relationship Id="rId63" Type="http://schemas.openxmlformats.org/officeDocument/2006/relationships/customXml" Target="../ink/ink551.xml"/><Relationship Id="rId68" Type="http://schemas.openxmlformats.org/officeDocument/2006/relationships/image" Target="../media/image523.png"/><Relationship Id="rId16" Type="http://schemas.openxmlformats.org/officeDocument/2006/relationships/image" Target="../media/image497.png"/><Relationship Id="rId11" Type="http://schemas.openxmlformats.org/officeDocument/2006/relationships/customXml" Target="../ink/ink525.xml"/><Relationship Id="rId24" Type="http://schemas.openxmlformats.org/officeDocument/2006/relationships/image" Target="../media/image501.png"/><Relationship Id="rId32" Type="http://schemas.openxmlformats.org/officeDocument/2006/relationships/image" Target="../media/image505.png"/><Relationship Id="rId37" Type="http://schemas.openxmlformats.org/officeDocument/2006/relationships/customXml" Target="../ink/ink538.xml"/><Relationship Id="rId40" Type="http://schemas.openxmlformats.org/officeDocument/2006/relationships/image" Target="../media/image509.png"/><Relationship Id="rId45" Type="http://schemas.openxmlformats.org/officeDocument/2006/relationships/customXml" Target="../ink/ink542.xml"/><Relationship Id="rId53" Type="http://schemas.openxmlformats.org/officeDocument/2006/relationships/customXml" Target="../ink/ink546.xml"/><Relationship Id="rId58" Type="http://schemas.openxmlformats.org/officeDocument/2006/relationships/image" Target="../media/image518.png"/><Relationship Id="rId66" Type="http://schemas.openxmlformats.org/officeDocument/2006/relationships/image" Target="../media/image522.png"/><Relationship Id="rId74" Type="http://schemas.openxmlformats.org/officeDocument/2006/relationships/image" Target="../media/image526.png"/><Relationship Id="rId79" Type="http://schemas.openxmlformats.org/officeDocument/2006/relationships/customXml" Target="../ink/ink559.xml"/><Relationship Id="rId5" Type="http://schemas.openxmlformats.org/officeDocument/2006/relationships/customXml" Target="../ink/ink522.xml"/><Relationship Id="rId61" Type="http://schemas.openxmlformats.org/officeDocument/2006/relationships/customXml" Target="../ink/ink550.xml"/><Relationship Id="rId19" Type="http://schemas.openxmlformats.org/officeDocument/2006/relationships/customXml" Target="../ink/ink529.xml"/><Relationship Id="rId14" Type="http://schemas.openxmlformats.org/officeDocument/2006/relationships/image" Target="../media/image496.png"/><Relationship Id="rId22" Type="http://schemas.openxmlformats.org/officeDocument/2006/relationships/image" Target="../media/image500.png"/><Relationship Id="rId27" Type="http://schemas.openxmlformats.org/officeDocument/2006/relationships/customXml" Target="../ink/ink533.xml"/><Relationship Id="rId30" Type="http://schemas.openxmlformats.org/officeDocument/2006/relationships/image" Target="../media/image504.png"/><Relationship Id="rId35" Type="http://schemas.openxmlformats.org/officeDocument/2006/relationships/customXml" Target="../ink/ink537.xml"/><Relationship Id="rId43" Type="http://schemas.openxmlformats.org/officeDocument/2006/relationships/customXml" Target="../ink/ink541.xml"/><Relationship Id="rId48" Type="http://schemas.openxmlformats.org/officeDocument/2006/relationships/image" Target="../media/image513.png"/><Relationship Id="rId56" Type="http://schemas.openxmlformats.org/officeDocument/2006/relationships/image" Target="../media/image517.png"/><Relationship Id="rId64" Type="http://schemas.openxmlformats.org/officeDocument/2006/relationships/image" Target="../media/image521.png"/><Relationship Id="rId69" Type="http://schemas.openxmlformats.org/officeDocument/2006/relationships/customXml" Target="../ink/ink554.xml"/><Relationship Id="rId77" Type="http://schemas.openxmlformats.org/officeDocument/2006/relationships/customXml" Target="../ink/ink558.xml"/><Relationship Id="rId8" Type="http://schemas.openxmlformats.org/officeDocument/2006/relationships/image" Target="../media/image493.png"/><Relationship Id="rId51" Type="http://schemas.openxmlformats.org/officeDocument/2006/relationships/customXml" Target="../ink/ink545.xml"/><Relationship Id="rId72" Type="http://schemas.openxmlformats.org/officeDocument/2006/relationships/image" Target="../media/image525.png"/><Relationship Id="rId80" Type="http://schemas.openxmlformats.org/officeDocument/2006/relationships/image" Target="../media/image529.png"/><Relationship Id="rId3" Type="http://schemas.openxmlformats.org/officeDocument/2006/relationships/customXml" Target="../ink/ink521.xml"/><Relationship Id="rId12" Type="http://schemas.openxmlformats.org/officeDocument/2006/relationships/image" Target="../media/image495.png"/><Relationship Id="rId17" Type="http://schemas.openxmlformats.org/officeDocument/2006/relationships/customXml" Target="../ink/ink528.xml"/><Relationship Id="rId25" Type="http://schemas.openxmlformats.org/officeDocument/2006/relationships/customXml" Target="../ink/ink532.xml"/><Relationship Id="rId33" Type="http://schemas.openxmlformats.org/officeDocument/2006/relationships/customXml" Target="../ink/ink536.xml"/><Relationship Id="rId38" Type="http://schemas.openxmlformats.org/officeDocument/2006/relationships/image" Target="../media/image508.png"/><Relationship Id="rId46" Type="http://schemas.openxmlformats.org/officeDocument/2006/relationships/image" Target="../media/image512.png"/><Relationship Id="rId59" Type="http://schemas.openxmlformats.org/officeDocument/2006/relationships/customXml" Target="../ink/ink549.xml"/><Relationship Id="rId67" Type="http://schemas.openxmlformats.org/officeDocument/2006/relationships/customXml" Target="../ink/ink553.xml"/><Relationship Id="rId20" Type="http://schemas.openxmlformats.org/officeDocument/2006/relationships/image" Target="../media/image499.png"/><Relationship Id="rId41" Type="http://schemas.openxmlformats.org/officeDocument/2006/relationships/customXml" Target="../ink/ink540.xml"/><Relationship Id="rId54" Type="http://schemas.openxmlformats.org/officeDocument/2006/relationships/image" Target="../media/image516.png"/><Relationship Id="rId62" Type="http://schemas.openxmlformats.org/officeDocument/2006/relationships/image" Target="../media/image520.png"/><Relationship Id="rId70" Type="http://schemas.openxmlformats.org/officeDocument/2006/relationships/image" Target="../media/image524.png"/><Relationship Id="rId75" Type="http://schemas.openxmlformats.org/officeDocument/2006/relationships/customXml" Target="../ink/ink55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2.png"/><Relationship Id="rId15" Type="http://schemas.openxmlformats.org/officeDocument/2006/relationships/customXml" Target="../ink/ink527.xml"/><Relationship Id="rId23" Type="http://schemas.openxmlformats.org/officeDocument/2006/relationships/customXml" Target="../ink/ink531.xml"/><Relationship Id="rId28" Type="http://schemas.openxmlformats.org/officeDocument/2006/relationships/image" Target="../media/image503.png"/><Relationship Id="rId36" Type="http://schemas.openxmlformats.org/officeDocument/2006/relationships/image" Target="../media/image507.png"/><Relationship Id="rId49" Type="http://schemas.openxmlformats.org/officeDocument/2006/relationships/customXml" Target="../ink/ink544.xml"/><Relationship Id="rId57" Type="http://schemas.openxmlformats.org/officeDocument/2006/relationships/customXml" Target="../ink/ink548.xml"/><Relationship Id="rId10" Type="http://schemas.openxmlformats.org/officeDocument/2006/relationships/image" Target="../media/image494.png"/><Relationship Id="rId31" Type="http://schemas.openxmlformats.org/officeDocument/2006/relationships/customXml" Target="../ink/ink535.xml"/><Relationship Id="rId44" Type="http://schemas.openxmlformats.org/officeDocument/2006/relationships/image" Target="../media/image511.png"/><Relationship Id="rId52" Type="http://schemas.openxmlformats.org/officeDocument/2006/relationships/image" Target="../media/image515.png"/><Relationship Id="rId60" Type="http://schemas.openxmlformats.org/officeDocument/2006/relationships/image" Target="../media/image519.png"/><Relationship Id="rId65" Type="http://schemas.openxmlformats.org/officeDocument/2006/relationships/customXml" Target="../ink/ink552.xml"/><Relationship Id="rId73" Type="http://schemas.openxmlformats.org/officeDocument/2006/relationships/customXml" Target="../ink/ink556.xml"/><Relationship Id="rId78" Type="http://schemas.openxmlformats.org/officeDocument/2006/relationships/image" Target="../media/image528.png"/><Relationship Id="rId4" Type="http://schemas.openxmlformats.org/officeDocument/2006/relationships/image" Target="../media/image491.png"/><Relationship Id="rId9" Type="http://schemas.openxmlformats.org/officeDocument/2006/relationships/customXml" Target="../ink/ink524.xml"/><Relationship Id="rId13" Type="http://schemas.openxmlformats.org/officeDocument/2006/relationships/customXml" Target="../ink/ink526.xml"/><Relationship Id="rId18" Type="http://schemas.openxmlformats.org/officeDocument/2006/relationships/image" Target="../media/image498.png"/><Relationship Id="rId39" Type="http://schemas.openxmlformats.org/officeDocument/2006/relationships/customXml" Target="../ink/ink539.xml"/><Relationship Id="rId34" Type="http://schemas.openxmlformats.org/officeDocument/2006/relationships/image" Target="../media/image506.png"/><Relationship Id="rId50" Type="http://schemas.openxmlformats.org/officeDocument/2006/relationships/image" Target="../media/image514.png"/><Relationship Id="rId55" Type="http://schemas.openxmlformats.org/officeDocument/2006/relationships/customXml" Target="../ink/ink547.xml"/><Relationship Id="rId76" Type="http://schemas.openxmlformats.org/officeDocument/2006/relationships/image" Target="../media/image527.png"/><Relationship Id="rId7" Type="http://schemas.openxmlformats.org/officeDocument/2006/relationships/customXml" Target="../ink/ink523.xml"/><Relationship Id="rId71" Type="http://schemas.openxmlformats.org/officeDocument/2006/relationships/customXml" Target="../ink/ink555.xml"/><Relationship Id="rId2" Type="http://schemas.openxmlformats.org/officeDocument/2006/relationships/image" Target="../media/image63.jpg"/><Relationship Id="rId29" Type="http://schemas.openxmlformats.org/officeDocument/2006/relationships/customXml" Target="../ink/ink534.xml"/></Relationships>
</file>

<file path=ppt/slides/_rels/slide26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63.png"/><Relationship Id="rId21" Type="http://schemas.openxmlformats.org/officeDocument/2006/relationships/image" Target="../media/image3910.png"/><Relationship Id="rId42" Type="http://schemas.openxmlformats.org/officeDocument/2006/relationships/customXml" Target="../ink/ink580.xml"/><Relationship Id="rId63" Type="http://schemas.openxmlformats.org/officeDocument/2006/relationships/image" Target="../media/image536.png"/><Relationship Id="rId84" Type="http://schemas.openxmlformats.org/officeDocument/2006/relationships/customXml" Target="../ink/ink601.xml"/><Relationship Id="rId138" Type="http://schemas.openxmlformats.org/officeDocument/2006/relationships/customXml" Target="../ink/ink628.xml"/><Relationship Id="rId107" Type="http://schemas.openxmlformats.org/officeDocument/2006/relationships/image" Target="../media/image558.png"/><Relationship Id="rId11" Type="http://schemas.openxmlformats.org/officeDocument/2006/relationships/image" Target="../media/image3410.png"/><Relationship Id="rId32" Type="http://schemas.openxmlformats.org/officeDocument/2006/relationships/customXml" Target="../ink/ink575.xml"/><Relationship Id="rId53" Type="http://schemas.openxmlformats.org/officeDocument/2006/relationships/image" Target="../media/image531.png"/><Relationship Id="rId74" Type="http://schemas.openxmlformats.org/officeDocument/2006/relationships/customXml" Target="../ink/ink596.xml"/><Relationship Id="rId128" Type="http://schemas.openxmlformats.org/officeDocument/2006/relationships/customXml" Target="../ink/ink623.xml"/><Relationship Id="rId5" Type="http://schemas.openxmlformats.org/officeDocument/2006/relationships/image" Target="../media/image3110.png"/><Relationship Id="rId90" Type="http://schemas.openxmlformats.org/officeDocument/2006/relationships/customXml" Target="../ink/ink604.xml"/><Relationship Id="rId95" Type="http://schemas.openxmlformats.org/officeDocument/2006/relationships/image" Target="../media/image552.png"/><Relationship Id="rId22" Type="http://schemas.openxmlformats.org/officeDocument/2006/relationships/customXml" Target="../ink/ink570.xml"/><Relationship Id="rId27" Type="http://schemas.openxmlformats.org/officeDocument/2006/relationships/image" Target="../media/image4210.png"/><Relationship Id="rId43" Type="http://schemas.openxmlformats.org/officeDocument/2006/relationships/image" Target="../media/image5010.png"/><Relationship Id="rId48" Type="http://schemas.openxmlformats.org/officeDocument/2006/relationships/customXml" Target="../ink/ink583.xml"/><Relationship Id="rId64" Type="http://schemas.openxmlformats.org/officeDocument/2006/relationships/customXml" Target="../ink/ink591.xml"/><Relationship Id="rId69" Type="http://schemas.openxmlformats.org/officeDocument/2006/relationships/image" Target="../media/image539.png"/><Relationship Id="rId113" Type="http://schemas.openxmlformats.org/officeDocument/2006/relationships/image" Target="../media/image561.png"/><Relationship Id="rId118" Type="http://schemas.openxmlformats.org/officeDocument/2006/relationships/customXml" Target="../ink/ink618.xml"/><Relationship Id="rId134" Type="http://schemas.openxmlformats.org/officeDocument/2006/relationships/customXml" Target="../ink/ink626.xml"/><Relationship Id="rId139" Type="http://schemas.openxmlformats.org/officeDocument/2006/relationships/image" Target="../media/image573.png"/><Relationship Id="rId80" Type="http://schemas.openxmlformats.org/officeDocument/2006/relationships/customXml" Target="../ink/ink599.xml"/><Relationship Id="rId85" Type="http://schemas.openxmlformats.org/officeDocument/2006/relationships/image" Target="../media/image547.png"/><Relationship Id="rId12" Type="http://schemas.openxmlformats.org/officeDocument/2006/relationships/customXml" Target="../ink/ink565.xml"/><Relationship Id="rId17" Type="http://schemas.openxmlformats.org/officeDocument/2006/relationships/image" Target="../media/image3710.png"/><Relationship Id="rId33" Type="http://schemas.openxmlformats.org/officeDocument/2006/relationships/image" Target="../media/image4510.png"/><Relationship Id="rId38" Type="http://schemas.openxmlformats.org/officeDocument/2006/relationships/customXml" Target="../ink/ink578.xml"/><Relationship Id="rId59" Type="http://schemas.openxmlformats.org/officeDocument/2006/relationships/image" Target="../media/image534.png"/><Relationship Id="rId103" Type="http://schemas.openxmlformats.org/officeDocument/2006/relationships/image" Target="../media/image556.png"/><Relationship Id="rId108" Type="http://schemas.openxmlformats.org/officeDocument/2006/relationships/customXml" Target="../ink/ink613.xml"/><Relationship Id="rId124" Type="http://schemas.openxmlformats.org/officeDocument/2006/relationships/customXml" Target="../ink/ink621.xml"/><Relationship Id="rId129" Type="http://schemas.openxmlformats.org/officeDocument/2006/relationships/image" Target="../media/image568.png"/><Relationship Id="rId54" Type="http://schemas.openxmlformats.org/officeDocument/2006/relationships/customXml" Target="../ink/ink586.xml"/><Relationship Id="rId70" Type="http://schemas.openxmlformats.org/officeDocument/2006/relationships/customXml" Target="../ink/ink594.xml"/><Relationship Id="rId75" Type="http://schemas.openxmlformats.org/officeDocument/2006/relationships/image" Target="../media/image542.png"/><Relationship Id="rId91" Type="http://schemas.openxmlformats.org/officeDocument/2006/relationships/image" Target="../media/image550.png"/><Relationship Id="rId96" Type="http://schemas.openxmlformats.org/officeDocument/2006/relationships/customXml" Target="../ink/ink607.xml"/><Relationship Id="rId140" Type="http://schemas.openxmlformats.org/officeDocument/2006/relationships/customXml" Target="../ink/ink629.xml"/><Relationship Id="rId145" Type="http://schemas.openxmlformats.org/officeDocument/2006/relationships/image" Target="../media/image576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562.xml"/><Relationship Id="rId23" Type="http://schemas.openxmlformats.org/officeDocument/2006/relationships/image" Target="../media/image4010.png"/><Relationship Id="rId28" Type="http://schemas.openxmlformats.org/officeDocument/2006/relationships/customXml" Target="../ink/ink573.xml"/><Relationship Id="rId49" Type="http://schemas.openxmlformats.org/officeDocument/2006/relationships/image" Target="../media/image5310.png"/><Relationship Id="rId114" Type="http://schemas.openxmlformats.org/officeDocument/2006/relationships/customXml" Target="../ink/ink616.xml"/><Relationship Id="rId119" Type="http://schemas.openxmlformats.org/officeDocument/2006/relationships/image" Target="../media/image564.png"/><Relationship Id="rId44" Type="http://schemas.openxmlformats.org/officeDocument/2006/relationships/customXml" Target="../ink/ink581.xml"/><Relationship Id="rId60" Type="http://schemas.openxmlformats.org/officeDocument/2006/relationships/customXml" Target="../ink/ink589.xml"/><Relationship Id="rId65" Type="http://schemas.openxmlformats.org/officeDocument/2006/relationships/image" Target="../media/image537.png"/><Relationship Id="rId81" Type="http://schemas.openxmlformats.org/officeDocument/2006/relationships/image" Target="../media/image545.png"/><Relationship Id="rId86" Type="http://schemas.openxmlformats.org/officeDocument/2006/relationships/customXml" Target="../ink/ink602.xml"/><Relationship Id="rId130" Type="http://schemas.openxmlformats.org/officeDocument/2006/relationships/customXml" Target="../ink/ink624.xml"/><Relationship Id="rId135" Type="http://schemas.openxmlformats.org/officeDocument/2006/relationships/image" Target="../media/image571.png"/><Relationship Id="rId13" Type="http://schemas.openxmlformats.org/officeDocument/2006/relationships/image" Target="../media/image3510.png"/><Relationship Id="rId18" Type="http://schemas.openxmlformats.org/officeDocument/2006/relationships/customXml" Target="../ink/ink568.xml"/><Relationship Id="rId39" Type="http://schemas.openxmlformats.org/officeDocument/2006/relationships/image" Target="../media/image4810.png"/><Relationship Id="rId109" Type="http://schemas.openxmlformats.org/officeDocument/2006/relationships/image" Target="../media/image559.png"/><Relationship Id="rId34" Type="http://schemas.openxmlformats.org/officeDocument/2006/relationships/customXml" Target="../ink/ink576.xml"/><Relationship Id="rId50" Type="http://schemas.openxmlformats.org/officeDocument/2006/relationships/customXml" Target="../ink/ink584.xml"/><Relationship Id="rId55" Type="http://schemas.openxmlformats.org/officeDocument/2006/relationships/image" Target="../media/image532.png"/><Relationship Id="rId76" Type="http://schemas.openxmlformats.org/officeDocument/2006/relationships/customXml" Target="../ink/ink597.xml"/><Relationship Id="rId97" Type="http://schemas.openxmlformats.org/officeDocument/2006/relationships/image" Target="../media/image553.png"/><Relationship Id="rId104" Type="http://schemas.openxmlformats.org/officeDocument/2006/relationships/customXml" Target="../ink/ink611.xml"/><Relationship Id="rId120" Type="http://schemas.openxmlformats.org/officeDocument/2006/relationships/customXml" Target="../ink/ink619.xml"/><Relationship Id="rId125" Type="http://schemas.openxmlformats.org/officeDocument/2006/relationships/image" Target="../media/image235.png"/><Relationship Id="rId141" Type="http://schemas.openxmlformats.org/officeDocument/2006/relationships/image" Target="../media/image574.png"/><Relationship Id="rId7" Type="http://schemas.openxmlformats.org/officeDocument/2006/relationships/image" Target="../media/image3210.png"/><Relationship Id="rId71" Type="http://schemas.openxmlformats.org/officeDocument/2006/relationships/image" Target="../media/image540.png"/><Relationship Id="rId92" Type="http://schemas.openxmlformats.org/officeDocument/2006/relationships/customXml" Target="../ink/ink605.xml"/><Relationship Id="rId2" Type="http://schemas.openxmlformats.org/officeDocument/2006/relationships/customXml" Target="../ink/ink560.xml"/><Relationship Id="rId29" Type="http://schemas.openxmlformats.org/officeDocument/2006/relationships/image" Target="../media/image4310.png"/><Relationship Id="rId24" Type="http://schemas.openxmlformats.org/officeDocument/2006/relationships/customXml" Target="../ink/ink571.xml"/><Relationship Id="rId40" Type="http://schemas.openxmlformats.org/officeDocument/2006/relationships/customXml" Target="../ink/ink579.xml"/><Relationship Id="rId45" Type="http://schemas.openxmlformats.org/officeDocument/2006/relationships/image" Target="../media/image5110.png"/><Relationship Id="rId66" Type="http://schemas.openxmlformats.org/officeDocument/2006/relationships/customXml" Target="../ink/ink592.xml"/><Relationship Id="rId87" Type="http://schemas.openxmlformats.org/officeDocument/2006/relationships/image" Target="../media/image548.png"/><Relationship Id="rId110" Type="http://schemas.openxmlformats.org/officeDocument/2006/relationships/customXml" Target="../ink/ink614.xml"/><Relationship Id="rId115" Type="http://schemas.openxmlformats.org/officeDocument/2006/relationships/image" Target="../media/image562.png"/><Relationship Id="rId131" Type="http://schemas.openxmlformats.org/officeDocument/2006/relationships/image" Target="../media/image569.png"/><Relationship Id="rId136" Type="http://schemas.openxmlformats.org/officeDocument/2006/relationships/customXml" Target="../ink/ink627.xml"/><Relationship Id="rId61" Type="http://schemas.openxmlformats.org/officeDocument/2006/relationships/image" Target="../media/image535.png"/><Relationship Id="rId82" Type="http://schemas.openxmlformats.org/officeDocument/2006/relationships/customXml" Target="../ink/ink600.xml"/><Relationship Id="rId19" Type="http://schemas.openxmlformats.org/officeDocument/2006/relationships/image" Target="../media/image3810.png"/><Relationship Id="rId14" Type="http://schemas.openxmlformats.org/officeDocument/2006/relationships/customXml" Target="../ink/ink566.xml"/><Relationship Id="rId30" Type="http://schemas.openxmlformats.org/officeDocument/2006/relationships/customXml" Target="../ink/ink574.xml"/><Relationship Id="rId35" Type="http://schemas.openxmlformats.org/officeDocument/2006/relationships/image" Target="../media/image4610.png"/><Relationship Id="rId56" Type="http://schemas.openxmlformats.org/officeDocument/2006/relationships/customXml" Target="../ink/ink587.xml"/><Relationship Id="rId77" Type="http://schemas.openxmlformats.org/officeDocument/2006/relationships/image" Target="../media/image543.png"/><Relationship Id="rId100" Type="http://schemas.openxmlformats.org/officeDocument/2006/relationships/customXml" Target="../ink/ink609.xml"/><Relationship Id="rId105" Type="http://schemas.openxmlformats.org/officeDocument/2006/relationships/image" Target="../media/image557.png"/><Relationship Id="rId126" Type="http://schemas.openxmlformats.org/officeDocument/2006/relationships/customXml" Target="../ink/ink622.xml"/><Relationship Id="rId8" Type="http://schemas.openxmlformats.org/officeDocument/2006/relationships/customXml" Target="../ink/ink563.xml"/><Relationship Id="rId51" Type="http://schemas.openxmlformats.org/officeDocument/2006/relationships/image" Target="../media/image530.png"/><Relationship Id="rId72" Type="http://schemas.openxmlformats.org/officeDocument/2006/relationships/customXml" Target="../ink/ink595.xml"/><Relationship Id="rId93" Type="http://schemas.openxmlformats.org/officeDocument/2006/relationships/image" Target="../media/image551.png"/><Relationship Id="rId98" Type="http://schemas.openxmlformats.org/officeDocument/2006/relationships/customXml" Target="../ink/ink608.xml"/><Relationship Id="rId121" Type="http://schemas.openxmlformats.org/officeDocument/2006/relationships/image" Target="../media/image565.png"/><Relationship Id="rId142" Type="http://schemas.openxmlformats.org/officeDocument/2006/relationships/customXml" Target="../ink/ink630.xml"/><Relationship Id="rId3" Type="http://schemas.openxmlformats.org/officeDocument/2006/relationships/image" Target="../media/image3010.png"/><Relationship Id="rId25" Type="http://schemas.openxmlformats.org/officeDocument/2006/relationships/image" Target="../media/image4110.png"/><Relationship Id="rId46" Type="http://schemas.openxmlformats.org/officeDocument/2006/relationships/customXml" Target="../ink/ink582.xml"/><Relationship Id="rId67" Type="http://schemas.openxmlformats.org/officeDocument/2006/relationships/image" Target="../media/image538.png"/><Relationship Id="rId116" Type="http://schemas.openxmlformats.org/officeDocument/2006/relationships/customXml" Target="../ink/ink617.xml"/><Relationship Id="rId137" Type="http://schemas.openxmlformats.org/officeDocument/2006/relationships/image" Target="../media/image572.png"/><Relationship Id="rId20" Type="http://schemas.openxmlformats.org/officeDocument/2006/relationships/customXml" Target="../ink/ink569.xml"/><Relationship Id="rId41" Type="http://schemas.openxmlformats.org/officeDocument/2006/relationships/image" Target="../media/image4910.png"/><Relationship Id="rId62" Type="http://schemas.openxmlformats.org/officeDocument/2006/relationships/customXml" Target="../ink/ink590.xml"/><Relationship Id="rId83" Type="http://schemas.openxmlformats.org/officeDocument/2006/relationships/image" Target="../media/image546.png"/><Relationship Id="rId88" Type="http://schemas.openxmlformats.org/officeDocument/2006/relationships/customXml" Target="../ink/ink603.xml"/><Relationship Id="rId111" Type="http://schemas.openxmlformats.org/officeDocument/2006/relationships/image" Target="../media/image560.png"/><Relationship Id="rId132" Type="http://schemas.openxmlformats.org/officeDocument/2006/relationships/customXml" Target="../ink/ink625.xml"/><Relationship Id="rId15" Type="http://schemas.openxmlformats.org/officeDocument/2006/relationships/image" Target="../media/image3610.png"/><Relationship Id="rId36" Type="http://schemas.openxmlformats.org/officeDocument/2006/relationships/customXml" Target="../ink/ink577.xml"/><Relationship Id="rId57" Type="http://schemas.openxmlformats.org/officeDocument/2006/relationships/image" Target="../media/image533.png"/><Relationship Id="rId106" Type="http://schemas.openxmlformats.org/officeDocument/2006/relationships/customXml" Target="../ink/ink612.xml"/><Relationship Id="rId127" Type="http://schemas.openxmlformats.org/officeDocument/2006/relationships/image" Target="../media/image567.png"/><Relationship Id="rId10" Type="http://schemas.openxmlformats.org/officeDocument/2006/relationships/customXml" Target="../ink/ink564.xml"/><Relationship Id="rId31" Type="http://schemas.openxmlformats.org/officeDocument/2006/relationships/image" Target="../media/image4410.png"/><Relationship Id="rId52" Type="http://schemas.openxmlformats.org/officeDocument/2006/relationships/customXml" Target="../ink/ink585.xml"/><Relationship Id="rId73" Type="http://schemas.openxmlformats.org/officeDocument/2006/relationships/image" Target="../media/image541.png"/><Relationship Id="rId78" Type="http://schemas.openxmlformats.org/officeDocument/2006/relationships/customXml" Target="../ink/ink598.xml"/><Relationship Id="rId94" Type="http://schemas.openxmlformats.org/officeDocument/2006/relationships/customXml" Target="../ink/ink606.xml"/><Relationship Id="rId99" Type="http://schemas.openxmlformats.org/officeDocument/2006/relationships/image" Target="../media/image554.png"/><Relationship Id="rId101" Type="http://schemas.openxmlformats.org/officeDocument/2006/relationships/image" Target="../media/image555.png"/><Relationship Id="rId122" Type="http://schemas.openxmlformats.org/officeDocument/2006/relationships/customXml" Target="../ink/ink620.xml"/><Relationship Id="rId143" Type="http://schemas.openxmlformats.org/officeDocument/2006/relationships/image" Target="../media/image575.png"/><Relationship Id="rId4" Type="http://schemas.openxmlformats.org/officeDocument/2006/relationships/customXml" Target="../ink/ink561.xml"/><Relationship Id="rId9" Type="http://schemas.openxmlformats.org/officeDocument/2006/relationships/image" Target="../media/image3310.png"/><Relationship Id="rId26" Type="http://schemas.openxmlformats.org/officeDocument/2006/relationships/customXml" Target="../ink/ink572.xml"/><Relationship Id="rId47" Type="http://schemas.openxmlformats.org/officeDocument/2006/relationships/image" Target="../media/image5210.png"/><Relationship Id="rId68" Type="http://schemas.openxmlformats.org/officeDocument/2006/relationships/customXml" Target="../ink/ink593.xml"/><Relationship Id="rId89" Type="http://schemas.openxmlformats.org/officeDocument/2006/relationships/image" Target="../media/image549.png"/><Relationship Id="rId112" Type="http://schemas.openxmlformats.org/officeDocument/2006/relationships/customXml" Target="../ink/ink615.xml"/><Relationship Id="rId133" Type="http://schemas.openxmlformats.org/officeDocument/2006/relationships/image" Target="../media/image570.png"/><Relationship Id="rId16" Type="http://schemas.openxmlformats.org/officeDocument/2006/relationships/customXml" Target="../ink/ink567.xml"/><Relationship Id="rId37" Type="http://schemas.openxmlformats.org/officeDocument/2006/relationships/image" Target="../media/image4710.png"/><Relationship Id="rId58" Type="http://schemas.openxmlformats.org/officeDocument/2006/relationships/customXml" Target="../ink/ink588.xml"/><Relationship Id="rId79" Type="http://schemas.openxmlformats.org/officeDocument/2006/relationships/image" Target="../media/image544.png"/><Relationship Id="rId102" Type="http://schemas.openxmlformats.org/officeDocument/2006/relationships/customXml" Target="../ink/ink610.xml"/><Relationship Id="rId123" Type="http://schemas.openxmlformats.org/officeDocument/2006/relationships/image" Target="../media/image566.png"/><Relationship Id="rId144" Type="http://schemas.openxmlformats.org/officeDocument/2006/relationships/customXml" Target="../ink/ink631.xml"/></Relationships>
</file>

<file path=ppt/slides/_rels/slide27.xml.rels><?xml version="1.0" encoding="UTF-8" standalone="yes"?>
<Relationships xmlns="http://schemas.openxmlformats.org/package/2006/relationships"><Relationship Id="rId26" Type="http://schemas.openxmlformats.org/officeDocument/2006/relationships/customXml" Target="../ink/ink644.xml"/><Relationship Id="rId21" Type="http://schemas.openxmlformats.org/officeDocument/2006/relationships/image" Target="../media/image586.png"/><Relationship Id="rId42" Type="http://schemas.openxmlformats.org/officeDocument/2006/relationships/customXml" Target="../ink/ink652.xml"/><Relationship Id="rId47" Type="http://schemas.openxmlformats.org/officeDocument/2006/relationships/image" Target="../media/image599.png"/><Relationship Id="rId63" Type="http://schemas.openxmlformats.org/officeDocument/2006/relationships/image" Target="../media/image607.png"/><Relationship Id="rId68" Type="http://schemas.openxmlformats.org/officeDocument/2006/relationships/customXml" Target="../ink/ink665.xml"/><Relationship Id="rId84" Type="http://schemas.openxmlformats.org/officeDocument/2006/relationships/customXml" Target="../ink/ink673.xml"/><Relationship Id="rId16" Type="http://schemas.openxmlformats.org/officeDocument/2006/relationships/customXml" Target="../ink/ink639.xml"/><Relationship Id="rId11" Type="http://schemas.openxmlformats.org/officeDocument/2006/relationships/image" Target="../media/image581.png"/><Relationship Id="rId32" Type="http://schemas.openxmlformats.org/officeDocument/2006/relationships/customXml" Target="../ink/ink647.xml"/><Relationship Id="rId37" Type="http://schemas.openxmlformats.org/officeDocument/2006/relationships/image" Target="../media/image594.png"/><Relationship Id="rId53" Type="http://schemas.openxmlformats.org/officeDocument/2006/relationships/image" Target="../media/image602.png"/><Relationship Id="rId58" Type="http://schemas.openxmlformats.org/officeDocument/2006/relationships/customXml" Target="../ink/ink660.xml"/><Relationship Id="rId74" Type="http://schemas.openxmlformats.org/officeDocument/2006/relationships/customXml" Target="../ink/ink668.xml"/><Relationship Id="rId79" Type="http://schemas.openxmlformats.org/officeDocument/2006/relationships/image" Target="../media/image615.png"/><Relationship Id="rId5" Type="http://schemas.openxmlformats.org/officeDocument/2006/relationships/image" Target="../media/image578.png"/><Relationship Id="rId19" Type="http://schemas.openxmlformats.org/officeDocument/2006/relationships/image" Target="../media/image585.png"/><Relationship Id="rId14" Type="http://schemas.openxmlformats.org/officeDocument/2006/relationships/customXml" Target="../ink/ink638.xml"/><Relationship Id="rId22" Type="http://schemas.openxmlformats.org/officeDocument/2006/relationships/customXml" Target="../ink/ink642.xml"/><Relationship Id="rId27" Type="http://schemas.openxmlformats.org/officeDocument/2006/relationships/image" Target="../media/image589.png"/><Relationship Id="rId30" Type="http://schemas.openxmlformats.org/officeDocument/2006/relationships/customXml" Target="../ink/ink646.xml"/><Relationship Id="rId35" Type="http://schemas.openxmlformats.org/officeDocument/2006/relationships/image" Target="../media/image593.png"/><Relationship Id="rId43" Type="http://schemas.openxmlformats.org/officeDocument/2006/relationships/image" Target="../media/image597.png"/><Relationship Id="rId48" Type="http://schemas.openxmlformats.org/officeDocument/2006/relationships/customXml" Target="../ink/ink655.xml"/><Relationship Id="rId56" Type="http://schemas.openxmlformats.org/officeDocument/2006/relationships/customXml" Target="../ink/ink659.xml"/><Relationship Id="rId64" Type="http://schemas.openxmlformats.org/officeDocument/2006/relationships/customXml" Target="../ink/ink663.xml"/><Relationship Id="rId69" Type="http://schemas.openxmlformats.org/officeDocument/2006/relationships/image" Target="../media/image610.png"/><Relationship Id="rId77" Type="http://schemas.openxmlformats.org/officeDocument/2006/relationships/image" Target="../media/image614.png"/><Relationship Id="rId8" Type="http://schemas.openxmlformats.org/officeDocument/2006/relationships/customXml" Target="../ink/ink635.xml"/><Relationship Id="rId51" Type="http://schemas.openxmlformats.org/officeDocument/2006/relationships/image" Target="../media/image601.png"/><Relationship Id="rId72" Type="http://schemas.openxmlformats.org/officeDocument/2006/relationships/customXml" Target="../ink/ink667.xml"/><Relationship Id="rId80" Type="http://schemas.openxmlformats.org/officeDocument/2006/relationships/customXml" Target="../ink/ink671.xml"/><Relationship Id="rId85" Type="http://schemas.openxmlformats.org/officeDocument/2006/relationships/image" Target="../media/image618.png"/><Relationship Id="rId3" Type="http://schemas.openxmlformats.org/officeDocument/2006/relationships/image" Target="../media/image577.png"/><Relationship Id="rId12" Type="http://schemas.openxmlformats.org/officeDocument/2006/relationships/customXml" Target="../ink/ink637.xml"/><Relationship Id="rId17" Type="http://schemas.openxmlformats.org/officeDocument/2006/relationships/image" Target="../media/image584.png"/><Relationship Id="rId25" Type="http://schemas.openxmlformats.org/officeDocument/2006/relationships/image" Target="../media/image588.png"/><Relationship Id="rId33" Type="http://schemas.openxmlformats.org/officeDocument/2006/relationships/image" Target="../media/image592.png"/><Relationship Id="rId38" Type="http://schemas.openxmlformats.org/officeDocument/2006/relationships/customXml" Target="../ink/ink650.xml"/><Relationship Id="rId46" Type="http://schemas.openxmlformats.org/officeDocument/2006/relationships/customXml" Target="../ink/ink654.xml"/><Relationship Id="rId59" Type="http://schemas.openxmlformats.org/officeDocument/2006/relationships/image" Target="../media/image605.png"/><Relationship Id="rId67" Type="http://schemas.openxmlformats.org/officeDocument/2006/relationships/image" Target="../media/image609.png"/><Relationship Id="rId20" Type="http://schemas.openxmlformats.org/officeDocument/2006/relationships/customXml" Target="../ink/ink641.xml"/><Relationship Id="rId41" Type="http://schemas.openxmlformats.org/officeDocument/2006/relationships/image" Target="../media/image596.png"/><Relationship Id="rId54" Type="http://schemas.openxmlformats.org/officeDocument/2006/relationships/customXml" Target="../ink/ink658.xml"/><Relationship Id="rId62" Type="http://schemas.openxmlformats.org/officeDocument/2006/relationships/customXml" Target="../ink/ink662.xml"/><Relationship Id="rId70" Type="http://schemas.openxmlformats.org/officeDocument/2006/relationships/customXml" Target="../ink/ink666.xml"/><Relationship Id="rId75" Type="http://schemas.openxmlformats.org/officeDocument/2006/relationships/image" Target="../media/image613.png"/><Relationship Id="rId83" Type="http://schemas.openxmlformats.org/officeDocument/2006/relationships/image" Target="../media/image617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634.xml"/><Relationship Id="rId15" Type="http://schemas.openxmlformats.org/officeDocument/2006/relationships/image" Target="../media/image583.png"/><Relationship Id="rId23" Type="http://schemas.openxmlformats.org/officeDocument/2006/relationships/image" Target="../media/image587.png"/><Relationship Id="rId28" Type="http://schemas.openxmlformats.org/officeDocument/2006/relationships/customXml" Target="../ink/ink645.xml"/><Relationship Id="rId36" Type="http://schemas.openxmlformats.org/officeDocument/2006/relationships/customXml" Target="../ink/ink649.xml"/><Relationship Id="rId49" Type="http://schemas.openxmlformats.org/officeDocument/2006/relationships/image" Target="../media/image600.png"/><Relationship Id="rId57" Type="http://schemas.openxmlformats.org/officeDocument/2006/relationships/image" Target="../media/image604.png"/><Relationship Id="rId10" Type="http://schemas.openxmlformats.org/officeDocument/2006/relationships/customXml" Target="../ink/ink636.xml"/><Relationship Id="rId31" Type="http://schemas.openxmlformats.org/officeDocument/2006/relationships/image" Target="../media/image591.png"/><Relationship Id="rId44" Type="http://schemas.openxmlformats.org/officeDocument/2006/relationships/customXml" Target="../ink/ink653.xml"/><Relationship Id="rId52" Type="http://schemas.openxmlformats.org/officeDocument/2006/relationships/customXml" Target="../ink/ink657.xml"/><Relationship Id="rId60" Type="http://schemas.openxmlformats.org/officeDocument/2006/relationships/customXml" Target="../ink/ink661.xml"/><Relationship Id="rId65" Type="http://schemas.openxmlformats.org/officeDocument/2006/relationships/image" Target="../media/image608.png"/><Relationship Id="rId73" Type="http://schemas.openxmlformats.org/officeDocument/2006/relationships/image" Target="../media/image612.png"/><Relationship Id="rId78" Type="http://schemas.openxmlformats.org/officeDocument/2006/relationships/customXml" Target="../ink/ink670.xml"/><Relationship Id="rId81" Type="http://schemas.openxmlformats.org/officeDocument/2006/relationships/image" Target="../media/image616.png"/><Relationship Id="rId4" Type="http://schemas.openxmlformats.org/officeDocument/2006/relationships/customXml" Target="../ink/ink633.xml"/><Relationship Id="rId9" Type="http://schemas.openxmlformats.org/officeDocument/2006/relationships/image" Target="../media/image580.png"/><Relationship Id="rId13" Type="http://schemas.openxmlformats.org/officeDocument/2006/relationships/image" Target="../media/image582.png"/><Relationship Id="rId18" Type="http://schemas.openxmlformats.org/officeDocument/2006/relationships/customXml" Target="../ink/ink640.xml"/><Relationship Id="rId39" Type="http://schemas.openxmlformats.org/officeDocument/2006/relationships/image" Target="../media/image595.png"/><Relationship Id="rId34" Type="http://schemas.openxmlformats.org/officeDocument/2006/relationships/customXml" Target="../ink/ink648.xml"/><Relationship Id="rId50" Type="http://schemas.openxmlformats.org/officeDocument/2006/relationships/customXml" Target="../ink/ink656.xml"/><Relationship Id="rId55" Type="http://schemas.openxmlformats.org/officeDocument/2006/relationships/image" Target="../media/image603.png"/><Relationship Id="rId76" Type="http://schemas.openxmlformats.org/officeDocument/2006/relationships/customXml" Target="../ink/ink669.xml"/><Relationship Id="rId7" Type="http://schemas.openxmlformats.org/officeDocument/2006/relationships/image" Target="../media/image579.png"/><Relationship Id="rId71" Type="http://schemas.openxmlformats.org/officeDocument/2006/relationships/image" Target="../media/image611.png"/><Relationship Id="rId2" Type="http://schemas.openxmlformats.org/officeDocument/2006/relationships/customXml" Target="../ink/ink632.xml"/><Relationship Id="rId29" Type="http://schemas.openxmlformats.org/officeDocument/2006/relationships/image" Target="../media/image590.png"/><Relationship Id="rId24" Type="http://schemas.openxmlformats.org/officeDocument/2006/relationships/customXml" Target="../ink/ink643.xml"/><Relationship Id="rId40" Type="http://schemas.openxmlformats.org/officeDocument/2006/relationships/customXml" Target="../ink/ink651.xml"/><Relationship Id="rId45" Type="http://schemas.openxmlformats.org/officeDocument/2006/relationships/image" Target="../media/image598.png"/><Relationship Id="rId66" Type="http://schemas.openxmlformats.org/officeDocument/2006/relationships/customXml" Target="../ink/ink664.xml"/><Relationship Id="rId61" Type="http://schemas.openxmlformats.org/officeDocument/2006/relationships/image" Target="../media/image606.png"/><Relationship Id="rId82" Type="http://schemas.openxmlformats.org/officeDocument/2006/relationships/customXml" Target="../ink/ink672.xml"/></Relationships>
</file>

<file path=ppt/slides/_rels/slide28.xml.rels><?xml version="1.0" encoding="UTF-8" standalone="yes"?>
<Relationships xmlns="http://schemas.openxmlformats.org/package/2006/relationships"><Relationship Id="rId26" Type="http://schemas.openxmlformats.org/officeDocument/2006/relationships/image" Target="../media/image630.png"/><Relationship Id="rId21" Type="http://schemas.openxmlformats.org/officeDocument/2006/relationships/customXml" Target="../ink/ink683.xml"/><Relationship Id="rId34" Type="http://schemas.openxmlformats.org/officeDocument/2006/relationships/image" Target="../media/image638.png"/><Relationship Id="rId42" Type="http://schemas.openxmlformats.org/officeDocument/2006/relationships/image" Target="../media/image642.png"/><Relationship Id="rId47" Type="http://schemas.openxmlformats.org/officeDocument/2006/relationships/customXml" Target="../ink/ink696.xml"/><Relationship Id="rId50" Type="http://schemas.openxmlformats.org/officeDocument/2006/relationships/image" Target="../media/image646.png"/><Relationship Id="rId55" Type="http://schemas.openxmlformats.org/officeDocument/2006/relationships/customXml" Target="../ink/ink700.xml"/><Relationship Id="rId63" Type="http://schemas.openxmlformats.org/officeDocument/2006/relationships/image" Target="../media/image652.png"/><Relationship Id="rId7" Type="http://schemas.openxmlformats.org/officeDocument/2006/relationships/customXml" Target="../ink/ink676.xml"/><Relationship Id="rId2" Type="http://schemas.openxmlformats.org/officeDocument/2006/relationships/image" Target="../media/image619.png"/><Relationship Id="rId16" Type="http://schemas.openxmlformats.org/officeDocument/2006/relationships/image" Target="../media/image625.png"/><Relationship Id="rId29" Type="http://schemas.openxmlformats.org/officeDocument/2006/relationships/customXml" Target="../ink/ink687.xml"/><Relationship Id="rId11" Type="http://schemas.openxmlformats.org/officeDocument/2006/relationships/customXml" Target="../ink/ink678.xml"/><Relationship Id="rId24" Type="http://schemas.openxmlformats.org/officeDocument/2006/relationships/image" Target="../media/image629.png"/><Relationship Id="rId32" Type="http://schemas.openxmlformats.org/officeDocument/2006/relationships/image" Target="../media/image637.png"/><Relationship Id="rId37" Type="http://schemas.openxmlformats.org/officeDocument/2006/relationships/customXml" Target="../ink/ink691.xml"/><Relationship Id="rId40" Type="http://schemas.openxmlformats.org/officeDocument/2006/relationships/image" Target="../media/image641.png"/><Relationship Id="rId45" Type="http://schemas.openxmlformats.org/officeDocument/2006/relationships/customXml" Target="../ink/ink695.xml"/><Relationship Id="rId53" Type="http://schemas.openxmlformats.org/officeDocument/2006/relationships/customXml" Target="../ink/ink699.xml"/><Relationship Id="rId58" Type="http://schemas.openxmlformats.org/officeDocument/2006/relationships/image" Target="../media/image650.png"/><Relationship Id="rId66" Type="http://schemas.openxmlformats.org/officeDocument/2006/relationships/customXml" Target="../ink/ink706.xml"/><Relationship Id="rId5" Type="http://schemas.openxmlformats.org/officeDocument/2006/relationships/customXml" Target="../ink/ink675.xml"/><Relationship Id="rId61" Type="http://schemas.openxmlformats.org/officeDocument/2006/relationships/image" Target="../media/image651.png"/><Relationship Id="rId19" Type="http://schemas.openxmlformats.org/officeDocument/2006/relationships/customXml" Target="../ink/ink682.xml"/><Relationship Id="rId14" Type="http://schemas.openxmlformats.org/officeDocument/2006/relationships/image" Target="../media/image624.png"/><Relationship Id="rId22" Type="http://schemas.openxmlformats.org/officeDocument/2006/relationships/image" Target="../media/image628.png"/><Relationship Id="rId27" Type="http://schemas.openxmlformats.org/officeDocument/2006/relationships/customXml" Target="../ink/ink686.xml"/><Relationship Id="rId30" Type="http://schemas.openxmlformats.org/officeDocument/2006/relationships/image" Target="../media/image636.png"/><Relationship Id="rId35" Type="http://schemas.openxmlformats.org/officeDocument/2006/relationships/customXml" Target="../ink/ink690.xml"/><Relationship Id="rId43" Type="http://schemas.openxmlformats.org/officeDocument/2006/relationships/customXml" Target="../ink/ink694.xml"/><Relationship Id="rId48" Type="http://schemas.openxmlformats.org/officeDocument/2006/relationships/image" Target="../media/image645.png"/><Relationship Id="rId56" Type="http://schemas.openxmlformats.org/officeDocument/2006/relationships/image" Target="../media/image649.png"/><Relationship Id="rId64" Type="http://schemas.openxmlformats.org/officeDocument/2006/relationships/customXml" Target="../ink/ink705.xml"/><Relationship Id="rId8" Type="http://schemas.openxmlformats.org/officeDocument/2006/relationships/image" Target="../media/image621.png"/><Relationship Id="rId51" Type="http://schemas.openxmlformats.org/officeDocument/2006/relationships/customXml" Target="../ink/ink698.xml"/><Relationship Id="rId3" Type="http://schemas.openxmlformats.org/officeDocument/2006/relationships/customXml" Target="../ink/ink674.xml"/><Relationship Id="rId12" Type="http://schemas.openxmlformats.org/officeDocument/2006/relationships/image" Target="../media/image623.png"/><Relationship Id="rId17" Type="http://schemas.openxmlformats.org/officeDocument/2006/relationships/customXml" Target="../ink/ink681.xml"/><Relationship Id="rId25" Type="http://schemas.openxmlformats.org/officeDocument/2006/relationships/customXml" Target="../ink/ink685.xml"/><Relationship Id="rId33" Type="http://schemas.openxmlformats.org/officeDocument/2006/relationships/customXml" Target="../ink/ink689.xml"/><Relationship Id="rId38" Type="http://schemas.openxmlformats.org/officeDocument/2006/relationships/image" Target="../media/image640.png"/><Relationship Id="rId46" Type="http://schemas.openxmlformats.org/officeDocument/2006/relationships/image" Target="../media/image644.png"/><Relationship Id="rId59" Type="http://schemas.openxmlformats.org/officeDocument/2006/relationships/customXml" Target="../ink/ink702.xml"/><Relationship Id="rId67" Type="http://schemas.openxmlformats.org/officeDocument/2006/relationships/image" Target="../media/image654.png"/><Relationship Id="rId20" Type="http://schemas.openxmlformats.org/officeDocument/2006/relationships/image" Target="../media/image627.png"/><Relationship Id="rId41" Type="http://schemas.openxmlformats.org/officeDocument/2006/relationships/customXml" Target="../ink/ink693.xml"/><Relationship Id="rId54" Type="http://schemas.openxmlformats.org/officeDocument/2006/relationships/image" Target="../media/image648.png"/><Relationship Id="rId62" Type="http://schemas.openxmlformats.org/officeDocument/2006/relationships/customXml" Target="../ink/ink70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5.png"/><Relationship Id="rId15" Type="http://schemas.openxmlformats.org/officeDocument/2006/relationships/customXml" Target="../ink/ink680.xml"/><Relationship Id="rId23" Type="http://schemas.openxmlformats.org/officeDocument/2006/relationships/customXml" Target="../ink/ink684.xml"/><Relationship Id="rId28" Type="http://schemas.openxmlformats.org/officeDocument/2006/relationships/image" Target="../media/image635.png"/><Relationship Id="rId36" Type="http://schemas.openxmlformats.org/officeDocument/2006/relationships/image" Target="../media/image639.png"/><Relationship Id="rId49" Type="http://schemas.openxmlformats.org/officeDocument/2006/relationships/customXml" Target="../ink/ink697.xml"/><Relationship Id="rId57" Type="http://schemas.openxmlformats.org/officeDocument/2006/relationships/customXml" Target="../ink/ink701.xml"/><Relationship Id="rId10" Type="http://schemas.openxmlformats.org/officeDocument/2006/relationships/image" Target="../media/image622.png"/><Relationship Id="rId31" Type="http://schemas.openxmlformats.org/officeDocument/2006/relationships/customXml" Target="../ink/ink688.xml"/><Relationship Id="rId44" Type="http://schemas.openxmlformats.org/officeDocument/2006/relationships/image" Target="../media/image643.png"/><Relationship Id="rId52" Type="http://schemas.openxmlformats.org/officeDocument/2006/relationships/image" Target="../media/image647.png"/><Relationship Id="rId60" Type="http://schemas.openxmlformats.org/officeDocument/2006/relationships/customXml" Target="../ink/ink703.xml"/><Relationship Id="rId65" Type="http://schemas.openxmlformats.org/officeDocument/2006/relationships/image" Target="../media/image653.png"/><Relationship Id="rId4" Type="http://schemas.openxmlformats.org/officeDocument/2006/relationships/image" Target="../media/image620.png"/><Relationship Id="rId9" Type="http://schemas.openxmlformats.org/officeDocument/2006/relationships/customXml" Target="../ink/ink677.xml"/><Relationship Id="rId13" Type="http://schemas.openxmlformats.org/officeDocument/2006/relationships/customXml" Target="../ink/ink679.xml"/><Relationship Id="rId18" Type="http://schemas.openxmlformats.org/officeDocument/2006/relationships/image" Target="../media/image626.png"/><Relationship Id="rId39" Type="http://schemas.openxmlformats.org/officeDocument/2006/relationships/customXml" Target="../ink/ink692.xml"/></Relationships>
</file>

<file path=ppt/slides/_rels/slide29.xml.rels><?xml version="1.0" encoding="UTF-8" standalone="yes"?>
<Relationships xmlns="http://schemas.openxmlformats.org/package/2006/relationships"><Relationship Id="rId26" Type="http://schemas.openxmlformats.org/officeDocument/2006/relationships/customXml" Target="../ink/ink718.xml"/><Relationship Id="rId21" Type="http://schemas.openxmlformats.org/officeDocument/2006/relationships/image" Target="../media/image664.png"/><Relationship Id="rId42" Type="http://schemas.openxmlformats.org/officeDocument/2006/relationships/customXml" Target="../ink/ink726.xml"/><Relationship Id="rId47" Type="http://schemas.openxmlformats.org/officeDocument/2006/relationships/image" Target="../media/image677.png"/><Relationship Id="rId63" Type="http://schemas.openxmlformats.org/officeDocument/2006/relationships/image" Target="../media/image685.png"/><Relationship Id="rId68" Type="http://schemas.openxmlformats.org/officeDocument/2006/relationships/customXml" Target="../ink/ink739.xml"/><Relationship Id="rId2" Type="http://schemas.openxmlformats.org/officeDocument/2006/relationships/notesSlide" Target="../notesSlides/notesSlide2.xml"/><Relationship Id="rId16" Type="http://schemas.openxmlformats.org/officeDocument/2006/relationships/customXml" Target="../ink/ink713.xml"/><Relationship Id="rId29" Type="http://schemas.openxmlformats.org/officeDocument/2006/relationships/image" Target="../media/image668.png"/><Relationship Id="rId11" Type="http://schemas.openxmlformats.org/officeDocument/2006/relationships/image" Target="../media/image659.png"/><Relationship Id="rId24" Type="http://schemas.openxmlformats.org/officeDocument/2006/relationships/customXml" Target="../ink/ink717.xml"/><Relationship Id="rId32" Type="http://schemas.openxmlformats.org/officeDocument/2006/relationships/customXml" Target="../ink/ink721.xml"/><Relationship Id="rId37" Type="http://schemas.openxmlformats.org/officeDocument/2006/relationships/image" Target="../media/image672.png"/><Relationship Id="rId40" Type="http://schemas.openxmlformats.org/officeDocument/2006/relationships/customXml" Target="../ink/ink725.xml"/><Relationship Id="rId45" Type="http://schemas.openxmlformats.org/officeDocument/2006/relationships/image" Target="../media/image676.png"/><Relationship Id="rId53" Type="http://schemas.openxmlformats.org/officeDocument/2006/relationships/image" Target="../media/image680.png"/><Relationship Id="rId58" Type="http://schemas.openxmlformats.org/officeDocument/2006/relationships/customXml" Target="../ink/ink734.xml"/><Relationship Id="rId66" Type="http://schemas.openxmlformats.org/officeDocument/2006/relationships/customXml" Target="../ink/ink738.xml"/><Relationship Id="rId74" Type="http://schemas.openxmlformats.org/officeDocument/2006/relationships/customXml" Target="../ink/ink742.xml"/><Relationship Id="rId5" Type="http://schemas.openxmlformats.org/officeDocument/2006/relationships/image" Target="../media/image656.png"/><Relationship Id="rId61" Type="http://schemas.openxmlformats.org/officeDocument/2006/relationships/image" Target="../media/image684.png"/><Relationship Id="rId19" Type="http://schemas.openxmlformats.org/officeDocument/2006/relationships/image" Target="../media/image663.png"/><Relationship Id="rId14" Type="http://schemas.openxmlformats.org/officeDocument/2006/relationships/customXml" Target="../ink/ink712.xml"/><Relationship Id="rId22" Type="http://schemas.openxmlformats.org/officeDocument/2006/relationships/customXml" Target="../ink/ink716.xml"/><Relationship Id="rId27" Type="http://schemas.openxmlformats.org/officeDocument/2006/relationships/image" Target="../media/image667.png"/><Relationship Id="rId30" Type="http://schemas.openxmlformats.org/officeDocument/2006/relationships/customXml" Target="../ink/ink720.xml"/><Relationship Id="rId35" Type="http://schemas.openxmlformats.org/officeDocument/2006/relationships/image" Target="../media/image671.png"/><Relationship Id="rId43" Type="http://schemas.openxmlformats.org/officeDocument/2006/relationships/image" Target="../media/image675.png"/><Relationship Id="rId48" Type="http://schemas.openxmlformats.org/officeDocument/2006/relationships/customXml" Target="../ink/ink729.xml"/><Relationship Id="rId56" Type="http://schemas.openxmlformats.org/officeDocument/2006/relationships/customXml" Target="../ink/ink733.xml"/><Relationship Id="rId64" Type="http://schemas.openxmlformats.org/officeDocument/2006/relationships/customXml" Target="../ink/ink737.xml"/><Relationship Id="rId69" Type="http://schemas.openxmlformats.org/officeDocument/2006/relationships/image" Target="../media/image688.png"/><Relationship Id="rId8" Type="http://schemas.openxmlformats.org/officeDocument/2006/relationships/customXml" Target="../ink/ink709.xml"/><Relationship Id="rId51" Type="http://schemas.openxmlformats.org/officeDocument/2006/relationships/image" Target="../media/image679.png"/><Relationship Id="rId72" Type="http://schemas.openxmlformats.org/officeDocument/2006/relationships/customXml" Target="../ink/ink741.xml"/><Relationship Id="rId3" Type="http://schemas.openxmlformats.org/officeDocument/2006/relationships/image" Target="../media/image655.png"/><Relationship Id="rId12" Type="http://schemas.openxmlformats.org/officeDocument/2006/relationships/customXml" Target="../ink/ink711.xml"/><Relationship Id="rId17" Type="http://schemas.openxmlformats.org/officeDocument/2006/relationships/image" Target="../media/image662.png"/><Relationship Id="rId25" Type="http://schemas.openxmlformats.org/officeDocument/2006/relationships/image" Target="../media/image666.png"/><Relationship Id="rId33" Type="http://schemas.openxmlformats.org/officeDocument/2006/relationships/image" Target="../media/image670.png"/><Relationship Id="rId38" Type="http://schemas.openxmlformats.org/officeDocument/2006/relationships/customXml" Target="../ink/ink724.xml"/><Relationship Id="rId46" Type="http://schemas.openxmlformats.org/officeDocument/2006/relationships/customXml" Target="../ink/ink728.xml"/><Relationship Id="rId59" Type="http://schemas.openxmlformats.org/officeDocument/2006/relationships/image" Target="../media/image683.png"/><Relationship Id="rId67" Type="http://schemas.openxmlformats.org/officeDocument/2006/relationships/image" Target="../media/image687.png"/><Relationship Id="rId20" Type="http://schemas.openxmlformats.org/officeDocument/2006/relationships/customXml" Target="../ink/ink715.xml"/><Relationship Id="rId41" Type="http://schemas.openxmlformats.org/officeDocument/2006/relationships/image" Target="../media/image674.png"/><Relationship Id="rId54" Type="http://schemas.openxmlformats.org/officeDocument/2006/relationships/customXml" Target="../ink/ink732.xml"/><Relationship Id="rId62" Type="http://schemas.openxmlformats.org/officeDocument/2006/relationships/customXml" Target="../ink/ink736.xml"/><Relationship Id="rId70" Type="http://schemas.openxmlformats.org/officeDocument/2006/relationships/customXml" Target="../ink/ink740.xml"/><Relationship Id="rId75" Type="http://schemas.openxmlformats.org/officeDocument/2006/relationships/image" Target="../media/image691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708.xml"/><Relationship Id="rId15" Type="http://schemas.openxmlformats.org/officeDocument/2006/relationships/image" Target="../media/image661.png"/><Relationship Id="rId23" Type="http://schemas.openxmlformats.org/officeDocument/2006/relationships/image" Target="../media/image665.png"/><Relationship Id="rId28" Type="http://schemas.openxmlformats.org/officeDocument/2006/relationships/customXml" Target="../ink/ink719.xml"/><Relationship Id="rId36" Type="http://schemas.openxmlformats.org/officeDocument/2006/relationships/customXml" Target="../ink/ink723.xml"/><Relationship Id="rId49" Type="http://schemas.openxmlformats.org/officeDocument/2006/relationships/image" Target="../media/image678.png"/><Relationship Id="rId57" Type="http://schemas.openxmlformats.org/officeDocument/2006/relationships/image" Target="../media/image682.png"/><Relationship Id="rId10" Type="http://schemas.openxmlformats.org/officeDocument/2006/relationships/customXml" Target="../ink/ink710.xml"/><Relationship Id="rId31" Type="http://schemas.openxmlformats.org/officeDocument/2006/relationships/image" Target="../media/image669.png"/><Relationship Id="rId44" Type="http://schemas.openxmlformats.org/officeDocument/2006/relationships/customXml" Target="../ink/ink727.xml"/><Relationship Id="rId52" Type="http://schemas.openxmlformats.org/officeDocument/2006/relationships/customXml" Target="../ink/ink731.xml"/><Relationship Id="rId60" Type="http://schemas.openxmlformats.org/officeDocument/2006/relationships/customXml" Target="../ink/ink735.xml"/><Relationship Id="rId65" Type="http://schemas.openxmlformats.org/officeDocument/2006/relationships/image" Target="../media/image686.png"/><Relationship Id="rId73" Type="http://schemas.openxmlformats.org/officeDocument/2006/relationships/image" Target="../media/image690.png"/><Relationship Id="rId4" Type="http://schemas.openxmlformats.org/officeDocument/2006/relationships/customXml" Target="../ink/ink707.xml"/><Relationship Id="rId9" Type="http://schemas.openxmlformats.org/officeDocument/2006/relationships/image" Target="../media/image658.png"/><Relationship Id="rId13" Type="http://schemas.openxmlformats.org/officeDocument/2006/relationships/image" Target="../media/image660.png"/><Relationship Id="rId18" Type="http://schemas.openxmlformats.org/officeDocument/2006/relationships/customXml" Target="../ink/ink714.xml"/><Relationship Id="rId39" Type="http://schemas.openxmlformats.org/officeDocument/2006/relationships/image" Target="../media/image673.png"/><Relationship Id="rId34" Type="http://schemas.openxmlformats.org/officeDocument/2006/relationships/customXml" Target="../ink/ink722.xml"/><Relationship Id="rId50" Type="http://schemas.openxmlformats.org/officeDocument/2006/relationships/customXml" Target="../ink/ink730.xml"/><Relationship Id="rId55" Type="http://schemas.openxmlformats.org/officeDocument/2006/relationships/image" Target="../media/image681.png"/><Relationship Id="rId7" Type="http://schemas.openxmlformats.org/officeDocument/2006/relationships/image" Target="../media/image657.png"/><Relationship Id="rId71" Type="http://schemas.openxmlformats.org/officeDocument/2006/relationships/image" Target="../media/image68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708.png"/><Relationship Id="rId21" Type="http://schemas.openxmlformats.org/officeDocument/2006/relationships/image" Target="../media/image6510.png"/><Relationship Id="rId42" Type="http://schemas.openxmlformats.org/officeDocument/2006/relationships/customXml" Target="../ink/ink763.xml"/><Relationship Id="rId63" Type="http://schemas.openxmlformats.org/officeDocument/2006/relationships/image" Target="../media/image8610.png"/><Relationship Id="rId84" Type="http://schemas.openxmlformats.org/officeDocument/2006/relationships/customXml" Target="../ink/ink784.xml"/><Relationship Id="rId138" Type="http://schemas.openxmlformats.org/officeDocument/2006/relationships/customXml" Target="../ink/ink811.xml"/><Relationship Id="rId159" Type="http://schemas.openxmlformats.org/officeDocument/2006/relationships/image" Target="../media/image729.png"/><Relationship Id="rId170" Type="http://schemas.openxmlformats.org/officeDocument/2006/relationships/customXml" Target="../ink/ink827.xml"/><Relationship Id="rId107" Type="http://schemas.openxmlformats.org/officeDocument/2006/relationships/image" Target="../media/image703.png"/><Relationship Id="rId11" Type="http://schemas.openxmlformats.org/officeDocument/2006/relationships/image" Target="../media/image6010.png"/><Relationship Id="rId32" Type="http://schemas.openxmlformats.org/officeDocument/2006/relationships/customXml" Target="../ink/ink758.xml"/><Relationship Id="rId53" Type="http://schemas.openxmlformats.org/officeDocument/2006/relationships/image" Target="../media/image8110.png"/><Relationship Id="rId74" Type="http://schemas.openxmlformats.org/officeDocument/2006/relationships/customXml" Target="../ink/ink779.xml"/><Relationship Id="rId128" Type="http://schemas.openxmlformats.org/officeDocument/2006/relationships/customXml" Target="../ink/ink806.xml"/><Relationship Id="rId149" Type="http://schemas.openxmlformats.org/officeDocument/2006/relationships/image" Target="../media/image724.png"/><Relationship Id="rId5" Type="http://schemas.openxmlformats.org/officeDocument/2006/relationships/image" Target="../media/image5710.png"/><Relationship Id="rId95" Type="http://schemas.openxmlformats.org/officeDocument/2006/relationships/image" Target="../media/image697.png"/><Relationship Id="rId160" Type="http://schemas.openxmlformats.org/officeDocument/2006/relationships/customXml" Target="../ink/ink822.xml"/><Relationship Id="rId22" Type="http://schemas.openxmlformats.org/officeDocument/2006/relationships/customXml" Target="../ink/ink753.xml"/><Relationship Id="rId43" Type="http://schemas.openxmlformats.org/officeDocument/2006/relationships/image" Target="../media/image7610.png"/><Relationship Id="rId64" Type="http://schemas.openxmlformats.org/officeDocument/2006/relationships/customXml" Target="../ink/ink774.xml"/><Relationship Id="rId118" Type="http://schemas.openxmlformats.org/officeDocument/2006/relationships/customXml" Target="../ink/ink801.xml"/><Relationship Id="rId139" Type="http://schemas.openxmlformats.org/officeDocument/2006/relationships/image" Target="../media/image719.png"/><Relationship Id="rId85" Type="http://schemas.openxmlformats.org/officeDocument/2006/relationships/image" Target="../media/image692.png"/><Relationship Id="rId150" Type="http://schemas.openxmlformats.org/officeDocument/2006/relationships/customXml" Target="../ink/ink817.xml"/><Relationship Id="rId171" Type="http://schemas.openxmlformats.org/officeDocument/2006/relationships/image" Target="../media/image735.png"/><Relationship Id="rId12" Type="http://schemas.openxmlformats.org/officeDocument/2006/relationships/customXml" Target="../ink/ink748.xml"/><Relationship Id="rId33" Type="http://schemas.openxmlformats.org/officeDocument/2006/relationships/image" Target="../media/image7110.png"/><Relationship Id="rId108" Type="http://schemas.openxmlformats.org/officeDocument/2006/relationships/customXml" Target="../ink/ink796.xml"/><Relationship Id="rId129" Type="http://schemas.openxmlformats.org/officeDocument/2006/relationships/image" Target="../media/image714.png"/><Relationship Id="rId54" Type="http://schemas.openxmlformats.org/officeDocument/2006/relationships/customXml" Target="../ink/ink769.xml"/><Relationship Id="rId75" Type="http://schemas.openxmlformats.org/officeDocument/2006/relationships/image" Target="../media/image9210.png"/><Relationship Id="rId96" Type="http://schemas.openxmlformats.org/officeDocument/2006/relationships/customXml" Target="../ink/ink790.xml"/><Relationship Id="rId140" Type="http://schemas.openxmlformats.org/officeDocument/2006/relationships/customXml" Target="../ink/ink812.xml"/><Relationship Id="rId161" Type="http://schemas.openxmlformats.org/officeDocument/2006/relationships/image" Target="../media/image730.png"/><Relationship Id="rId6" Type="http://schemas.openxmlformats.org/officeDocument/2006/relationships/customXml" Target="../ink/ink745.xml"/><Relationship Id="rId23" Type="http://schemas.openxmlformats.org/officeDocument/2006/relationships/image" Target="../media/image6610.png"/><Relationship Id="rId28" Type="http://schemas.openxmlformats.org/officeDocument/2006/relationships/customXml" Target="../ink/ink756.xml"/><Relationship Id="rId49" Type="http://schemas.openxmlformats.org/officeDocument/2006/relationships/image" Target="../media/image7910.png"/><Relationship Id="rId114" Type="http://schemas.openxmlformats.org/officeDocument/2006/relationships/customXml" Target="../ink/ink799.xml"/><Relationship Id="rId119" Type="http://schemas.openxmlformats.org/officeDocument/2006/relationships/image" Target="../media/image709.png"/><Relationship Id="rId44" Type="http://schemas.openxmlformats.org/officeDocument/2006/relationships/customXml" Target="../ink/ink764.xml"/><Relationship Id="rId60" Type="http://schemas.openxmlformats.org/officeDocument/2006/relationships/customXml" Target="../ink/ink772.xml"/><Relationship Id="rId65" Type="http://schemas.openxmlformats.org/officeDocument/2006/relationships/image" Target="../media/image8710.png"/><Relationship Id="rId81" Type="http://schemas.openxmlformats.org/officeDocument/2006/relationships/image" Target="../media/image9510.png"/><Relationship Id="rId86" Type="http://schemas.openxmlformats.org/officeDocument/2006/relationships/customXml" Target="../ink/ink785.xml"/><Relationship Id="rId130" Type="http://schemas.openxmlformats.org/officeDocument/2006/relationships/customXml" Target="../ink/ink807.xml"/><Relationship Id="rId135" Type="http://schemas.openxmlformats.org/officeDocument/2006/relationships/image" Target="../media/image717.png"/><Relationship Id="rId151" Type="http://schemas.openxmlformats.org/officeDocument/2006/relationships/image" Target="../media/image725.png"/><Relationship Id="rId156" Type="http://schemas.openxmlformats.org/officeDocument/2006/relationships/customXml" Target="../ink/ink820.xml"/><Relationship Id="rId177" Type="http://schemas.openxmlformats.org/officeDocument/2006/relationships/image" Target="../media/image738.png"/><Relationship Id="rId172" Type="http://schemas.openxmlformats.org/officeDocument/2006/relationships/customXml" Target="../ink/ink828.xml"/><Relationship Id="rId13" Type="http://schemas.openxmlformats.org/officeDocument/2006/relationships/image" Target="../media/image6110.png"/><Relationship Id="rId18" Type="http://schemas.openxmlformats.org/officeDocument/2006/relationships/customXml" Target="../ink/ink751.xml"/><Relationship Id="rId39" Type="http://schemas.openxmlformats.org/officeDocument/2006/relationships/image" Target="../media/image7410.png"/><Relationship Id="rId109" Type="http://schemas.openxmlformats.org/officeDocument/2006/relationships/image" Target="../media/image704.png"/><Relationship Id="rId34" Type="http://schemas.openxmlformats.org/officeDocument/2006/relationships/customXml" Target="../ink/ink759.xml"/><Relationship Id="rId50" Type="http://schemas.openxmlformats.org/officeDocument/2006/relationships/customXml" Target="../ink/ink767.xml"/><Relationship Id="rId55" Type="http://schemas.openxmlformats.org/officeDocument/2006/relationships/image" Target="../media/image8210.png"/><Relationship Id="rId76" Type="http://schemas.openxmlformats.org/officeDocument/2006/relationships/customXml" Target="../ink/ink780.xml"/><Relationship Id="rId97" Type="http://schemas.openxmlformats.org/officeDocument/2006/relationships/image" Target="../media/image698.png"/><Relationship Id="rId104" Type="http://schemas.openxmlformats.org/officeDocument/2006/relationships/customXml" Target="../ink/ink794.xml"/><Relationship Id="rId120" Type="http://schemas.openxmlformats.org/officeDocument/2006/relationships/customXml" Target="../ink/ink802.xml"/><Relationship Id="rId125" Type="http://schemas.openxmlformats.org/officeDocument/2006/relationships/image" Target="../media/image712.png"/><Relationship Id="rId141" Type="http://schemas.openxmlformats.org/officeDocument/2006/relationships/image" Target="../media/image720.png"/><Relationship Id="rId146" Type="http://schemas.openxmlformats.org/officeDocument/2006/relationships/customXml" Target="../ink/ink815.xml"/><Relationship Id="rId167" Type="http://schemas.openxmlformats.org/officeDocument/2006/relationships/image" Target="../media/image733.png"/><Relationship Id="rId7" Type="http://schemas.openxmlformats.org/officeDocument/2006/relationships/image" Target="../media/image5810.png"/><Relationship Id="rId71" Type="http://schemas.openxmlformats.org/officeDocument/2006/relationships/image" Target="../media/image9010.png"/><Relationship Id="rId92" Type="http://schemas.openxmlformats.org/officeDocument/2006/relationships/customXml" Target="../ink/ink788.xml"/><Relationship Id="rId162" Type="http://schemas.openxmlformats.org/officeDocument/2006/relationships/customXml" Target="../ink/ink823.xml"/><Relationship Id="rId2" Type="http://schemas.openxmlformats.org/officeDocument/2006/relationships/customXml" Target="../ink/ink743.xml"/><Relationship Id="rId29" Type="http://schemas.openxmlformats.org/officeDocument/2006/relationships/image" Target="../media/image6910.png"/><Relationship Id="rId24" Type="http://schemas.openxmlformats.org/officeDocument/2006/relationships/customXml" Target="../ink/ink754.xml"/><Relationship Id="rId40" Type="http://schemas.openxmlformats.org/officeDocument/2006/relationships/customXml" Target="../ink/ink762.xml"/><Relationship Id="rId45" Type="http://schemas.openxmlformats.org/officeDocument/2006/relationships/image" Target="../media/image7710.png"/><Relationship Id="rId66" Type="http://schemas.openxmlformats.org/officeDocument/2006/relationships/customXml" Target="../ink/ink775.xml"/><Relationship Id="rId87" Type="http://schemas.openxmlformats.org/officeDocument/2006/relationships/image" Target="../media/image693.png"/><Relationship Id="rId110" Type="http://schemas.openxmlformats.org/officeDocument/2006/relationships/customXml" Target="../ink/ink797.xml"/><Relationship Id="rId115" Type="http://schemas.openxmlformats.org/officeDocument/2006/relationships/image" Target="../media/image707.png"/><Relationship Id="rId131" Type="http://schemas.openxmlformats.org/officeDocument/2006/relationships/image" Target="../media/image715.png"/><Relationship Id="rId136" Type="http://schemas.openxmlformats.org/officeDocument/2006/relationships/customXml" Target="../ink/ink810.xml"/><Relationship Id="rId157" Type="http://schemas.openxmlformats.org/officeDocument/2006/relationships/image" Target="../media/image728.png"/><Relationship Id="rId178" Type="http://schemas.openxmlformats.org/officeDocument/2006/relationships/customXml" Target="../ink/ink831.xml"/><Relationship Id="rId61" Type="http://schemas.openxmlformats.org/officeDocument/2006/relationships/image" Target="../media/image8510.png"/><Relationship Id="rId82" Type="http://schemas.openxmlformats.org/officeDocument/2006/relationships/customXml" Target="../ink/ink783.xml"/><Relationship Id="rId152" Type="http://schemas.openxmlformats.org/officeDocument/2006/relationships/customXml" Target="../ink/ink818.xml"/><Relationship Id="rId173" Type="http://schemas.openxmlformats.org/officeDocument/2006/relationships/image" Target="../media/image736.png"/><Relationship Id="rId19" Type="http://schemas.openxmlformats.org/officeDocument/2006/relationships/image" Target="../media/image6411.png"/><Relationship Id="rId14" Type="http://schemas.openxmlformats.org/officeDocument/2006/relationships/customXml" Target="../ink/ink749.xml"/><Relationship Id="rId30" Type="http://schemas.openxmlformats.org/officeDocument/2006/relationships/customXml" Target="../ink/ink757.xml"/><Relationship Id="rId35" Type="http://schemas.openxmlformats.org/officeDocument/2006/relationships/image" Target="../media/image7210.png"/><Relationship Id="rId56" Type="http://schemas.openxmlformats.org/officeDocument/2006/relationships/customXml" Target="../ink/ink770.xml"/><Relationship Id="rId77" Type="http://schemas.openxmlformats.org/officeDocument/2006/relationships/image" Target="../media/image9310.png"/><Relationship Id="rId100" Type="http://schemas.openxmlformats.org/officeDocument/2006/relationships/customXml" Target="../ink/ink792.xml"/><Relationship Id="rId105" Type="http://schemas.openxmlformats.org/officeDocument/2006/relationships/image" Target="../media/image702.png"/><Relationship Id="rId126" Type="http://schemas.openxmlformats.org/officeDocument/2006/relationships/customXml" Target="../ink/ink805.xml"/><Relationship Id="rId147" Type="http://schemas.openxmlformats.org/officeDocument/2006/relationships/image" Target="../media/image723.png"/><Relationship Id="rId168" Type="http://schemas.openxmlformats.org/officeDocument/2006/relationships/customXml" Target="../ink/ink826.xml"/><Relationship Id="rId8" Type="http://schemas.openxmlformats.org/officeDocument/2006/relationships/customXml" Target="../ink/ink746.xml"/><Relationship Id="rId51" Type="http://schemas.openxmlformats.org/officeDocument/2006/relationships/image" Target="../media/image8010.png"/><Relationship Id="rId72" Type="http://schemas.openxmlformats.org/officeDocument/2006/relationships/customXml" Target="../ink/ink778.xml"/><Relationship Id="rId93" Type="http://schemas.openxmlformats.org/officeDocument/2006/relationships/image" Target="../media/image696.png"/><Relationship Id="rId98" Type="http://schemas.openxmlformats.org/officeDocument/2006/relationships/customXml" Target="../ink/ink791.xml"/><Relationship Id="rId121" Type="http://schemas.openxmlformats.org/officeDocument/2006/relationships/image" Target="../media/image710.png"/><Relationship Id="rId142" Type="http://schemas.openxmlformats.org/officeDocument/2006/relationships/customXml" Target="../ink/ink813.xml"/><Relationship Id="rId163" Type="http://schemas.openxmlformats.org/officeDocument/2006/relationships/image" Target="../media/image731.png"/><Relationship Id="rId3" Type="http://schemas.openxmlformats.org/officeDocument/2006/relationships/image" Target="../media/image5610.png"/><Relationship Id="rId25" Type="http://schemas.openxmlformats.org/officeDocument/2006/relationships/image" Target="../media/image6710.png"/><Relationship Id="rId46" Type="http://schemas.openxmlformats.org/officeDocument/2006/relationships/customXml" Target="../ink/ink765.xml"/><Relationship Id="rId67" Type="http://schemas.openxmlformats.org/officeDocument/2006/relationships/image" Target="../media/image8810.png"/><Relationship Id="rId116" Type="http://schemas.openxmlformats.org/officeDocument/2006/relationships/customXml" Target="../ink/ink800.xml"/><Relationship Id="rId137" Type="http://schemas.openxmlformats.org/officeDocument/2006/relationships/image" Target="../media/image718.png"/><Relationship Id="rId158" Type="http://schemas.openxmlformats.org/officeDocument/2006/relationships/customXml" Target="../ink/ink821.xml"/><Relationship Id="rId20" Type="http://schemas.openxmlformats.org/officeDocument/2006/relationships/customXml" Target="../ink/ink752.xml"/><Relationship Id="rId41" Type="http://schemas.openxmlformats.org/officeDocument/2006/relationships/image" Target="../media/image7510.png"/><Relationship Id="rId62" Type="http://schemas.openxmlformats.org/officeDocument/2006/relationships/customXml" Target="../ink/ink773.xml"/><Relationship Id="rId83" Type="http://schemas.openxmlformats.org/officeDocument/2006/relationships/image" Target="../media/image9610.png"/><Relationship Id="rId88" Type="http://schemas.openxmlformats.org/officeDocument/2006/relationships/customXml" Target="../ink/ink786.xml"/><Relationship Id="rId111" Type="http://schemas.openxmlformats.org/officeDocument/2006/relationships/image" Target="../media/image705.png"/><Relationship Id="rId132" Type="http://schemas.openxmlformats.org/officeDocument/2006/relationships/customXml" Target="../ink/ink808.xml"/><Relationship Id="rId153" Type="http://schemas.openxmlformats.org/officeDocument/2006/relationships/image" Target="../media/image726.png"/><Relationship Id="rId174" Type="http://schemas.openxmlformats.org/officeDocument/2006/relationships/customXml" Target="../ink/ink829.xml"/><Relationship Id="rId179" Type="http://schemas.openxmlformats.org/officeDocument/2006/relationships/image" Target="../media/image739.png"/><Relationship Id="rId15" Type="http://schemas.openxmlformats.org/officeDocument/2006/relationships/image" Target="../media/image6210.png"/><Relationship Id="rId36" Type="http://schemas.openxmlformats.org/officeDocument/2006/relationships/customXml" Target="../ink/ink760.xml"/><Relationship Id="rId57" Type="http://schemas.openxmlformats.org/officeDocument/2006/relationships/image" Target="../media/image8310.png"/><Relationship Id="rId106" Type="http://schemas.openxmlformats.org/officeDocument/2006/relationships/customXml" Target="../ink/ink795.xml"/><Relationship Id="rId127" Type="http://schemas.openxmlformats.org/officeDocument/2006/relationships/image" Target="../media/image713.png"/><Relationship Id="rId10" Type="http://schemas.openxmlformats.org/officeDocument/2006/relationships/customXml" Target="../ink/ink747.xml"/><Relationship Id="rId31" Type="http://schemas.openxmlformats.org/officeDocument/2006/relationships/image" Target="../media/image7010.png"/><Relationship Id="rId52" Type="http://schemas.openxmlformats.org/officeDocument/2006/relationships/customXml" Target="../ink/ink768.xml"/><Relationship Id="rId73" Type="http://schemas.openxmlformats.org/officeDocument/2006/relationships/image" Target="../media/image9110.png"/><Relationship Id="rId78" Type="http://schemas.openxmlformats.org/officeDocument/2006/relationships/customXml" Target="../ink/ink781.xml"/><Relationship Id="rId94" Type="http://schemas.openxmlformats.org/officeDocument/2006/relationships/customXml" Target="../ink/ink789.xml"/><Relationship Id="rId99" Type="http://schemas.openxmlformats.org/officeDocument/2006/relationships/image" Target="../media/image699.png"/><Relationship Id="rId101" Type="http://schemas.openxmlformats.org/officeDocument/2006/relationships/image" Target="../media/image700.png"/><Relationship Id="rId122" Type="http://schemas.openxmlformats.org/officeDocument/2006/relationships/customXml" Target="../ink/ink803.xml"/><Relationship Id="rId143" Type="http://schemas.openxmlformats.org/officeDocument/2006/relationships/image" Target="../media/image721.png"/><Relationship Id="rId148" Type="http://schemas.openxmlformats.org/officeDocument/2006/relationships/customXml" Target="../ink/ink816.xml"/><Relationship Id="rId164" Type="http://schemas.openxmlformats.org/officeDocument/2006/relationships/customXml" Target="../ink/ink824.xml"/><Relationship Id="rId169" Type="http://schemas.openxmlformats.org/officeDocument/2006/relationships/image" Target="../media/image734.png"/><Relationship Id="rId4" Type="http://schemas.openxmlformats.org/officeDocument/2006/relationships/customXml" Target="../ink/ink744.xml"/><Relationship Id="rId9" Type="http://schemas.openxmlformats.org/officeDocument/2006/relationships/image" Target="../media/image5910.png"/><Relationship Id="rId26" Type="http://schemas.openxmlformats.org/officeDocument/2006/relationships/customXml" Target="../ink/ink755.xml"/><Relationship Id="rId47" Type="http://schemas.openxmlformats.org/officeDocument/2006/relationships/image" Target="../media/image7810.png"/><Relationship Id="rId68" Type="http://schemas.openxmlformats.org/officeDocument/2006/relationships/customXml" Target="../ink/ink776.xml"/><Relationship Id="rId89" Type="http://schemas.openxmlformats.org/officeDocument/2006/relationships/image" Target="../media/image694.png"/><Relationship Id="rId112" Type="http://schemas.openxmlformats.org/officeDocument/2006/relationships/customXml" Target="../ink/ink798.xml"/><Relationship Id="rId133" Type="http://schemas.openxmlformats.org/officeDocument/2006/relationships/image" Target="../media/image716.png"/><Relationship Id="rId154" Type="http://schemas.openxmlformats.org/officeDocument/2006/relationships/customXml" Target="../ink/ink819.xml"/><Relationship Id="rId175" Type="http://schemas.openxmlformats.org/officeDocument/2006/relationships/image" Target="../media/image737.png"/><Relationship Id="rId16" Type="http://schemas.openxmlformats.org/officeDocument/2006/relationships/customXml" Target="../ink/ink750.xml"/><Relationship Id="rId37" Type="http://schemas.openxmlformats.org/officeDocument/2006/relationships/image" Target="../media/image7310.png"/><Relationship Id="rId58" Type="http://schemas.openxmlformats.org/officeDocument/2006/relationships/customXml" Target="../ink/ink771.xml"/><Relationship Id="rId79" Type="http://schemas.openxmlformats.org/officeDocument/2006/relationships/image" Target="../media/image9410.png"/><Relationship Id="rId102" Type="http://schemas.openxmlformats.org/officeDocument/2006/relationships/customXml" Target="../ink/ink793.xml"/><Relationship Id="rId123" Type="http://schemas.openxmlformats.org/officeDocument/2006/relationships/image" Target="../media/image711.png"/><Relationship Id="rId144" Type="http://schemas.openxmlformats.org/officeDocument/2006/relationships/customXml" Target="../ink/ink814.xml"/><Relationship Id="rId90" Type="http://schemas.openxmlformats.org/officeDocument/2006/relationships/customXml" Target="../ink/ink787.xml"/><Relationship Id="rId165" Type="http://schemas.openxmlformats.org/officeDocument/2006/relationships/image" Target="../media/image732.png"/><Relationship Id="rId27" Type="http://schemas.openxmlformats.org/officeDocument/2006/relationships/image" Target="../media/image6810.png"/><Relationship Id="rId48" Type="http://schemas.openxmlformats.org/officeDocument/2006/relationships/customXml" Target="../ink/ink766.xml"/><Relationship Id="rId69" Type="http://schemas.openxmlformats.org/officeDocument/2006/relationships/image" Target="../media/image8910.png"/><Relationship Id="rId113" Type="http://schemas.openxmlformats.org/officeDocument/2006/relationships/image" Target="../media/image706.png"/><Relationship Id="rId134" Type="http://schemas.openxmlformats.org/officeDocument/2006/relationships/customXml" Target="../ink/ink809.xml"/><Relationship Id="rId80" Type="http://schemas.openxmlformats.org/officeDocument/2006/relationships/customXml" Target="../ink/ink782.xml"/><Relationship Id="rId155" Type="http://schemas.openxmlformats.org/officeDocument/2006/relationships/image" Target="../media/image727.png"/><Relationship Id="rId176" Type="http://schemas.openxmlformats.org/officeDocument/2006/relationships/customXml" Target="../ink/ink830.xml"/><Relationship Id="rId17" Type="http://schemas.openxmlformats.org/officeDocument/2006/relationships/image" Target="../media/image63.png"/><Relationship Id="rId38" Type="http://schemas.openxmlformats.org/officeDocument/2006/relationships/customXml" Target="../ink/ink761.xml"/><Relationship Id="rId59" Type="http://schemas.openxmlformats.org/officeDocument/2006/relationships/image" Target="../media/image8410.png"/><Relationship Id="rId103" Type="http://schemas.openxmlformats.org/officeDocument/2006/relationships/image" Target="../media/image701.png"/><Relationship Id="rId124" Type="http://schemas.openxmlformats.org/officeDocument/2006/relationships/customXml" Target="../ink/ink804.xml"/><Relationship Id="rId70" Type="http://schemas.openxmlformats.org/officeDocument/2006/relationships/customXml" Target="../ink/ink777.xml"/><Relationship Id="rId91" Type="http://schemas.openxmlformats.org/officeDocument/2006/relationships/image" Target="../media/image695.png"/><Relationship Id="rId145" Type="http://schemas.openxmlformats.org/officeDocument/2006/relationships/image" Target="../media/image722.png"/><Relationship Id="rId166" Type="http://schemas.openxmlformats.org/officeDocument/2006/relationships/customXml" Target="../ink/ink82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3" Type="http://schemas.openxmlformats.org/officeDocument/2006/relationships/customXml" Target="../ink/ink837.xml"/><Relationship Id="rId18" Type="http://schemas.openxmlformats.org/officeDocument/2006/relationships/image" Target="../media/image745.png"/><Relationship Id="rId26" Type="http://schemas.openxmlformats.org/officeDocument/2006/relationships/image" Target="../media/image749.png"/><Relationship Id="rId39" Type="http://schemas.openxmlformats.org/officeDocument/2006/relationships/customXml" Target="../ink/ink850.xml"/><Relationship Id="rId21" Type="http://schemas.openxmlformats.org/officeDocument/2006/relationships/customXml" Target="../ink/ink841.xml"/><Relationship Id="rId34" Type="http://schemas.openxmlformats.org/officeDocument/2006/relationships/image" Target="../media/image753.png"/><Relationship Id="rId42" Type="http://schemas.openxmlformats.org/officeDocument/2006/relationships/image" Target="../media/image757.png"/><Relationship Id="rId7" Type="http://schemas.openxmlformats.org/officeDocument/2006/relationships/customXml" Target="../ink/ink834.xml"/><Relationship Id="rId2" Type="http://schemas.openxmlformats.org/officeDocument/2006/relationships/image" Target="../media/image216.png"/><Relationship Id="rId16" Type="http://schemas.openxmlformats.org/officeDocument/2006/relationships/image" Target="../media/image744.png"/><Relationship Id="rId20" Type="http://schemas.openxmlformats.org/officeDocument/2006/relationships/image" Target="../media/image746.png"/><Relationship Id="rId29" Type="http://schemas.openxmlformats.org/officeDocument/2006/relationships/customXml" Target="../ink/ink845.xml"/><Relationship Id="rId41" Type="http://schemas.openxmlformats.org/officeDocument/2006/relationships/customXml" Target="../ink/ink85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80.png"/><Relationship Id="rId11" Type="http://schemas.openxmlformats.org/officeDocument/2006/relationships/customXml" Target="../ink/ink836.xml"/><Relationship Id="rId24" Type="http://schemas.openxmlformats.org/officeDocument/2006/relationships/image" Target="../media/image748.png"/><Relationship Id="rId32" Type="http://schemas.openxmlformats.org/officeDocument/2006/relationships/image" Target="../media/image752.png"/><Relationship Id="rId37" Type="http://schemas.openxmlformats.org/officeDocument/2006/relationships/customXml" Target="../ink/ink849.xml"/><Relationship Id="rId40" Type="http://schemas.openxmlformats.org/officeDocument/2006/relationships/image" Target="../media/image756.png"/><Relationship Id="rId5" Type="http://schemas.openxmlformats.org/officeDocument/2006/relationships/customXml" Target="../ink/ink833.xml"/><Relationship Id="rId15" Type="http://schemas.openxmlformats.org/officeDocument/2006/relationships/customXml" Target="../ink/ink838.xml"/><Relationship Id="rId23" Type="http://schemas.openxmlformats.org/officeDocument/2006/relationships/customXml" Target="../ink/ink842.xml"/><Relationship Id="rId28" Type="http://schemas.openxmlformats.org/officeDocument/2006/relationships/image" Target="../media/image750.png"/><Relationship Id="rId36" Type="http://schemas.openxmlformats.org/officeDocument/2006/relationships/image" Target="../media/image754.png"/><Relationship Id="rId10" Type="http://schemas.openxmlformats.org/officeDocument/2006/relationships/image" Target="../media/image741.png"/><Relationship Id="rId19" Type="http://schemas.openxmlformats.org/officeDocument/2006/relationships/customXml" Target="../ink/ink840.xml"/><Relationship Id="rId31" Type="http://schemas.openxmlformats.org/officeDocument/2006/relationships/customXml" Target="../ink/ink846.xml"/><Relationship Id="rId44" Type="http://schemas.openxmlformats.org/officeDocument/2006/relationships/image" Target="../media/image758.png"/><Relationship Id="rId4" Type="http://schemas.openxmlformats.org/officeDocument/2006/relationships/image" Target="../media/image3370.png"/><Relationship Id="rId9" Type="http://schemas.openxmlformats.org/officeDocument/2006/relationships/customXml" Target="../ink/ink835.xml"/><Relationship Id="rId14" Type="http://schemas.openxmlformats.org/officeDocument/2006/relationships/image" Target="../media/image743.png"/><Relationship Id="rId22" Type="http://schemas.openxmlformats.org/officeDocument/2006/relationships/image" Target="../media/image747.png"/><Relationship Id="rId27" Type="http://schemas.openxmlformats.org/officeDocument/2006/relationships/customXml" Target="../ink/ink844.xml"/><Relationship Id="rId30" Type="http://schemas.openxmlformats.org/officeDocument/2006/relationships/image" Target="../media/image751.png"/><Relationship Id="rId35" Type="http://schemas.openxmlformats.org/officeDocument/2006/relationships/customXml" Target="../ink/ink848.xml"/><Relationship Id="rId43" Type="http://schemas.openxmlformats.org/officeDocument/2006/relationships/customXml" Target="../ink/ink852.xml"/><Relationship Id="rId8" Type="http://schemas.openxmlformats.org/officeDocument/2006/relationships/image" Target="../media/image740.png"/><Relationship Id="rId3" Type="http://schemas.openxmlformats.org/officeDocument/2006/relationships/customXml" Target="../ink/ink832.xml"/><Relationship Id="rId12" Type="http://schemas.openxmlformats.org/officeDocument/2006/relationships/image" Target="../media/image742.png"/><Relationship Id="rId17" Type="http://schemas.openxmlformats.org/officeDocument/2006/relationships/customXml" Target="../ink/ink839.xml"/><Relationship Id="rId25" Type="http://schemas.openxmlformats.org/officeDocument/2006/relationships/customXml" Target="../ink/ink843.xml"/><Relationship Id="rId33" Type="http://schemas.openxmlformats.org/officeDocument/2006/relationships/customXml" Target="../ink/ink847.xml"/><Relationship Id="rId38" Type="http://schemas.openxmlformats.org/officeDocument/2006/relationships/image" Target="../media/image755.png"/></Relationships>
</file>

<file path=ppt/slides/_rels/slide33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910.xml"/><Relationship Id="rId21" Type="http://schemas.openxmlformats.org/officeDocument/2006/relationships/customXml" Target="../ink/ink862.xml"/><Relationship Id="rId42" Type="http://schemas.openxmlformats.org/officeDocument/2006/relationships/image" Target="../media/image767.png"/><Relationship Id="rId63" Type="http://schemas.openxmlformats.org/officeDocument/2006/relationships/customXml" Target="../ink/ink883.xml"/><Relationship Id="rId84" Type="http://schemas.openxmlformats.org/officeDocument/2006/relationships/image" Target="../media/image787.png"/><Relationship Id="rId138" Type="http://schemas.openxmlformats.org/officeDocument/2006/relationships/image" Target="../media/image814.png"/><Relationship Id="rId159" Type="http://schemas.openxmlformats.org/officeDocument/2006/relationships/customXml" Target="../ink/ink931.xml"/><Relationship Id="rId170" Type="http://schemas.openxmlformats.org/officeDocument/2006/relationships/image" Target="../media/image830.png"/><Relationship Id="rId191" Type="http://schemas.openxmlformats.org/officeDocument/2006/relationships/customXml" Target="../ink/ink947.xml"/><Relationship Id="rId205" Type="http://schemas.openxmlformats.org/officeDocument/2006/relationships/customXml" Target="../ink/ink954.xml"/><Relationship Id="rId226" Type="http://schemas.openxmlformats.org/officeDocument/2006/relationships/image" Target="../media/image858.png"/><Relationship Id="rId107" Type="http://schemas.openxmlformats.org/officeDocument/2006/relationships/customXml" Target="../ink/ink905.xml"/><Relationship Id="rId11" Type="http://schemas.openxmlformats.org/officeDocument/2006/relationships/customXml" Target="../ink/ink857.xml"/><Relationship Id="rId32" Type="http://schemas.openxmlformats.org/officeDocument/2006/relationships/image" Target="../media/image762.png"/><Relationship Id="rId53" Type="http://schemas.openxmlformats.org/officeDocument/2006/relationships/customXml" Target="../ink/ink878.xml"/><Relationship Id="rId74" Type="http://schemas.openxmlformats.org/officeDocument/2006/relationships/image" Target="../media/image782.png"/><Relationship Id="rId128" Type="http://schemas.openxmlformats.org/officeDocument/2006/relationships/image" Target="../media/image809.png"/><Relationship Id="rId149" Type="http://schemas.openxmlformats.org/officeDocument/2006/relationships/customXml" Target="../ink/ink926.xml"/><Relationship Id="rId5" Type="http://schemas.openxmlformats.org/officeDocument/2006/relationships/customXml" Target="../ink/ink854.xml"/><Relationship Id="rId95" Type="http://schemas.openxmlformats.org/officeDocument/2006/relationships/customXml" Target="../ink/ink899.xml"/><Relationship Id="rId160" Type="http://schemas.openxmlformats.org/officeDocument/2006/relationships/image" Target="../media/image825.png"/><Relationship Id="rId181" Type="http://schemas.openxmlformats.org/officeDocument/2006/relationships/customXml" Target="../ink/ink942.xml"/><Relationship Id="rId216" Type="http://schemas.openxmlformats.org/officeDocument/2006/relationships/image" Target="../media/image853.png"/><Relationship Id="rId22" Type="http://schemas.openxmlformats.org/officeDocument/2006/relationships/image" Target="../media/image6450.png"/><Relationship Id="rId43" Type="http://schemas.openxmlformats.org/officeDocument/2006/relationships/customXml" Target="../ink/ink873.xml"/><Relationship Id="rId64" Type="http://schemas.openxmlformats.org/officeDocument/2006/relationships/image" Target="../media/image777.png"/><Relationship Id="rId118" Type="http://schemas.openxmlformats.org/officeDocument/2006/relationships/image" Target="../media/image804.png"/><Relationship Id="rId139" Type="http://schemas.openxmlformats.org/officeDocument/2006/relationships/customXml" Target="../ink/ink921.xml"/><Relationship Id="rId85" Type="http://schemas.openxmlformats.org/officeDocument/2006/relationships/customXml" Target="../ink/ink894.xml"/><Relationship Id="rId150" Type="http://schemas.openxmlformats.org/officeDocument/2006/relationships/image" Target="../media/image820.png"/><Relationship Id="rId171" Type="http://schemas.openxmlformats.org/officeDocument/2006/relationships/customXml" Target="../ink/ink937.xml"/><Relationship Id="rId192" Type="http://schemas.openxmlformats.org/officeDocument/2006/relationships/image" Target="../media/image841.png"/><Relationship Id="rId206" Type="http://schemas.openxmlformats.org/officeDocument/2006/relationships/image" Target="../media/image848.png"/><Relationship Id="rId227" Type="http://schemas.openxmlformats.org/officeDocument/2006/relationships/customXml" Target="../ink/ink965.xml"/><Relationship Id="rId12" Type="http://schemas.openxmlformats.org/officeDocument/2006/relationships/image" Target="../media/image6400.png"/><Relationship Id="rId33" Type="http://schemas.openxmlformats.org/officeDocument/2006/relationships/customXml" Target="../ink/ink868.xml"/><Relationship Id="rId108" Type="http://schemas.openxmlformats.org/officeDocument/2006/relationships/image" Target="../media/image799.png"/><Relationship Id="rId129" Type="http://schemas.openxmlformats.org/officeDocument/2006/relationships/customXml" Target="../ink/ink916.xml"/><Relationship Id="rId54" Type="http://schemas.openxmlformats.org/officeDocument/2006/relationships/image" Target="../media/image773.png"/><Relationship Id="rId75" Type="http://schemas.openxmlformats.org/officeDocument/2006/relationships/customXml" Target="../ink/ink889.xml"/><Relationship Id="rId96" Type="http://schemas.openxmlformats.org/officeDocument/2006/relationships/image" Target="../media/image793.png"/><Relationship Id="rId140" Type="http://schemas.openxmlformats.org/officeDocument/2006/relationships/image" Target="../media/image815.png"/><Relationship Id="rId161" Type="http://schemas.openxmlformats.org/officeDocument/2006/relationships/customXml" Target="../ink/ink932.xml"/><Relationship Id="rId182" Type="http://schemas.openxmlformats.org/officeDocument/2006/relationships/image" Target="../media/image836.png"/><Relationship Id="rId217" Type="http://schemas.openxmlformats.org/officeDocument/2006/relationships/customXml" Target="../ink/ink960.xml"/><Relationship Id="rId6" Type="http://schemas.openxmlformats.org/officeDocument/2006/relationships/image" Target="../media/image6370.png"/><Relationship Id="rId23" Type="http://schemas.openxmlformats.org/officeDocument/2006/relationships/customXml" Target="../ink/ink863.xml"/><Relationship Id="rId119" Type="http://schemas.openxmlformats.org/officeDocument/2006/relationships/customXml" Target="../ink/ink911.xml"/><Relationship Id="rId44" Type="http://schemas.openxmlformats.org/officeDocument/2006/relationships/image" Target="../media/image768.png"/><Relationship Id="rId65" Type="http://schemas.openxmlformats.org/officeDocument/2006/relationships/customXml" Target="../ink/ink884.xml"/><Relationship Id="rId86" Type="http://schemas.openxmlformats.org/officeDocument/2006/relationships/image" Target="../media/image788.png"/><Relationship Id="rId130" Type="http://schemas.openxmlformats.org/officeDocument/2006/relationships/image" Target="../media/image810.png"/><Relationship Id="rId151" Type="http://schemas.openxmlformats.org/officeDocument/2006/relationships/customXml" Target="../ink/ink927.xml"/><Relationship Id="rId172" Type="http://schemas.openxmlformats.org/officeDocument/2006/relationships/image" Target="../media/image831.png"/><Relationship Id="rId193" Type="http://schemas.openxmlformats.org/officeDocument/2006/relationships/customXml" Target="../ink/ink948.xml"/><Relationship Id="rId207" Type="http://schemas.openxmlformats.org/officeDocument/2006/relationships/customXml" Target="../ink/ink955.xml"/><Relationship Id="rId228" Type="http://schemas.openxmlformats.org/officeDocument/2006/relationships/image" Target="../media/image859.png"/><Relationship Id="rId13" Type="http://schemas.openxmlformats.org/officeDocument/2006/relationships/customXml" Target="../ink/ink858.xml"/><Relationship Id="rId109" Type="http://schemas.openxmlformats.org/officeDocument/2006/relationships/customXml" Target="../ink/ink906.xml"/><Relationship Id="rId34" Type="http://schemas.openxmlformats.org/officeDocument/2006/relationships/image" Target="../media/image763.png"/><Relationship Id="rId55" Type="http://schemas.openxmlformats.org/officeDocument/2006/relationships/customXml" Target="../ink/ink879.xml"/><Relationship Id="rId76" Type="http://schemas.openxmlformats.org/officeDocument/2006/relationships/image" Target="../media/image783.png"/><Relationship Id="rId97" Type="http://schemas.openxmlformats.org/officeDocument/2006/relationships/customXml" Target="../ink/ink900.xml"/><Relationship Id="rId120" Type="http://schemas.openxmlformats.org/officeDocument/2006/relationships/image" Target="../media/image805.png"/><Relationship Id="rId141" Type="http://schemas.openxmlformats.org/officeDocument/2006/relationships/customXml" Target="../ink/ink922.xml"/><Relationship Id="rId7" Type="http://schemas.openxmlformats.org/officeDocument/2006/relationships/customXml" Target="../ink/ink855.xml"/><Relationship Id="rId162" Type="http://schemas.openxmlformats.org/officeDocument/2006/relationships/image" Target="../media/image826.png"/><Relationship Id="rId183" Type="http://schemas.openxmlformats.org/officeDocument/2006/relationships/customXml" Target="../ink/ink943.xml"/><Relationship Id="rId218" Type="http://schemas.openxmlformats.org/officeDocument/2006/relationships/image" Target="../media/image854.png"/><Relationship Id="rId24" Type="http://schemas.openxmlformats.org/officeDocument/2006/relationships/image" Target="../media/image6460.png"/><Relationship Id="rId45" Type="http://schemas.openxmlformats.org/officeDocument/2006/relationships/customXml" Target="../ink/ink874.xml"/><Relationship Id="rId66" Type="http://schemas.openxmlformats.org/officeDocument/2006/relationships/image" Target="../media/image778.png"/><Relationship Id="rId87" Type="http://schemas.openxmlformats.org/officeDocument/2006/relationships/customXml" Target="../ink/ink895.xml"/><Relationship Id="rId110" Type="http://schemas.openxmlformats.org/officeDocument/2006/relationships/image" Target="../media/image800.png"/><Relationship Id="rId131" Type="http://schemas.openxmlformats.org/officeDocument/2006/relationships/customXml" Target="../ink/ink917.xml"/><Relationship Id="rId152" Type="http://schemas.openxmlformats.org/officeDocument/2006/relationships/image" Target="../media/image821.png"/><Relationship Id="rId173" Type="http://schemas.openxmlformats.org/officeDocument/2006/relationships/customXml" Target="../ink/ink938.xml"/><Relationship Id="rId194" Type="http://schemas.openxmlformats.org/officeDocument/2006/relationships/image" Target="../media/image842.png"/><Relationship Id="rId208" Type="http://schemas.openxmlformats.org/officeDocument/2006/relationships/image" Target="../media/image849.png"/><Relationship Id="rId14" Type="http://schemas.openxmlformats.org/officeDocument/2006/relationships/image" Target="../media/image6410.png"/><Relationship Id="rId35" Type="http://schemas.openxmlformats.org/officeDocument/2006/relationships/customXml" Target="../ink/ink869.xml"/><Relationship Id="rId56" Type="http://schemas.openxmlformats.org/officeDocument/2006/relationships/image" Target="../media/image235.png"/><Relationship Id="rId77" Type="http://schemas.openxmlformats.org/officeDocument/2006/relationships/customXml" Target="../ink/ink890.xml"/><Relationship Id="rId100" Type="http://schemas.openxmlformats.org/officeDocument/2006/relationships/image" Target="../media/image795.png"/><Relationship Id="rId8" Type="http://schemas.openxmlformats.org/officeDocument/2006/relationships/image" Target="../media/image6380.png"/><Relationship Id="rId98" Type="http://schemas.openxmlformats.org/officeDocument/2006/relationships/image" Target="../media/image794.png"/><Relationship Id="rId121" Type="http://schemas.openxmlformats.org/officeDocument/2006/relationships/customXml" Target="../ink/ink912.xml"/><Relationship Id="rId142" Type="http://schemas.openxmlformats.org/officeDocument/2006/relationships/image" Target="../media/image816.png"/><Relationship Id="rId163" Type="http://schemas.openxmlformats.org/officeDocument/2006/relationships/customXml" Target="../ink/ink933.xml"/><Relationship Id="rId184" Type="http://schemas.openxmlformats.org/officeDocument/2006/relationships/image" Target="../media/image837.png"/><Relationship Id="rId219" Type="http://schemas.openxmlformats.org/officeDocument/2006/relationships/customXml" Target="../ink/ink961.xml"/><Relationship Id="rId3" Type="http://schemas.openxmlformats.org/officeDocument/2006/relationships/customXml" Target="../ink/ink853.xml"/><Relationship Id="rId214" Type="http://schemas.openxmlformats.org/officeDocument/2006/relationships/image" Target="../media/image852.png"/><Relationship Id="rId25" Type="http://schemas.openxmlformats.org/officeDocument/2006/relationships/customXml" Target="../ink/ink864.xml"/><Relationship Id="rId46" Type="http://schemas.openxmlformats.org/officeDocument/2006/relationships/image" Target="../media/image769.png"/><Relationship Id="rId67" Type="http://schemas.openxmlformats.org/officeDocument/2006/relationships/customXml" Target="../ink/ink885.xml"/><Relationship Id="rId116" Type="http://schemas.openxmlformats.org/officeDocument/2006/relationships/image" Target="../media/image803.png"/><Relationship Id="rId137" Type="http://schemas.openxmlformats.org/officeDocument/2006/relationships/customXml" Target="../ink/ink920.xml"/><Relationship Id="rId158" Type="http://schemas.openxmlformats.org/officeDocument/2006/relationships/image" Target="../media/image824.png"/><Relationship Id="rId20" Type="http://schemas.openxmlformats.org/officeDocument/2006/relationships/image" Target="../media/image6440.png"/><Relationship Id="rId41" Type="http://schemas.openxmlformats.org/officeDocument/2006/relationships/customXml" Target="../ink/ink872.xml"/><Relationship Id="rId62" Type="http://schemas.openxmlformats.org/officeDocument/2006/relationships/image" Target="../media/image776.png"/><Relationship Id="rId83" Type="http://schemas.openxmlformats.org/officeDocument/2006/relationships/customXml" Target="../ink/ink893.xml"/><Relationship Id="rId88" Type="http://schemas.openxmlformats.org/officeDocument/2006/relationships/image" Target="../media/image789.png"/><Relationship Id="rId111" Type="http://schemas.openxmlformats.org/officeDocument/2006/relationships/customXml" Target="../ink/ink907.xml"/><Relationship Id="rId132" Type="http://schemas.openxmlformats.org/officeDocument/2006/relationships/image" Target="../media/image811.png"/><Relationship Id="rId153" Type="http://schemas.openxmlformats.org/officeDocument/2006/relationships/customXml" Target="../ink/ink928.xml"/><Relationship Id="rId174" Type="http://schemas.openxmlformats.org/officeDocument/2006/relationships/image" Target="../media/image832.png"/><Relationship Id="rId179" Type="http://schemas.openxmlformats.org/officeDocument/2006/relationships/customXml" Target="../ink/ink941.xml"/><Relationship Id="rId195" Type="http://schemas.openxmlformats.org/officeDocument/2006/relationships/customXml" Target="../ink/ink949.xml"/><Relationship Id="rId209" Type="http://schemas.openxmlformats.org/officeDocument/2006/relationships/customXml" Target="../ink/ink956.xml"/><Relationship Id="rId190" Type="http://schemas.openxmlformats.org/officeDocument/2006/relationships/image" Target="../media/image840.png"/><Relationship Id="rId204" Type="http://schemas.openxmlformats.org/officeDocument/2006/relationships/image" Target="../media/image847.png"/><Relationship Id="rId220" Type="http://schemas.openxmlformats.org/officeDocument/2006/relationships/image" Target="../media/image855.png"/><Relationship Id="rId225" Type="http://schemas.openxmlformats.org/officeDocument/2006/relationships/customXml" Target="../ink/ink964.xml"/><Relationship Id="rId15" Type="http://schemas.openxmlformats.org/officeDocument/2006/relationships/customXml" Target="../ink/ink859.xml"/><Relationship Id="rId36" Type="http://schemas.openxmlformats.org/officeDocument/2006/relationships/image" Target="../media/image764.png"/><Relationship Id="rId57" Type="http://schemas.openxmlformats.org/officeDocument/2006/relationships/customXml" Target="../ink/ink880.xml"/><Relationship Id="rId106" Type="http://schemas.openxmlformats.org/officeDocument/2006/relationships/image" Target="../media/image798.png"/><Relationship Id="rId127" Type="http://schemas.openxmlformats.org/officeDocument/2006/relationships/customXml" Target="../ink/ink915.xml"/><Relationship Id="rId10" Type="http://schemas.openxmlformats.org/officeDocument/2006/relationships/image" Target="../media/image1100.png"/><Relationship Id="rId31" Type="http://schemas.openxmlformats.org/officeDocument/2006/relationships/customXml" Target="../ink/ink867.xml"/><Relationship Id="rId52" Type="http://schemas.openxmlformats.org/officeDocument/2006/relationships/image" Target="../media/image772.png"/><Relationship Id="rId73" Type="http://schemas.openxmlformats.org/officeDocument/2006/relationships/customXml" Target="../ink/ink888.xml"/><Relationship Id="rId78" Type="http://schemas.openxmlformats.org/officeDocument/2006/relationships/image" Target="../media/image784.png"/><Relationship Id="rId94" Type="http://schemas.openxmlformats.org/officeDocument/2006/relationships/image" Target="../media/image792.png"/><Relationship Id="rId99" Type="http://schemas.openxmlformats.org/officeDocument/2006/relationships/customXml" Target="../ink/ink901.xml"/><Relationship Id="rId101" Type="http://schemas.openxmlformats.org/officeDocument/2006/relationships/customXml" Target="../ink/ink902.xml"/><Relationship Id="rId122" Type="http://schemas.openxmlformats.org/officeDocument/2006/relationships/image" Target="../media/image806.png"/><Relationship Id="rId143" Type="http://schemas.openxmlformats.org/officeDocument/2006/relationships/customXml" Target="../ink/ink923.xml"/><Relationship Id="rId148" Type="http://schemas.openxmlformats.org/officeDocument/2006/relationships/image" Target="../media/image819.png"/><Relationship Id="rId164" Type="http://schemas.openxmlformats.org/officeDocument/2006/relationships/image" Target="../media/image827.png"/><Relationship Id="rId169" Type="http://schemas.openxmlformats.org/officeDocument/2006/relationships/customXml" Target="../ink/ink936.xml"/><Relationship Id="rId185" Type="http://schemas.openxmlformats.org/officeDocument/2006/relationships/customXml" Target="../ink/ink944.xml"/><Relationship Id="rId4" Type="http://schemas.openxmlformats.org/officeDocument/2006/relationships/image" Target="../media/image6360.png"/><Relationship Id="rId9" Type="http://schemas.openxmlformats.org/officeDocument/2006/relationships/customXml" Target="../ink/ink856.xml"/><Relationship Id="rId180" Type="http://schemas.openxmlformats.org/officeDocument/2006/relationships/image" Target="../media/image835.png"/><Relationship Id="rId210" Type="http://schemas.openxmlformats.org/officeDocument/2006/relationships/image" Target="../media/image850.png"/><Relationship Id="rId215" Type="http://schemas.openxmlformats.org/officeDocument/2006/relationships/customXml" Target="../ink/ink959.xml"/><Relationship Id="rId26" Type="http://schemas.openxmlformats.org/officeDocument/2006/relationships/image" Target="../media/image5100.png"/><Relationship Id="rId47" Type="http://schemas.openxmlformats.org/officeDocument/2006/relationships/customXml" Target="../ink/ink875.xml"/><Relationship Id="rId68" Type="http://schemas.openxmlformats.org/officeDocument/2006/relationships/image" Target="../media/image779.png"/><Relationship Id="rId89" Type="http://schemas.openxmlformats.org/officeDocument/2006/relationships/customXml" Target="../ink/ink896.xml"/><Relationship Id="rId112" Type="http://schemas.openxmlformats.org/officeDocument/2006/relationships/image" Target="../media/image801.png"/><Relationship Id="rId133" Type="http://schemas.openxmlformats.org/officeDocument/2006/relationships/customXml" Target="../ink/ink918.xml"/><Relationship Id="rId154" Type="http://schemas.openxmlformats.org/officeDocument/2006/relationships/image" Target="../media/image822.png"/><Relationship Id="rId175" Type="http://schemas.openxmlformats.org/officeDocument/2006/relationships/customXml" Target="../ink/ink939.xml"/><Relationship Id="rId196" Type="http://schemas.openxmlformats.org/officeDocument/2006/relationships/image" Target="../media/image843.png"/><Relationship Id="rId200" Type="http://schemas.openxmlformats.org/officeDocument/2006/relationships/image" Target="../media/image845.png"/><Relationship Id="rId16" Type="http://schemas.openxmlformats.org/officeDocument/2006/relationships/image" Target="../media/image6420.png"/><Relationship Id="rId221" Type="http://schemas.openxmlformats.org/officeDocument/2006/relationships/customXml" Target="../ink/ink962.xml"/><Relationship Id="rId37" Type="http://schemas.openxmlformats.org/officeDocument/2006/relationships/customXml" Target="../ink/ink870.xml"/><Relationship Id="rId58" Type="http://schemas.openxmlformats.org/officeDocument/2006/relationships/image" Target="../media/image774.png"/><Relationship Id="rId79" Type="http://schemas.openxmlformats.org/officeDocument/2006/relationships/customXml" Target="../ink/ink891.xml"/><Relationship Id="rId102" Type="http://schemas.openxmlformats.org/officeDocument/2006/relationships/image" Target="../media/image796.png"/><Relationship Id="rId123" Type="http://schemas.openxmlformats.org/officeDocument/2006/relationships/customXml" Target="../ink/ink913.xml"/><Relationship Id="rId144" Type="http://schemas.openxmlformats.org/officeDocument/2006/relationships/image" Target="../media/image817.png"/><Relationship Id="rId90" Type="http://schemas.openxmlformats.org/officeDocument/2006/relationships/image" Target="../media/image790.png"/><Relationship Id="rId165" Type="http://schemas.openxmlformats.org/officeDocument/2006/relationships/customXml" Target="../ink/ink934.xml"/><Relationship Id="rId186" Type="http://schemas.openxmlformats.org/officeDocument/2006/relationships/image" Target="../media/image838.png"/><Relationship Id="rId211" Type="http://schemas.openxmlformats.org/officeDocument/2006/relationships/customXml" Target="../ink/ink957.xml"/><Relationship Id="rId27" Type="http://schemas.openxmlformats.org/officeDocument/2006/relationships/customXml" Target="../ink/ink865.xml"/><Relationship Id="rId48" Type="http://schemas.openxmlformats.org/officeDocument/2006/relationships/image" Target="../media/image770.png"/><Relationship Id="rId69" Type="http://schemas.openxmlformats.org/officeDocument/2006/relationships/customXml" Target="../ink/ink886.xml"/><Relationship Id="rId113" Type="http://schemas.openxmlformats.org/officeDocument/2006/relationships/customXml" Target="../ink/ink908.xml"/><Relationship Id="rId134" Type="http://schemas.openxmlformats.org/officeDocument/2006/relationships/image" Target="../media/image812.png"/><Relationship Id="rId80" Type="http://schemas.openxmlformats.org/officeDocument/2006/relationships/image" Target="../media/image785.png"/><Relationship Id="rId155" Type="http://schemas.openxmlformats.org/officeDocument/2006/relationships/customXml" Target="../ink/ink929.xml"/><Relationship Id="rId176" Type="http://schemas.openxmlformats.org/officeDocument/2006/relationships/image" Target="../media/image833.png"/><Relationship Id="rId197" Type="http://schemas.openxmlformats.org/officeDocument/2006/relationships/customXml" Target="../ink/ink950.xml"/><Relationship Id="rId201" Type="http://schemas.openxmlformats.org/officeDocument/2006/relationships/customXml" Target="../ink/ink952.xml"/><Relationship Id="rId222" Type="http://schemas.openxmlformats.org/officeDocument/2006/relationships/image" Target="../media/image856.png"/><Relationship Id="rId17" Type="http://schemas.openxmlformats.org/officeDocument/2006/relationships/customXml" Target="../ink/ink860.xml"/><Relationship Id="rId38" Type="http://schemas.openxmlformats.org/officeDocument/2006/relationships/image" Target="../media/image765.png"/><Relationship Id="rId59" Type="http://schemas.openxmlformats.org/officeDocument/2006/relationships/customXml" Target="../ink/ink881.xml"/><Relationship Id="rId103" Type="http://schemas.openxmlformats.org/officeDocument/2006/relationships/customXml" Target="../ink/ink903.xml"/><Relationship Id="rId124" Type="http://schemas.openxmlformats.org/officeDocument/2006/relationships/image" Target="../media/image807.png"/><Relationship Id="rId70" Type="http://schemas.openxmlformats.org/officeDocument/2006/relationships/image" Target="../media/image780.png"/><Relationship Id="rId91" Type="http://schemas.openxmlformats.org/officeDocument/2006/relationships/customXml" Target="../ink/ink897.xml"/><Relationship Id="rId145" Type="http://schemas.openxmlformats.org/officeDocument/2006/relationships/customXml" Target="../ink/ink924.xml"/><Relationship Id="rId166" Type="http://schemas.openxmlformats.org/officeDocument/2006/relationships/image" Target="../media/image828.png"/><Relationship Id="rId187" Type="http://schemas.openxmlformats.org/officeDocument/2006/relationships/customXml" Target="../ink/ink945.xml"/><Relationship Id="rId1" Type="http://schemas.openxmlformats.org/officeDocument/2006/relationships/slideLayout" Target="../slideLayouts/slideLayout2.xml"/><Relationship Id="rId212" Type="http://schemas.openxmlformats.org/officeDocument/2006/relationships/image" Target="../media/image851.png"/><Relationship Id="rId28" Type="http://schemas.openxmlformats.org/officeDocument/2006/relationships/image" Target="../media/image760.png"/><Relationship Id="rId49" Type="http://schemas.openxmlformats.org/officeDocument/2006/relationships/customXml" Target="../ink/ink876.xml"/><Relationship Id="rId114" Type="http://schemas.openxmlformats.org/officeDocument/2006/relationships/image" Target="../media/image802.png"/><Relationship Id="rId60" Type="http://schemas.openxmlformats.org/officeDocument/2006/relationships/image" Target="../media/image775.png"/><Relationship Id="rId81" Type="http://schemas.openxmlformats.org/officeDocument/2006/relationships/customXml" Target="../ink/ink892.xml"/><Relationship Id="rId135" Type="http://schemas.openxmlformats.org/officeDocument/2006/relationships/customXml" Target="../ink/ink919.xml"/><Relationship Id="rId156" Type="http://schemas.openxmlformats.org/officeDocument/2006/relationships/image" Target="../media/image823.png"/><Relationship Id="rId177" Type="http://schemas.openxmlformats.org/officeDocument/2006/relationships/customXml" Target="../ink/ink940.xml"/><Relationship Id="rId198" Type="http://schemas.openxmlformats.org/officeDocument/2006/relationships/image" Target="../media/image844.png"/><Relationship Id="rId202" Type="http://schemas.openxmlformats.org/officeDocument/2006/relationships/image" Target="../media/image846.png"/><Relationship Id="rId223" Type="http://schemas.openxmlformats.org/officeDocument/2006/relationships/customXml" Target="../ink/ink963.xml"/><Relationship Id="rId18" Type="http://schemas.openxmlformats.org/officeDocument/2006/relationships/image" Target="../media/image6430.png"/><Relationship Id="rId39" Type="http://schemas.openxmlformats.org/officeDocument/2006/relationships/customXml" Target="../ink/ink871.xml"/><Relationship Id="rId50" Type="http://schemas.openxmlformats.org/officeDocument/2006/relationships/image" Target="../media/image771.png"/><Relationship Id="rId104" Type="http://schemas.openxmlformats.org/officeDocument/2006/relationships/image" Target="../media/image797.png"/><Relationship Id="rId125" Type="http://schemas.openxmlformats.org/officeDocument/2006/relationships/customXml" Target="../ink/ink914.xml"/><Relationship Id="rId146" Type="http://schemas.openxmlformats.org/officeDocument/2006/relationships/image" Target="../media/image818.png"/><Relationship Id="rId167" Type="http://schemas.openxmlformats.org/officeDocument/2006/relationships/customXml" Target="../ink/ink935.xml"/><Relationship Id="rId188" Type="http://schemas.openxmlformats.org/officeDocument/2006/relationships/image" Target="../media/image839.png"/><Relationship Id="rId71" Type="http://schemas.openxmlformats.org/officeDocument/2006/relationships/customXml" Target="../ink/ink887.xml"/><Relationship Id="rId92" Type="http://schemas.openxmlformats.org/officeDocument/2006/relationships/image" Target="../media/image791.png"/><Relationship Id="rId213" Type="http://schemas.openxmlformats.org/officeDocument/2006/relationships/customXml" Target="../ink/ink958.xml"/><Relationship Id="rId2" Type="http://schemas.openxmlformats.org/officeDocument/2006/relationships/image" Target="../media/image759.png"/><Relationship Id="rId29" Type="http://schemas.openxmlformats.org/officeDocument/2006/relationships/customXml" Target="../ink/ink866.xml"/><Relationship Id="rId40" Type="http://schemas.openxmlformats.org/officeDocument/2006/relationships/image" Target="../media/image766.png"/><Relationship Id="rId115" Type="http://schemas.openxmlformats.org/officeDocument/2006/relationships/customXml" Target="../ink/ink909.xml"/><Relationship Id="rId136" Type="http://schemas.openxmlformats.org/officeDocument/2006/relationships/image" Target="../media/image813.png"/><Relationship Id="rId157" Type="http://schemas.openxmlformats.org/officeDocument/2006/relationships/customXml" Target="../ink/ink930.xml"/><Relationship Id="rId178" Type="http://schemas.openxmlformats.org/officeDocument/2006/relationships/image" Target="../media/image834.png"/><Relationship Id="rId61" Type="http://schemas.openxmlformats.org/officeDocument/2006/relationships/customXml" Target="../ink/ink882.xml"/><Relationship Id="rId82" Type="http://schemas.openxmlformats.org/officeDocument/2006/relationships/image" Target="../media/image786.png"/><Relationship Id="rId199" Type="http://schemas.openxmlformats.org/officeDocument/2006/relationships/customXml" Target="../ink/ink951.xml"/><Relationship Id="rId203" Type="http://schemas.openxmlformats.org/officeDocument/2006/relationships/customXml" Target="../ink/ink953.xml"/><Relationship Id="rId19" Type="http://schemas.openxmlformats.org/officeDocument/2006/relationships/customXml" Target="../ink/ink861.xml"/><Relationship Id="rId224" Type="http://schemas.openxmlformats.org/officeDocument/2006/relationships/image" Target="../media/image857.png"/><Relationship Id="rId30" Type="http://schemas.openxmlformats.org/officeDocument/2006/relationships/image" Target="../media/image761.png"/><Relationship Id="rId105" Type="http://schemas.openxmlformats.org/officeDocument/2006/relationships/customXml" Target="../ink/ink904.xml"/><Relationship Id="rId126" Type="http://schemas.openxmlformats.org/officeDocument/2006/relationships/image" Target="../media/image808.png"/><Relationship Id="rId147" Type="http://schemas.openxmlformats.org/officeDocument/2006/relationships/customXml" Target="../ink/ink925.xml"/><Relationship Id="rId168" Type="http://schemas.openxmlformats.org/officeDocument/2006/relationships/image" Target="../media/image829.png"/><Relationship Id="rId51" Type="http://schemas.openxmlformats.org/officeDocument/2006/relationships/customXml" Target="../ink/ink877.xml"/><Relationship Id="rId72" Type="http://schemas.openxmlformats.org/officeDocument/2006/relationships/image" Target="../media/image781.png"/><Relationship Id="rId93" Type="http://schemas.openxmlformats.org/officeDocument/2006/relationships/customXml" Target="../ink/ink898.xml"/><Relationship Id="rId189" Type="http://schemas.openxmlformats.org/officeDocument/2006/relationships/customXml" Target="../ink/ink94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://tristanpenman.com/demos/n-puzzle/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6" Type="http://schemas.openxmlformats.org/officeDocument/2006/relationships/customXml" Target="../ink/ink978.xml"/><Relationship Id="rId21" Type="http://schemas.openxmlformats.org/officeDocument/2006/relationships/image" Target="../media/image869.png"/><Relationship Id="rId42" Type="http://schemas.openxmlformats.org/officeDocument/2006/relationships/customXml" Target="../ink/ink986.xml"/><Relationship Id="rId47" Type="http://schemas.openxmlformats.org/officeDocument/2006/relationships/customXml" Target="../ink/ink989.xml"/><Relationship Id="rId63" Type="http://schemas.openxmlformats.org/officeDocument/2006/relationships/customXml" Target="../ink/ink997.xml"/><Relationship Id="rId68" Type="http://schemas.openxmlformats.org/officeDocument/2006/relationships/image" Target="../media/image891.png"/><Relationship Id="rId16" Type="http://schemas.openxmlformats.org/officeDocument/2006/relationships/customXml" Target="../ink/ink973.xml"/><Relationship Id="rId11" Type="http://schemas.openxmlformats.org/officeDocument/2006/relationships/image" Target="../media/image864.png"/><Relationship Id="rId32" Type="http://schemas.openxmlformats.org/officeDocument/2006/relationships/customXml" Target="../ink/ink981.xml"/><Relationship Id="rId37" Type="http://schemas.openxmlformats.org/officeDocument/2006/relationships/image" Target="../media/image877.png"/><Relationship Id="rId53" Type="http://schemas.openxmlformats.org/officeDocument/2006/relationships/customXml" Target="../ink/ink992.xml"/><Relationship Id="rId58" Type="http://schemas.openxmlformats.org/officeDocument/2006/relationships/image" Target="../media/image886.png"/><Relationship Id="rId74" Type="http://schemas.openxmlformats.org/officeDocument/2006/relationships/customXml" Target="../ink/ink1003.xml"/><Relationship Id="rId79" Type="http://schemas.openxmlformats.org/officeDocument/2006/relationships/image" Target="../media/image896.png"/><Relationship Id="rId5" Type="http://schemas.openxmlformats.org/officeDocument/2006/relationships/image" Target="../media/image861.png"/><Relationship Id="rId61" Type="http://schemas.openxmlformats.org/officeDocument/2006/relationships/customXml" Target="../ink/ink996.xml"/><Relationship Id="rId19" Type="http://schemas.openxmlformats.org/officeDocument/2006/relationships/image" Target="../media/image868.png"/><Relationship Id="rId14" Type="http://schemas.openxmlformats.org/officeDocument/2006/relationships/customXml" Target="../ink/ink972.xml"/><Relationship Id="rId22" Type="http://schemas.openxmlformats.org/officeDocument/2006/relationships/customXml" Target="../ink/ink976.xml"/><Relationship Id="rId27" Type="http://schemas.openxmlformats.org/officeDocument/2006/relationships/image" Target="../media/image872.png"/><Relationship Id="rId30" Type="http://schemas.openxmlformats.org/officeDocument/2006/relationships/customXml" Target="../ink/ink980.xml"/><Relationship Id="rId35" Type="http://schemas.openxmlformats.org/officeDocument/2006/relationships/image" Target="../media/image876.png"/><Relationship Id="rId43" Type="http://schemas.openxmlformats.org/officeDocument/2006/relationships/customXml" Target="../ink/ink987.xml"/><Relationship Id="rId48" Type="http://schemas.openxmlformats.org/officeDocument/2006/relationships/image" Target="../media/image881.png"/><Relationship Id="rId56" Type="http://schemas.openxmlformats.org/officeDocument/2006/relationships/image" Target="../media/image885.png"/><Relationship Id="rId64" Type="http://schemas.openxmlformats.org/officeDocument/2006/relationships/image" Target="../media/image889.png"/><Relationship Id="rId69" Type="http://schemas.openxmlformats.org/officeDocument/2006/relationships/customXml" Target="../ink/ink1000.xml"/><Relationship Id="rId77" Type="http://schemas.openxmlformats.org/officeDocument/2006/relationships/image" Target="../media/image895.png"/><Relationship Id="rId8" Type="http://schemas.openxmlformats.org/officeDocument/2006/relationships/customXml" Target="../ink/ink969.xml"/><Relationship Id="rId51" Type="http://schemas.openxmlformats.org/officeDocument/2006/relationships/customXml" Target="../ink/ink991.xml"/><Relationship Id="rId72" Type="http://schemas.openxmlformats.org/officeDocument/2006/relationships/customXml" Target="../ink/ink1002.xml"/><Relationship Id="rId80" Type="http://schemas.openxmlformats.org/officeDocument/2006/relationships/customXml" Target="../ink/ink1006.xml"/><Relationship Id="rId3" Type="http://schemas.openxmlformats.org/officeDocument/2006/relationships/image" Target="../media/image860.png"/><Relationship Id="rId12" Type="http://schemas.openxmlformats.org/officeDocument/2006/relationships/customXml" Target="../ink/ink971.xml"/><Relationship Id="rId17" Type="http://schemas.openxmlformats.org/officeDocument/2006/relationships/image" Target="../media/image867.png"/><Relationship Id="rId25" Type="http://schemas.openxmlformats.org/officeDocument/2006/relationships/image" Target="../media/image871.png"/><Relationship Id="rId33" Type="http://schemas.openxmlformats.org/officeDocument/2006/relationships/image" Target="../media/image875.png"/><Relationship Id="rId38" Type="http://schemas.openxmlformats.org/officeDocument/2006/relationships/customXml" Target="../ink/ink984.xml"/><Relationship Id="rId46" Type="http://schemas.openxmlformats.org/officeDocument/2006/relationships/image" Target="../media/image880.png"/><Relationship Id="rId59" Type="http://schemas.openxmlformats.org/officeDocument/2006/relationships/customXml" Target="../ink/ink995.xml"/><Relationship Id="rId67" Type="http://schemas.openxmlformats.org/officeDocument/2006/relationships/customXml" Target="../ink/ink999.xml"/><Relationship Id="rId20" Type="http://schemas.openxmlformats.org/officeDocument/2006/relationships/customXml" Target="../ink/ink975.xml"/><Relationship Id="rId41" Type="http://schemas.openxmlformats.org/officeDocument/2006/relationships/image" Target="../media/image235.png"/><Relationship Id="rId54" Type="http://schemas.openxmlformats.org/officeDocument/2006/relationships/image" Target="../media/image884.png"/><Relationship Id="rId62" Type="http://schemas.openxmlformats.org/officeDocument/2006/relationships/image" Target="../media/image888.png"/><Relationship Id="rId70" Type="http://schemas.openxmlformats.org/officeDocument/2006/relationships/customXml" Target="../ink/ink1001.xml"/><Relationship Id="rId75" Type="http://schemas.openxmlformats.org/officeDocument/2006/relationships/image" Target="../media/image894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968.xml"/><Relationship Id="rId15" Type="http://schemas.openxmlformats.org/officeDocument/2006/relationships/image" Target="../media/image866.png"/><Relationship Id="rId23" Type="http://schemas.openxmlformats.org/officeDocument/2006/relationships/image" Target="../media/image870.png"/><Relationship Id="rId28" Type="http://schemas.openxmlformats.org/officeDocument/2006/relationships/customXml" Target="../ink/ink979.xml"/><Relationship Id="rId36" Type="http://schemas.openxmlformats.org/officeDocument/2006/relationships/customXml" Target="../ink/ink983.xml"/><Relationship Id="rId49" Type="http://schemas.openxmlformats.org/officeDocument/2006/relationships/customXml" Target="../ink/ink990.xml"/><Relationship Id="rId57" Type="http://schemas.openxmlformats.org/officeDocument/2006/relationships/customXml" Target="../ink/ink994.xml"/><Relationship Id="rId10" Type="http://schemas.openxmlformats.org/officeDocument/2006/relationships/customXml" Target="../ink/ink970.xml"/><Relationship Id="rId31" Type="http://schemas.openxmlformats.org/officeDocument/2006/relationships/image" Target="../media/image874.png"/><Relationship Id="rId44" Type="http://schemas.openxmlformats.org/officeDocument/2006/relationships/image" Target="../media/image879.png"/><Relationship Id="rId52" Type="http://schemas.openxmlformats.org/officeDocument/2006/relationships/image" Target="../media/image883.png"/><Relationship Id="rId60" Type="http://schemas.openxmlformats.org/officeDocument/2006/relationships/image" Target="../media/image887.png"/><Relationship Id="rId65" Type="http://schemas.openxmlformats.org/officeDocument/2006/relationships/customXml" Target="../ink/ink998.xml"/><Relationship Id="rId73" Type="http://schemas.openxmlformats.org/officeDocument/2006/relationships/image" Target="../media/image893.png"/><Relationship Id="rId78" Type="http://schemas.openxmlformats.org/officeDocument/2006/relationships/customXml" Target="../ink/ink1005.xml"/><Relationship Id="rId81" Type="http://schemas.openxmlformats.org/officeDocument/2006/relationships/image" Target="../media/image897.png"/><Relationship Id="rId4" Type="http://schemas.openxmlformats.org/officeDocument/2006/relationships/customXml" Target="../ink/ink967.xml"/><Relationship Id="rId9" Type="http://schemas.openxmlformats.org/officeDocument/2006/relationships/image" Target="../media/image863.png"/><Relationship Id="rId13" Type="http://schemas.openxmlformats.org/officeDocument/2006/relationships/image" Target="../media/image865.png"/><Relationship Id="rId18" Type="http://schemas.openxmlformats.org/officeDocument/2006/relationships/customXml" Target="../ink/ink974.xml"/><Relationship Id="rId39" Type="http://schemas.openxmlformats.org/officeDocument/2006/relationships/image" Target="../media/image878.png"/><Relationship Id="rId34" Type="http://schemas.openxmlformats.org/officeDocument/2006/relationships/customXml" Target="../ink/ink982.xml"/><Relationship Id="rId50" Type="http://schemas.openxmlformats.org/officeDocument/2006/relationships/image" Target="../media/image882.png"/><Relationship Id="rId55" Type="http://schemas.openxmlformats.org/officeDocument/2006/relationships/customXml" Target="../ink/ink993.xml"/><Relationship Id="rId76" Type="http://schemas.openxmlformats.org/officeDocument/2006/relationships/customXml" Target="../ink/ink1004.xml"/><Relationship Id="rId7" Type="http://schemas.openxmlformats.org/officeDocument/2006/relationships/image" Target="../media/image862.png"/><Relationship Id="rId71" Type="http://schemas.openxmlformats.org/officeDocument/2006/relationships/image" Target="../media/image892.png"/><Relationship Id="rId2" Type="http://schemas.openxmlformats.org/officeDocument/2006/relationships/customXml" Target="../ink/ink966.xml"/><Relationship Id="rId29" Type="http://schemas.openxmlformats.org/officeDocument/2006/relationships/image" Target="../media/image873.png"/><Relationship Id="rId24" Type="http://schemas.openxmlformats.org/officeDocument/2006/relationships/customXml" Target="../ink/ink977.xml"/><Relationship Id="rId40" Type="http://schemas.openxmlformats.org/officeDocument/2006/relationships/customXml" Target="../ink/ink985.xml"/><Relationship Id="rId45" Type="http://schemas.openxmlformats.org/officeDocument/2006/relationships/customXml" Target="../ink/ink988.xml"/><Relationship Id="rId66" Type="http://schemas.openxmlformats.org/officeDocument/2006/relationships/image" Target="../media/image890.png"/></Relationships>
</file>

<file path=ppt/slides/_rels/slide36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560.png"/><Relationship Id="rId21" Type="http://schemas.openxmlformats.org/officeDocument/2006/relationships/image" Target="../media/image1074.png"/><Relationship Id="rId42" Type="http://schemas.openxmlformats.org/officeDocument/2006/relationships/customXml" Target="../ink/ink1027.xml"/><Relationship Id="rId63" Type="http://schemas.openxmlformats.org/officeDocument/2006/relationships/image" Target="../media/image1290.png"/><Relationship Id="rId84" Type="http://schemas.openxmlformats.org/officeDocument/2006/relationships/customXml" Target="../ink/ink1048.xml"/><Relationship Id="rId138" Type="http://schemas.openxmlformats.org/officeDocument/2006/relationships/customXml" Target="../ink/ink1075.xml"/><Relationship Id="rId159" Type="http://schemas.openxmlformats.org/officeDocument/2006/relationships/image" Target="../media/image1770.png"/><Relationship Id="rId170" Type="http://schemas.openxmlformats.org/officeDocument/2006/relationships/customXml" Target="../ink/ink1091.xml"/><Relationship Id="rId191" Type="http://schemas.openxmlformats.org/officeDocument/2006/relationships/image" Target="../media/image898.png"/><Relationship Id="rId107" Type="http://schemas.openxmlformats.org/officeDocument/2006/relationships/image" Target="../media/image1511.png"/><Relationship Id="rId11" Type="http://schemas.openxmlformats.org/officeDocument/2006/relationships/image" Target="../media/image10210.png"/><Relationship Id="rId32" Type="http://schemas.openxmlformats.org/officeDocument/2006/relationships/customXml" Target="../ink/ink1022.xml"/><Relationship Id="rId53" Type="http://schemas.openxmlformats.org/officeDocument/2006/relationships/image" Target="../media/image1240.png"/><Relationship Id="rId74" Type="http://schemas.openxmlformats.org/officeDocument/2006/relationships/customXml" Target="../ink/ink1043.xml"/><Relationship Id="rId128" Type="http://schemas.openxmlformats.org/officeDocument/2006/relationships/customXml" Target="../ink/ink1070.xml"/><Relationship Id="rId149" Type="http://schemas.openxmlformats.org/officeDocument/2006/relationships/image" Target="../media/image1720.png"/><Relationship Id="rId5" Type="http://schemas.openxmlformats.org/officeDocument/2006/relationships/image" Target="../media/image9910.png"/><Relationship Id="rId95" Type="http://schemas.openxmlformats.org/officeDocument/2006/relationships/image" Target="../media/image1450.png"/><Relationship Id="rId160" Type="http://schemas.openxmlformats.org/officeDocument/2006/relationships/customXml" Target="../ink/ink1086.xml"/><Relationship Id="rId181" Type="http://schemas.openxmlformats.org/officeDocument/2006/relationships/image" Target="../media/image1880.png"/><Relationship Id="rId22" Type="http://schemas.openxmlformats.org/officeDocument/2006/relationships/customXml" Target="../ink/ink1017.xml"/><Relationship Id="rId43" Type="http://schemas.openxmlformats.org/officeDocument/2006/relationships/image" Target="../media/image1190.png"/><Relationship Id="rId64" Type="http://schemas.openxmlformats.org/officeDocument/2006/relationships/customXml" Target="../ink/ink1038.xml"/><Relationship Id="rId118" Type="http://schemas.openxmlformats.org/officeDocument/2006/relationships/customXml" Target="../ink/ink1065.xml"/><Relationship Id="rId139" Type="http://schemas.openxmlformats.org/officeDocument/2006/relationships/image" Target="../media/image1670.png"/><Relationship Id="rId85" Type="http://schemas.openxmlformats.org/officeDocument/2006/relationships/image" Target="../media/image1400.png"/><Relationship Id="rId150" Type="http://schemas.openxmlformats.org/officeDocument/2006/relationships/customXml" Target="../ink/ink1081.xml"/><Relationship Id="rId171" Type="http://schemas.openxmlformats.org/officeDocument/2006/relationships/image" Target="../media/image1830.png"/><Relationship Id="rId192" Type="http://schemas.openxmlformats.org/officeDocument/2006/relationships/customXml" Target="../ink/ink1102.xml"/><Relationship Id="rId12" Type="http://schemas.openxmlformats.org/officeDocument/2006/relationships/customXml" Target="../ink/ink1012.xml"/><Relationship Id="rId33" Type="http://schemas.openxmlformats.org/officeDocument/2006/relationships/image" Target="../media/image1140.png"/><Relationship Id="rId108" Type="http://schemas.openxmlformats.org/officeDocument/2006/relationships/customXml" Target="../ink/ink1060.xml"/><Relationship Id="rId129" Type="http://schemas.openxmlformats.org/officeDocument/2006/relationships/image" Target="../media/image1620.png"/><Relationship Id="rId54" Type="http://schemas.openxmlformats.org/officeDocument/2006/relationships/customXml" Target="../ink/ink1033.xml"/><Relationship Id="rId75" Type="http://schemas.openxmlformats.org/officeDocument/2006/relationships/image" Target="../media/image1350.png"/><Relationship Id="rId96" Type="http://schemas.openxmlformats.org/officeDocument/2006/relationships/customXml" Target="../ink/ink1054.xml"/><Relationship Id="rId140" Type="http://schemas.openxmlformats.org/officeDocument/2006/relationships/customXml" Target="../ink/ink1076.xml"/><Relationship Id="rId161" Type="http://schemas.openxmlformats.org/officeDocument/2006/relationships/image" Target="../media/image1780.png"/><Relationship Id="rId182" Type="http://schemas.openxmlformats.org/officeDocument/2006/relationships/customXml" Target="../ink/ink1097.xml"/><Relationship Id="rId6" Type="http://schemas.openxmlformats.org/officeDocument/2006/relationships/customXml" Target="../ink/ink1009.xml"/><Relationship Id="rId23" Type="http://schemas.openxmlformats.org/officeDocument/2006/relationships/image" Target="../media/image1080.png"/><Relationship Id="rId119" Type="http://schemas.openxmlformats.org/officeDocument/2006/relationships/image" Target="../media/image1570.png"/><Relationship Id="rId44" Type="http://schemas.openxmlformats.org/officeDocument/2006/relationships/customXml" Target="../ink/ink1028.xml"/><Relationship Id="rId65" Type="http://schemas.openxmlformats.org/officeDocument/2006/relationships/image" Target="../media/image1300.png"/><Relationship Id="rId86" Type="http://schemas.openxmlformats.org/officeDocument/2006/relationships/customXml" Target="../ink/ink1049.xml"/><Relationship Id="rId130" Type="http://schemas.openxmlformats.org/officeDocument/2006/relationships/customXml" Target="../ink/ink1071.xml"/><Relationship Id="rId151" Type="http://schemas.openxmlformats.org/officeDocument/2006/relationships/image" Target="../media/image1730.png"/><Relationship Id="rId172" Type="http://schemas.openxmlformats.org/officeDocument/2006/relationships/customXml" Target="../ink/ink1092.xml"/><Relationship Id="rId193" Type="http://schemas.openxmlformats.org/officeDocument/2006/relationships/image" Target="../media/image899.png"/><Relationship Id="rId13" Type="http://schemas.openxmlformats.org/officeDocument/2006/relationships/image" Target="../media/image10310.png"/><Relationship Id="rId109" Type="http://schemas.openxmlformats.org/officeDocument/2006/relationships/image" Target="../media/image1520.png"/><Relationship Id="rId34" Type="http://schemas.openxmlformats.org/officeDocument/2006/relationships/customXml" Target="../ink/ink1023.xml"/><Relationship Id="rId50" Type="http://schemas.openxmlformats.org/officeDocument/2006/relationships/customXml" Target="../ink/ink1031.xml"/><Relationship Id="rId55" Type="http://schemas.openxmlformats.org/officeDocument/2006/relationships/image" Target="../media/image1250.png"/><Relationship Id="rId76" Type="http://schemas.openxmlformats.org/officeDocument/2006/relationships/customXml" Target="../ink/ink1044.xml"/><Relationship Id="rId97" Type="http://schemas.openxmlformats.org/officeDocument/2006/relationships/image" Target="../media/image1460.png"/><Relationship Id="rId104" Type="http://schemas.openxmlformats.org/officeDocument/2006/relationships/customXml" Target="../ink/ink1058.xml"/><Relationship Id="rId120" Type="http://schemas.openxmlformats.org/officeDocument/2006/relationships/customXml" Target="../ink/ink1066.xml"/><Relationship Id="rId125" Type="http://schemas.openxmlformats.org/officeDocument/2006/relationships/image" Target="../media/image1600.png"/><Relationship Id="rId141" Type="http://schemas.openxmlformats.org/officeDocument/2006/relationships/image" Target="../media/image1680.png"/><Relationship Id="rId146" Type="http://schemas.openxmlformats.org/officeDocument/2006/relationships/customXml" Target="../ink/ink1079.xml"/><Relationship Id="rId167" Type="http://schemas.openxmlformats.org/officeDocument/2006/relationships/image" Target="../media/image1811.png"/><Relationship Id="rId188" Type="http://schemas.openxmlformats.org/officeDocument/2006/relationships/customXml" Target="../ink/ink1100.xml"/><Relationship Id="rId7" Type="http://schemas.openxmlformats.org/officeDocument/2006/relationships/image" Target="../media/image10010.png"/><Relationship Id="rId71" Type="http://schemas.openxmlformats.org/officeDocument/2006/relationships/image" Target="../media/image1330.png"/><Relationship Id="rId92" Type="http://schemas.openxmlformats.org/officeDocument/2006/relationships/customXml" Target="../ink/ink1052.xml"/><Relationship Id="rId162" Type="http://schemas.openxmlformats.org/officeDocument/2006/relationships/customXml" Target="../ink/ink1087.xml"/><Relationship Id="rId183" Type="http://schemas.openxmlformats.org/officeDocument/2006/relationships/image" Target="../media/image1890.png"/><Relationship Id="rId2" Type="http://schemas.openxmlformats.org/officeDocument/2006/relationships/customXml" Target="../ink/ink1007.xml"/><Relationship Id="rId29" Type="http://schemas.openxmlformats.org/officeDocument/2006/relationships/image" Target="../media/image1120.png"/><Relationship Id="rId24" Type="http://schemas.openxmlformats.org/officeDocument/2006/relationships/customXml" Target="../ink/ink1018.xml"/><Relationship Id="rId40" Type="http://schemas.openxmlformats.org/officeDocument/2006/relationships/customXml" Target="../ink/ink1026.xml"/><Relationship Id="rId45" Type="http://schemas.openxmlformats.org/officeDocument/2006/relationships/image" Target="../media/image1200.png"/><Relationship Id="rId66" Type="http://schemas.openxmlformats.org/officeDocument/2006/relationships/customXml" Target="../ink/ink1039.xml"/><Relationship Id="rId87" Type="http://schemas.openxmlformats.org/officeDocument/2006/relationships/image" Target="../media/image1411.png"/><Relationship Id="rId110" Type="http://schemas.openxmlformats.org/officeDocument/2006/relationships/customXml" Target="../ink/ink1061.xml"/><Relationship Id="rId115" Type="http://schemas.openxmlformats.org/officeDocument/2006/relationships/image" Target="../media/image1550.png"/><Relationship Id="rId131" Type="http://schemas.openxmlformats.org/officeDocument/2006/relationships/image" Target="../media/image1630.png"/><Relationship Id="rId136" Type="http://schemas.openxmlformats.org/officeDocument/2006/relationships/customXml" Target="../ink/ink1074.xml"/><Relationship Id="rId157" Type="http://schemas.openxmlformats.org/officeDocument/2006/relationships/image" Target="../media/image1760.png"/><Relationship Id="rId178" Type="http://schemas.openxmlformats.org/officeDocument/2006/relationships/customXml" Target="../ink/ink1095.xml"/><Relationship Id="rId61" Type="http://schemas.openxmlformats.org/officeDocument/2006/relationships/image" Target="../media/image1280.png"/><Relationship Id="rId82" Type="http://schemas.openxmlformats.org/officeDocument/2006/relationships/customXml" Target="../ink/ink1047.xml"/><Relationship Id="rId152" Type="http://schemas.openxmlformats.org/officeDocument/2006/relationships/customXml" Target="../ink/ink1082.xml"/><Relationship Id="rId173" Type="http://schemas.openxmlformats.org/officeDocument/2006/relationships/image" Target="../media/image1840.png"/><Relationship Id="rId19" Type="http://schemas.openxmlformats.org/officeDocument/2006/relationships/image" Target="../media/image10610.png"/><Relationship Id="rId14" Type="http://schemas.openxmlformats.org/officeDocument/2006/relationships/customXml" Target="../ink/ink1013.xml"/><Relationship Id="rId30" Type="http://schemas.openxmlformats.org/officeDocument/2006/relationships/customXml" Target="../ink/ink1021.xml"/><Relationship Id="rId35" Type="http://schemas.openxmlformats.org/officeDocument/2006/relationships/image" Target="../media/image1150.png"/><Relationship Id="rId56" Type="http://schemas.openxmlformats.org/officeDocument/2006/relationships/customXml" Target="../ink/ink1034.xml"/><Relationship Id="rId77" Type="http://schemas.openxmlformats.org/officeDocument/2006/relationships/image" Target="../media/image1360.png"/><Relationship Id="rId100" Type="http://schemas.openxmlformats.org/officeDocument/2006/relationships/customXml" Target="../ink/ink1056.xml"/><Relationship Id="rId105" Type="http://schemas.openxmlformats.org/officeDocument/2006/relationships/image" Target="../media/image1500.png"/><Relationship Id="rId126" Type="http://schemas.openxmlformats.org/officeDocument/2006/relationships/customXml" Target="../ink/ink1069.xml"/><Relationship Id="rId147" Type="http://schemas.openxmlformats.org/officeDocument/2006/relationships/image" Target="../media/image1711.png"/><Relationship Id="rId168" Type="http://schemas.openxmlformats.org/officeDocument/2006/relationships/customXml" Target="../ink/ink1090.xml"/><Relationship Id="rId8" Type="http://schemas.openxmlformats.org/officeDocument/2006/relationships/customXml" Target="../ink/ink1010.xml"/><Relationship Id="rId51" Type="http://schemas.openxmlformats.org/officeDocument/2006/relationships/image" Target="../media/image1230.png"/><Relationship Id="rId72" Type="http://schemas.openxmlformats.org/officeDocument/2006/relationships/customXml" Target="../ink/ink1042.xml"/><Relationship Id="rId93" Type="http://schemas.openxmlformats.org/officeDocument/2006/relationships/image" Target="../media/image1440.png"/><Relationship Id="rId98" Type="http://schemas.openxmlformats.org/officeDocument/2006/relationships/customXml" Target="../ink/ink1055.xml"/><Relationship Id="rId121" Type="http://schemas.openxmlformats.org/officeDocument/2006/relationships/image" Target="../media/image1580.png"/><Relationship Id="rId142" Type="http://schemas.openxmlformats.org/officeDocument/2006/relationships/customXml" Target="../ink/ink1077.xml"/><Relationship Id="rId163" Type="http://schemas.openxmlformats.org/officeDocument/2006/relationships/image" Target="../media/image1790.png"/><Relationship Id="rId184" Type="http://schemas.openxmlformats.org/officeDocument/2006/relationships/customXml" Target="../ink/ink1098.xml"/><Relationship Id="rId189" Type="http://schemas.openxmlformats.org/officeDocument/2006/relationships/image" Target="../media/image1920.png"/><Relationship Id="rId3" Type="http://schemas.openxmlformats.org/officeDocument/2006/relationships/image" Target="../media/image9810.png"/><Relationship Id="rId25" Type="http://schemas.openxmlformats.org/officeDocument/2006/relationships/image" Target="../media/image1090.png"/><Relationship Id="rId46" Type="http://schemas.openxmlformats.org/officeDocument/2006/relationships/customXml" Target="../ink/ink1029.xml"/><Relationship Id="rId67" Type="http://schemas.openxmlformats.org/officeDocument/2006/relationships/image" Target="../media/image1311.png"/><Relationship Id="rId116" Type="http://schemas.openxmlformats.org/officeDocument/2006/relationships/customXml" Target="../ink/ink1064.xml"/><Relationship Id="rId137" Type="http://schemas.openxmlformats.org/officeDocument/2006/relationships/image" Target="../media/image1660.png"/><Relationship Id="rId158" Type="http://schemas.openxmlformats.org/officeDocument/2006/relationships/customXml" Target="../ink/ink1085.xml"/><Relationship Id="rId20" Type="http://schemas.openxmlformats.org/officeDocument/2006/relationships/customXml" Target="../ink/ink1016.xml"/><Relationship Id="rId41" Type="http://schemas.openxmlformats.org/officeDocument/2006/relationships/image" Target="../media/image1180.png"/><Relationship Id="rId62" Type="http://schemas.openxmlformats.org/officeDocument/2006/relationships/customXml" Target="../ink/ink1037.xml"/><Relationship Id="rId83" Type="http://schemas.openxmlformats.org/officeDocument/2006/relationships/image" Target="../media/image1390.png"/><Relationship Id="rId88" Type="http://schemas.openxmlformats.org/officeDocument/2006/relationships/customXml" Target="../ink/ink1050.xml"/><Relationship Id="rId111" Type="http://schemas.openxmlformats.org/officeDocument/2006/relationships/image" Target="../media/image1530.png"/><Relationship Id="rId132" Type="http://schemas.openxmlformats.org/officeDocument/2006/relationships/customXml" Target="../ink/ink1072.xml"/><Relationship Id="rId153" Type="http://schemas.openxmlformats.org/officeDocument/2006/relationships/image" Target="../media/image1740.png"/><Relationship Id="rId174" Type="http://schemas.openxmlformats.org/officeDocument/2006/relationships/customXml" Target="../ink/ink1093.xml"/><Relationship Id="rId179" Type="http://schemas.openxmlformats.org/officeDocument/2006/relationships/image" Target="../media/image1870.png"/><Relationship Id="rId190" Type="http://schemas.openxmlformats.org/officeDocument/2006/relationships/customXml" Target="../ink/ink1101.xml"/><Relationship Id="rId15" Type="http://schemas.openxmlformats.org/officeDocument/2006/relationships/image" Target="../media/image10410.png"/><Relationship Id="rId36" Type="http://schemas.openxmlformats.org/officeDocument/2006/relationships/customXml" Target="../ink/ink1024.xml"/><Relationship Id="rId57" Type="http://schemas.openxmlformats.org/officeDocument/2006/relationships/image" Target="../media/image1260.png"/><Relationship Id="rId106" Type="http://schemas.openxmlformats.org/officeDocument/2006/relationships/customXml" Target="../ink/ink1059.xml"/><Relationship Id="rId127" Type="http://schemas.openxmlformats.org/officeDocument/2006/relationships/image" Target="../media/image1611.png"/><Relationship Id="rId10" Type="http://schemas.openxmlformats.org/officeDocument/2006/relationships/customXml" Target="../ink/ink1011.xml"/><Relationship Id="rId31" Type="http://schemas.openxmlformats.org/officeDocument/2006/relationships/image" Target="../media/image1130.png"/><Relationship Id="rId52" Type="http://schemas.openxmlformats.org/officeDocument/2006/relationships/customXml" Target="../ink/ink1032.xml"/><Relationship Id="rId73" Type="http://schemas.openxmlformats.org/officeDocument/2006/relationships/image" Target="../media/image1340.png"/><Relationship Id="rId78" Type="http://schemas.openxmlformats.org/officeDocument/2006/relationships/customXml" Target="../ink/ink1045.xml"/><Relationship Id="rId94" Type="http://schemas.openxmlformats.org/officeDocument/2006/relationships/customXml" Target="../ink/ink1053.xml"/><Relationship Id="rId99" Type="http://schemas.openxmlformats.org/officeDocument/2006/relationships/image" Target="../media/image1470.png"/><Relationship Id="rId101" Type="http://schemas.openxmlformats.org/officeDocument/2006/relationships/image" Target="../media/image1480.png"/><Relationship Id="rId122" Type="http://schemas.openxmlformats.org/officeDocument/2006/relationships/customXml" Target="../ink/ink1067.xml"/><Relationship Id="rId143" Type="http://schemas.openxmlformats.org/officeDocument/2006/relationships/image" Target="../media/image1690.png"/><Relationship Id="rId148" Type="http://schemas.openxmlformats.org/officeDocument/2006/relationships/customXml" Target="../ink/ink1080.xml"/><Relationship Id="rId164" Type="http://schemas.openxmlformats.org/officeDocument/2006/relationships/customXml" Target="../ink/ink1088.xml"/><Relationship Id="rId169" Type="http://schemas.openxmlformats.org/officeDocument/2006/relationships/image" Target="../media/image1820.png"/><Relationship Id="rId185" Type="http://schemas.openxmlformats.org/officeDocument/2006/relationships/image" Target="../media/image1900.png"/><Relationship Id="rId4" Type="http://schemas.openxmlformats.org/officeDocument/2006/relationships/customXml" Target="../ink/ink1008.xml"/><Relationship Id="rId9" Type="http://schemas.openxmlformats.org/officeDocument/2006/relationships/image" Target="../media/image10110.png"/><Relationship Id="rId180" Type="http://schemas.openxmlformats.org/officeDocument/2006/relationships/customXml" Target="../ink/ink1096.xml"/><Relationship Id="rId26" Type="http://schemas.openxmlformats.org/officeDocument/2006/relationships/customXml" Target="../ink/ink1019.xml"/><Relationship Id="rId47" Type="http://schemas.openxmlformats.org/officeDocument/2006/relationships/image" Target="../media/image1211.png"/><Relationship Id="rId68" Type="http://schemas.openxmlformats.org/officeDocument/2006/relationships/customXml" Target="../ink/ink1040.xml"/><Relationship Id="rId89" Type="http://schemas.openxmlformats.org/officeDocument/2006/relationships/image" Target="../media/image1420.png"/><Relationship Id="rId112" Type="http://schemas.openxmlformats.org/officeDocument/2006/relationships/customXml" Target="../ink/ink1062.xml"/><Relationship Id="rId133" Type="http://schemas.openxmlformats.org/officeDocument/2006/relationships/image" Target="../media/image1640.png"/><Relationship Id="rId154" Type="http://schemas.openxmlformats.org/officeDocument/2006/relationships/customXml" Target="../ink/ink1083.xml"/><Relationship Id="rId175" Type="http://schemas.openxmlformats.org/officeDocument/2006/relationships/image" Target="../media/image1850.png"/><Relationship Id="rId16" Type="http://schemas.openxmlformats.org/officeDocument/2006/relationships/customXml" Target="../ink/ink1014.xml"/><Relationship Id="rId37" Type="http://schemas.openxmlformats.org/officeDocument/2006/relationships/image" Target="../media/image1160.png"/><Relationship Id="rId58" Type="http://schemas.openxmlformats.org/officeDocument/2006/relationships/customXml" Target="../ink/ink1035.xml"/><Relationship Id="rId79" Type="http://schemas.openxmlformats.org/officeDocument/2006/relationships/image" Target="../media/image1370.png"/><Relationship Id="rId102" Type="http://schemas.openxmlformats.org/officeDocument/2006/relationships/customXml" Target="../ink/ink1057.xml"/><Relationship Id="rId123" Type="http://schemas.openxmlformats.org/officeDocument/2006/relationships/image" Target="../media/image1590.png"/><Relationship Id="rId144" Type="http://schemas.openxmlformats.org/officeDocument/2006/relationships/customXml" Target="../ink/ink1078.xml"/><Relationship Id="rId90" Type="http://schemas.openxmlformats.org/officeDocument/2006/relationships/customXml" Target="../ink/ink1051.xml"/><Relationship Id="rId165" Type="http://schemas.openxmlformats.org/officeDocument/2006/relationships/image" Target="../media/image1800.png"/><Relationship Id="rId186" Type="http://schemas.openxmlformats.org/officeDocument/2006/relationships/customXml" Target="../ink/ink1099.xml"/><Relationship Id="rId27" Type="http://schemas.openxmlformats.org/officeDocument/2006/relationships/image" Target="../media/image1111.png"/><Relationship Id="rId48" Type="http://schemas.openxmlformats.org/officeDocument/2006/relationships/customXml" Target="../ink/ink1030.xml"/><Relationship Id="rId69" Type="http://schemas.openxmlformats.org/officeDocument/2006/relationships/image" Target="../media/image1320.png"/><Relationship Id="rId113" Type="http://schemas.openxmlformats.org/officeDocument/2006/relationships/image" Target="../media/image1540.png"/><Relationship Id="rId134" Type="http://schemas.openxmlformats.org/officeDocument/2006/relationships/customXml" Target="../ink/ink1073.xml"/><Relationship Id="rId80" Type="http://schemas.openxmlformats.org/officeDocument/2006/relationships/customXml" Target="../ink/ink1046.xml"/><Relationship Id="rId155" Type="http://schemas.openxmlformats.org/officeDocument/2006/relationships/image" Target="../media/image1750.png"/><Relationship Id="rId176" Type="http://schemas.openxmlformats.org/officeDocument/2006/relationships/customXml" Target="../ink/ink1094.xml"/><Relationship Id="rId17" Type="http://schemas.openxmlformats.org/officeDocument/2006/relationships/image" Target="../media/image10510.png"/><Relationship Id="rId38" Type="http://schemas.openxmlformats.org/officeDocument/2006/relationships/customXml" Target="../ink/ink1025.xml"/><Relationship Id="rId59" Type="http://schemas.openxmlformats.org/officeDocument/2006/relationships/image" Target="../media/image1270.png"/><Relationship Id="rId103" Type="http://schemas.openxmlformats.org/officeDocument/2006/relationships/image" Target="../media/image1490.png"/><Relationship Id="rId124" Type="http://schemas.openxmlformats.org/officeDocument/2006/relationships/customXml" Target="../ink/ink1068.xml"/><Relationship Id="rId70" Type="http://schemas.openxmlformats.org/officeDocument/2006/relationships/customXml" Target="../ink/ink1041.xml"/><Relationship Id="rId91" Type="http://schemas.openxmlformats.org/officeDocument/2006/relationships/image" Target="../media/image1430.png"/><Relationship Id="rId145" Type="http://schemas.openxmlformats.org/officeDocument/2006/relationships/image" Target="../media/image1700.png"/><Relationship Id="rId166" Type="http://schemas.openxmlformats.org/officeDocument/2006/relationships/customXml" Target="../ink/ink1089.xml"/><Relationship Id="rId187" Type="http://schemas.openxmlformats.org/officeDocument/2006/relationships/image" Target="../media/image1911.png"/><Relationship Id="rId1" Type="http://schemas.openxmlformats.org/officeDocument/2006/relationships/slideLayout" Target="../slideLayouts/slideLayout2.xml"/><Relationship Id="rId28" Type="http://schemas.openxmlformats.org/officeDocument/2006/relationships/customXml" Target="../ink/ink1020.xml"/><Relationship Id="rId49" Type="http://schemas.openxmlformats.org/officeDocument/2006/relationships/image" Target="../media/image1220.png"/><Relationship Id="rId114" Type="http://schemas.openxmlformats.org/officeDocument/2006/relationships/customXml" Target="../ink/ink1063.xml"/><Relationship Id="rId60" Type="http://schemas.openxmlformats.org/officeDocument/2006/relationships/customXml" Target="../ink/ink1036.xml"/><Relationship Id="rId81" Type="http://schemas.openxmlformats.org/officeDocument/2006/relationships/image" Target="../media/image1380.png"/><Relationship Id="rId135" Type="http://schemas.openxmlformats.org/officeDocument/2006/relationships/image" Target="../media/image1650.png"/><Relationship Id="rId156" Type="http://schemas.openxmlformats.org/officeDocument/2006/relationships/customXml" Target="../ink/ink1084.xml"/><Relationship Id="rId177" Type="http://schemas.openxmlformats.org/officeDocument/2006/relationships/image" Target="../media/image1860.png"/><Relationship Id="rId18" Type="http://schemas.openxmlformats.org/officeDocument/2006/relationships/customXml" Target="../ink/ink1015.xml"/><Relationship Id="rId39" Type="http://schemas.openxmlformats.org/officeDocument/2006/relationships/image" Target="../media/image1170.png"/></Relationships>
</file>

<file path=ppt/slides/_rels/slide37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690.png"/><Relationship Id="rId299" Type="http://schemas.openxmlformats.org/officeDocument/2006/relationships/image" Target="../media/image2800.png"/><Relationship Id="rId21" Type="http://schemas.openxmlformats.org/officeDocument/2006/relationships/image" Target="../media/image1190.png"/><Relationship Id="rId63" Type="http://schemas.openxmlformats.org/officeDocument/2006/relationships/image" Target="../media/image1400.png"/><Relationship Id="rId159" Type="http://schemas.openxmlformats.org/officeDocument/2006/relationships/image" Target="../media/image2111.png"/><Relationship Id="rId324" Type="http://schemas.openxmlformats.org/officeDocument/2006/relationships/customXml" Target="../ink/ink1265.xml"/><Relationship Id="rId366" Type="http://schemas.openxmlformats.org/officeDocument/2006/relationships/customXml" Target="../ink/ink1286.xml"/><Relationship Id="rId170" Type="http://schemas.openxmlformats.org/officeDocument/2006/relationships/customXml" Target="../ink/ink1187.xml"/><Relationship Id="rId226" Type="http://schemas.openxmlformats.org/officeDocument/2006/relationships/customXml" Target="../ink/ink1215.xml"/><Relationship Id="rId433" Type="http://schemas.openxmlformats.org/officeDocument/2006/relationships/image" Target="../media/image3480.png"/><Relationship Id="rId268" Type="http://schemas.openxmlformats.org/officeDocument/2006/relationships/customXml" Target="../ink/ink1236.xml"/><Relationship Id="rId32" Type="http://schemas.openxmlformats.org/officeDocument/2006/relationships/customXml" Target="../ink/ink1118.xml"/><Relationship Id="rId74" Type="http://schemas.openxmlformats.org/officeDocument/2006/relationships/customXml" Target="../ink/ink1139.xml"/><Relationship Id="rId128" Type="http://schemas.openxmlformats.org/officeDocument/2006/relationships/customXml" Target="../ink/ink1166.xml"/><Relationship Id="rId335" Type="http://schemas.openxmlformats.org/officeDocument/2006/relationships/image" Target="../media/image2980.png"/><Relationship Id="rId377" Type="http://schemas.openxmlformats.org/officeDocument/2006/relationships/image" Target="../media/image3190.png"/><Relationship Id="rId5" Type="http://schemas.openxmlformats.org/officeDocument/2006/relationships/image" Target="../media/image1111.png"/><Relationship Id="rId181" Type="http://schemas.openxmlformats.org/officeDocument/2006/relationships/image" Target="../media/image2220.png"/><Relationship Id="rId237" Type="http://schemas.openxmlformats.org/officeDocument/2006/relationships/image" Target="../media/image2500.png"/><Relationship Id="rId402" Type="http://schemas.openxmlformats.org/officeDocument/2006/relationships/customXml" Target="../ink/ink1304.xml"/><Relationship Id="rId279" Type="http://schemas.openxmlformats.org/officeDocument/2006/relationships/image" Target="../media/image2700.png"/><Relationship Id="rId444" Type="http://schemas.openxmlformats.org/officeDocument/2006/relationships/customXml" Target="../ink/ink1326.xml"/><Relationship Id="rId43" Type="http://schemas.openxmlformats.org/officeDocument/2006/relationships/image" Target="../media/image1300.png"/><Relationship Id="rId139" Type="http://schemas.openxmlformats.org/officeDocument/2006/relationships/image" Target="../media/image2011.png"/><Relationship Id="rId290" Type="http://schemas.openxmlformats.org/officeDocument/2006/relationships/customXml" Target="../ink/ink1248.xml"/><Relationship Id="rId304" Type="http://schemas.openxmlformats.org/officeDocument/2006/relationships/customXml" Target="../ink/ink1255.xml"/><Relationship Id="rId346" Type="http://schemas.openxmlformats.org/officeDocument/2006/relationships/customXml" Target="../ink/ink1276.xml"/><Relationship Id="rId388" Type="http://schemas.openxmlformats.org/officeDocument/2006/relationships/customXml" Target="../ink/ink1297.xml"/><Relationship Id="rId85" Type="http://schemas.openxmlformats.org/officeDocument/2006/relationships/image" Target="../media/image1511.png"/><Relationship Id="rId150" Type="http://schemas.openxmlformats.org/officeDocument/2006/relationships/customXml" Target="../ink/ink1177.xml"/><Relationship Id="rId192" Type="http://schemas.openxmlformats.org/officeDocument/2006/relationships/customXml" Target="../ink/ink1198.xml"/><Relationship Id="rId206" Type="http://schemas.openxmlformats.org/officeDocument/2006/relationships/customXml" Target="../ink/ink1205.xml"/><Relationship Id="rId413" Type="http://schemas.openxmlformats.org/officeDocument/2006/relationships/image" Target="../media/image3390.png"/><Relationship Id="rId248" Type="http://schemas.openxmlformats.org/officeDocument/2006/relationships/customXml" Target="../ink/ink1226.xml"/><Relationship Id="rId455" Type="http://schemas.openxmlformats.org/officeDocument/2006/relationships/image" Target="../media/image3590.png"/><Relationship Id="rId12" Type="http://schemas.openxmlformats.org/officeDocument/2006/relationships/customXml" Target="../ink/ink1108.xml"/><Relationship Id="rId108" Type="http://schemas.openxmlformats.org/officeDocument/2006/relationships/customXml" Target="../ink/ink1156.xml"/><Relationship Id="rId315" Type="http://schemas.openxmlformats.org/officeDocument/2006/relationships/image" Target="../media/image2880.png"/><Relationship Id="rId357" Type="http://schemas.openxmlformats.org/officeDocument/2006/relationships/image" Target="../media/image3090.png"/><Relationship Id="rId54" Type="http://schemas.openxmlformats.org/officeDocument/2006/relationships/customXml" Target="../ink/ink1129.xml"/><Relationship Id="rId96" Type="http://schemas.openxmlformats.org/officeDocument/2006/relationships/customXml" Target="../ink/ink1150.xml"/><Relationship Id="rId161" Type="http://schemas.openxmlformats.org/officeDocument/2006/relationships/image" Target="../media/image2120.png"/><Relationship Id="rId217" Type="http://schemas.openxmlformats.org/officeDocument/2006/relationships/image" Target="../media/image2400.png"/><Relationship Id="rId399" Type="http://schemas.openxmlformats.org/officeDocument/2006/relationships/image" Target="../media/image3300.png"/><Relationship Id="rId259" Type="http://schemas.openxmlformats.org/officeDocument/2006/relationships/image" Target="../media/image2611.png"/><Relationship Id="rId424" Type="http://schemas.openxmlformats.org/officeDocument/2006/relationships/customXml" Target="../ink/ink1315.xml"/><Relationship Id="rId23" Type="http://schemas.openxmlformats.org/officeDocument/2006/relationships/image" Target="../media/image1200.png"/><Relationship Id="rId119" Type="http://schemas.openxmlformats.org/officeDocument/2006/relationships/image" Target="../media/image1700.png"/><Relationship Id="rId270" Type="http://schemas.openxmlformats.org/officeDocument/2006/relationships/customXml" Target="../ink/ink1237.xml"/><Relationship Id="rId326" Type="http://schemas.openxmlformats.org/officeDocument/2006/relationships/customXml" Target="../ink/ink1266.xml"/><Relationship Id="rId65" Type="http://schemas.openxmlformats.org/officeDocument/2006/relationships/image" Target="../media/image1411.png"/><Relationship Id="rId130" Type="http://schemas.openxmlformats.org/officeDocument/2006/relationships/customXml" Target="../ink/ink1167.xml"/><Relationship Id="rId368" Type="http://schemas.openxmlformats.org/officeDocument/2006/relationships/customXml" Target="../ink/ink1287.xml"/><Relationship Id="rId172" Type="http://schemas.openxmlformats.org/officeDocument/2006/relationships/customXml" Target="../ink/ink1188.xml"/><Relationship Id="rId228" Type="http://schemas.openxmlformats.org/officeDocument/2006/relationships/customXml" Target="../ink/ink1216.xml"/><Relationship Id="rId435" Type="http://schemas.openxmlformats.org/officeDocument/2006/relationships/image" Target="../media/image3490.png"/><Relationship Id="rId281" Type="http://schemas.openxmlformats.org/officeDocument/2006/relationships/image" Target="../media/image2711.png"/><Relationship Id="rId337" Type="http://schemas.openxmlformats.org/officeDocument/2006/relationships/image" Target="../media/image2990.png"/><Relationship Id="rId34" Type="http://schemas.openxmlformats.org/officeDocument/2006/relationships/customXml" Target="../ink/ink1119.xml"/><Relationship Id="rId76" Type="http://schemas.openxmlformats.org/officeDocument/2006/relationships/customXml" Target="../ink/ink1140.xml"/><Relationship Id="rId141" Type="http://schemas.openxmlformats.org/officeDocument/2006/relationships/image" Target="../media/image2020.png"/><Relationship Id="rId379" Type="http://schemas.openxmlformats.org/officeDocument/2006/relationships/image" Target="../media/image3200.png"/><Relationship Id="rId7" Type="http://schemas.openxmlformats.org/officeDocument/2006/relationships/image" Target="../media/image1120.png"/><Relationship Id="rId183" Type="http://schemas.openxmlformats.org/officeDocument/2006/relationships/image" Target="../media/image2230.png"/><Relationship Id="rId239" Type="http://schemas.openxmlformats.org/officeDocument/2006/relationships/image" Target="../media/image2511.png"/><Relationship Id="rId390" Type="http://schemas.openxmlformats.org/officeDocument/2006/relationships/customXml" Target="../ink/ink1298.xml"/><Relationship Id="rId404" Type="http://schemas.openxmlformats.org/officeDocument/2006/relationships/customXml" Target="../ink/ink1305.xml"/><Relationship Id="rId446" Type="http://schemas.openxmlformats.org/officeDocument/2006/relationships/customXml" Target="../ink/ink1327.xml"/><Relationship Id="rId250" Type="http://schemas.openxmlformats.org/officeDocument/2006/relationships/customXml" Target="../ink/ink1227.xml"/><Relationship Id="rId292" Type="http://schemas.openxmlformats.org/officeDocument/2006/relationships/customXml" Target="../ink/ink1249.xml"/><Relationship Id="rId306" Type="http://schemas.openxmlformats.org/officeDocument/2006/relationships/customXml" Target="../ink/ink1256.xml"/><Relationship Id="rId45" Type="http://schemas.openxmlformats.org/officeDocument/2006/relationships/image" Target="../media/image1311.png"/><Relationship Id="rId87" Type="http://schemas.openxmlformats.org/officeDocument/2006/relationships/image" Target="../media/image1520.png"/><Relationship Id="rId110" Type="http://schemas.openxmlformats.org/officeDocument/2006/relationships/customXml" Target="../ink/ink1157.xml"/><Relationship Id="rId348" Type="http://schemas.openxmlformats.org/officeDocument/2006/relationships/customXml" Target="../ink/ink1277.xml"/><Relationship Id="rId152" Type="http://schemas.openxmlformats.org/officeDocument/2006/relationships/customXml" Target="../ink/ink1178.xml"/><Relationship Id="rId194" Type="http://schemas.openxmlformats.org/officeDocument/2006/relationships/customXml" Target="../ink/ink1199.xml"/><Relationship Id="rId208" Type="http://schemas.openxmlformats.org/officeDocument/2006/relationships/customXml" Target="../ink/ink1206.xml"/><Relationship Id="rId415" Type="http://schemas.openxmlformats.org/officeDocument/2006/relationships/image" Target="../media/image3400.png"/><Relationship Id="rId457" Type="http://schemas.openxmlformats.org/officeDocument/2006/relationships/image" Target="../media/image900.png"/><Relationship Id="rId261" Type="http://schemas.openxmlformats.org/officeDocument/2006/relationships/image" Target="../media/image2620.png"/><Relationship Id="rId14" Type="http://schemas.openxmlformats.org/officeDocument/2006/relationships/customXml" Target="../ink/ink1109.xml"/><Relationship Id="rId56" Type="http://schemas.openxmlformats.org/officeDocument/2006/relationships/customXml" Target="../ink/ink1130.xml"/><Relationship Id="rId317" Type="http://schemas.openxmlformats.org/officeDocument/2006/relationships/image" Target="../media/image2890.png"/><Relationship Id="rId359" Type="http://schemas.openxmlformats.org/officeDocument/2006/relationships/image" Target="../media/image3101.png"/><Relationship Id="rId98" Type="http://schemas.openxmlformats.org/officeDocument/2006/relationships/customXml" Target="../ink/ink1151.xml"/><Relationship Id="rId121" Type="http://schemas.openxmlformats.org/officeDocument/2006/relationships/image" Target="../media/image1711.png"/><Relationship Id="rId163" Type="http://schemas.openxmlformats.org/officeDocument/2006/relationships/image" Target="../media/image2130.png"/><Relationship Id="rId219" Type="http://schemas.openxmlformats.org/officeDocument/2006/relationships/image" Target="../media/image2411.png"/><Relationship Id="rId370" Type="http://schemas.openxmlformats.org/officeDocument/2006/relationships/customXml" Target="../ink/ink1288.xml"/><Relationship Id="rId426" Type="http://schemas.openxmlformats.org/officeDocument/2006/relationships/image" Target="../media/image3450.png"/><Relationship Id="rId230" Type="http://schemas.openxmlformats.org/officeDocument/2006/relationships/customXml" Target="../ink/ink1217.xml"/><Relationship Id="rId25" Type="http://schemas.openxmlformats.org/officeDocument/2006/relationships/image" Target="../media/image1211.png"/><Relationship Id="rId67" Type="http://schemas.openxmlformats.org/officeDocument/2006/relationships/image" Target="../media/image1420.png"/><Relationship Id="rId272" Type="http://schemas.openxmlformats.org/officeDocument/2006/relationships/customXml" Target="../ink/ink1238.xml"/><Relationship Id="rId328" Type="http://schemas.openxmlformats.org/officeDocument/2006/relationships/customXml" Target="../ink/ink1267.xml"/><Relationship Id="rId132" Type="http://schemas.openxmlformats.org/officeDocument/2006/relationships/customXml" Target="../ink/ink1168.xml"/><Relationship Id="rId174" Type="http://schemas.openxmlformats.org/officeDocument/2006/relationships/customXml" Target="../ink/ink1189.xml"/><Relationship Id="rId381" Type="http://schemas.openxmlformats.org/officeDocument/2006/relationships/image" Target="../media/image3211.png"/><Relationship Id="rId241" Type="http://schemas.openxmlformats.org/officeDocument/2006/relationships/image" Target="../media/image2520.png"/><Relationship Id="rId437" Type="http://schemas.openxmlformats.org/officeDocument/2006/relationships/image" Target="../media/image3500.png"/><Relationship Id="rId36" Type="http://schemas.openxmlformats.org/officeDocument/2006/relationships/customXml" Target="../ink/ink1120.xml"/><Relationship Id="rId283" Type="http://schemas.openxmlformats.org/officeDocument/2006/relationships/image" Target="../media/image2720.png"/><Relationship Id="rId339" Type="http://schemas.openxmlformats.org/officeDocument/2006/relationships/image" Target="../media/image3000.png"/><Relationship Id="rId78" Type="http://schemas.openxmlformats.org/officeDocument/2006/relationships/customXml" Target="../ink/ink1141.xml"/><Relationship Id="rId101" Type="http://schemas.openxmlformats.org/officeDocument/2006/relationships/image" Target="../media/image1611.png"/><Relationship Id="rId143" Type="http://schemas.openxmlformats.org/officeDocument/2006/relationships/image" Target="../media/image2030.png"/><Relationship Id="rId185" Type="http://schemas.openxmlformats.org/officeDocument/2006/relationships/image" Target="../media/image2240.png"/><Relationship Id="rId350" Type="http://schemas.openxmlformats.org/officeDocument/2006/relationships/customXml" Target="../ink/ink1278.xml"/><Relationship Id="rId406" Type="http://schemas.openxmlformats.org/officeDocument/2006/relationships/customXml" Target="../ink/ink1306.xml"/><Relationship Id="rId9" Type="http://schemas.openxmlformats.org/officeDocument/2006/relationships/image" Target="../media/image1130.png"/><Relationship Id="rId210" Type="http://schemas.openxmlformats.org/officeDocument/2006/relationships/customXml" Target="../ink/ink1207.xml"/><Relationship Id="rId392" Type="http://schemas.openxmlformats.org/officeDocument/2006/relationships/customXml" Target="../ink/ink1299.xml"/><Relationship Id="rId448" Type="http://schemas.openxmlformats.org/officeDocument/2006/relationships/customXml" Target="../ink/ink1328.xml"/><Relationship Id="rId252" Type="http://schemas.openxmlformats.org/officeDocument/2006/relationships/customXml" Target="../ink/ink1228.xml"/><Relationship Id="rId294" Type="http://schemas.openxmlformats.org/officeDocument/2006/relationships/customXml" Target="../ink/ink1250.xml"/><Relationship Id="rId308" Type="http://schemas.openxmlformats.org/officeDocument/2006/relationships/customXml" Target="../ink/ink1257.xml"/><Relationship Id="rId47" Type="http://schemas.openxmlformats.org/officeDocument/2006/relationships/image" Target="../media/image1320.png"/><Relationship Id="rId89" Type="http://schemas.openxmlformats.org/officeDocument/2006/relationships/image" Target="../media/image1550.png"/><Relationship Id="rId112" Type="http://schemas.openxmlformats.org/officeDocument/2006/relationships/customXml" Target="../ink/ink1158.xml"/><Relationship Id="rId154" Type="http://schemas.openxmlformats.org/officeDocument/2006/relationships/customXml" Target="../ink/ink1179.xml"/><Relationship Id="rId361" Type="http://schemas.openxmlformats.org/officeDocument/2006/relationships/image" Target="../media/image3111.png"/><Relationship Id="rId196" Type="http://schemas.openxmlformats.org/officeDocument/2006/relationships/customXml" Target="../ink/ink1200.xml"/><Relationship Id="rId417" Type="http://schemas.openxmlformats.org/officeDocument/2006/relationships/image" Target="../media/image3411.png"/><Relationship Id="rId459" Type="http://schemas.openxmlformats.org/officeDocument/2006/relationships/image" Target="../media/image901.png"/><Relationship Id="rId16" Type="http://schemas.openxmlformats.org/officeDocument/2006/relationships/customXml" Target="../ink/ink1110.xml"/><Relationship Id="rId221" Type="http://schemas.openxmlformats.org/officeDocument/2006/relationships/image" Target="../media/image2420.png"/><Relationship Id="rId263" Type="http://schemas.openxmlformats.org/officeDocument/2006/relationships/image" Target="../media/image2630.png"/><Relationship Id="rId319" Type="http://schemas.openxmlformats.org/officeDocument/2006/relationships/image" Target="../media/image2900.png"/><Relationship Id="rId58" Type="http://schemas.openxmlformats.org/officeDocument/2006/relationships/customXml" Target="../ink/ink1131.xml"/><Relationship Id="rId123" Type="http://schemas.openxmlformats.org/officeDocument/2006/relationships/image" Target="../media/image1930.png"/><Relationship Id="rId330" Type="http://schemas.openxmlformats.org/officeDocument/2006/relationships/customXml" Target="../ink/ink1268.xml"/><Relationship Id="rId165" Type="http://schemas.openxmlformats.org/officeDocument/2006/relationships/image" Target="../media/image2140.png"/><Relationship Id="rId372" Type="http://schemas.openxmlformats.org/officeDocument/2006/relationships/customXml" Target="../ink/ink1289.xml"/><Relationship Id="rId428" Type="http://schemas.openxmlformats.org/officeDocument/2006/relationships/image" Target="../media/image3460.png"/><Relationship Id="rId232" Type="http://schemas.openxmlformats.org/officeDocument/2006/relationships/customXml" Target="../ink/ink1218.xml"/><Relationship Id="rId274" Type="http://schemas.openxmlformats.org/officeDocument/2006/relationships/customXml" Target="../ink/ink1239.xml"/><Relationship Id="rId27" Type="http://schemas.openxmlformats.org/officeDocument/2006/relationships/image" Target="../media/image1220.png"/><Relationship Id="rId69" Type="http://schemas.openxmlformats.org/officeDocument/2006/relationships/image" Target="../media/image1430.png"/><Relationship Id="rId134" Type="http://schemas.openxmlformats.org/officeDocument/2006/relationships/customXml" Target="../ink/ink1169.xml"/><Relationship Id="rId80" Type="http://schemas.openxmlformats.org/officeDocument/2006/relationships/customXml" Target="../ink/ink1142.xml"/><Relationship Id="rId176" Type="http://schemas.openxmlformats.org/officeDocument/2006/relationships/customXml" Target="../ink/ink1190.xml"/><Relationship Id="rId341" Type="http://schemas.openxmlformats.org/officeDocument/2006/relationships/image" Target="../media/image3011.png"/><Relationship Id="rId383" Type="http://schemas.openxmlformats.org/officeDocument/2006/relationships/image" Target="../media/image3220.png"/><Relationship Id="rId439" Type="http://schemas.openxmlformats.org/officeDocument/2006/relationships/image" Target="../media/image3511.png"/><Relationship Id="rId201" Type="http://schemas.openxmlformats.org/officeDocument/2006/relationships/image" Target="../media/image2320.png"/><Relationship Id="rId243" Type="http://schemas.openxmlformats.org/officeDocument/2006/relationships/image" Target="../media/image2530.png"/><Relationship Id="rId285" Type="http://schemas.openxmlformats.org/officeDocument/2006/relationships/image" Target="../media/image2730.png"/><Relationship Id="rId450" Type="http://schemas.openxmlformats.org/officeDocument/2006/relationships/customXml" Target="../ink/ink1329.xml"/><Relationship Id="rId38" Type="http://schemas.openxmlformats.org/officeDocument/2006/relationships/customXml" Target="../ink/ink1121.xml"/><Relationship Id="rId103" Type="http://schemas.openxmlformats.org/officeDocument/2006/relationships/image" Target="../media/image1620.png"/><Relationship Id="rId310" Type="http://schemas.openxmlformats.org/officeDocument/2006/relationships/customXml" Target="../ink/ink1258.xml"/><Relationship Id="rId91" Type="http://schemas.openxmlformats.org/officeDocument/2006/relationships/image" Target="../media/image1560.png"/><Relationship Id="rId145" Type="http://schemas.openxmlformats.org/officeDocument/2006/relationships/image" Target="../media/image2040.png"/><Relationship Id="rId187" Type="http://schemas.openxmlformats.org/officeDocument/2006/relationships/image" Target="../media/image2250.png"/><Relationship Id="rId352" Type="http://schemas.openxmlformats.org/officeDocument/2006/relationships/customXml" Target="../ink/ink1279.xml"/><Relationship Id="rId394" Type="http://schemas.openxmlformats.org/officeDocument/2006/relationships/customXml" Target="../ink/ink1300.xml"/><Relationship Id="rId408" Type="http://schemas.openxmlformats.org/officeDocument/2006/relationships/customXml" Target="../ink/ink1307.xml"/><Relationship Id="rId212" Type="http://schemas.openxmlformats.org/officeDocument/2006/relationships/customXml" Target="../ink/ink1208.xml"/><Relationship Id="rId254" Type="http://schemas.openxmlformats.org/officeDocument/2006/relationships/customXml" Target="../ink/ink1229.xml"/><Relationship Id="rId49" Type="http://schemas.openxmlformats.org/officeDocument/2006/relationships/image" Target="../media/image1330.png"/><Relationship Id="rId114" Type="http://schemas.openxmlformats.org/officeDocument/2006/relationships/customXml" Target="../ink/ink1159.xml"/><Relationship Id="rId296" Type="http://schemas.openxmlformats.org/officeDocument/2006/relationships/customXml" Target="../ink/ink1251.xml"/><Relationship Id="rId461" Type="http://schemas.openxmlformats.org/officeDocument/2006/relationships/image" Target="../media/image902.png"/><Relationship Id="rId60" Type="http://schemas.openxmlformats.org/officeDocument/2006/relationships/customXml" Target="../ink/ink1132.xml"/><Relationship Id="rId156" Type="http://schemas.openxmlformats.org/officeDocument/2006/relationships/customXml" Target="../ink/ink1180.xml"/><Relationship Id="rId198" Type="http://schemas.openxmlformats.org/officeDocument/2006/relationships/customXml" Target="../ink/ink1201.xml"/><Relationship Id="rId321" Type="http://schemas.openxmlformats.org/officeDocument/2006/relationships/image" Target="../media/image2911.png"/><Relationship Id="rId363" Type="http://schemas.openxmlformats.org/officeDocument/2006/relationships/image" Target="../media/image3120.png"/><Relationship Id="rId419" Type="http://schemas.openxmlformats.org/officeDocument/2006/relationships/image" Target="../media/image3420.png"/><Relationship Id="rId223" Type="http://schemas.openxmlformats.org/officeDocument/2006/relationships/image" Target="../media/image2430.png"/><Relationship Id="rId430" Type="http://schemas.openxmlformats.org/officeDocument/2006/relationships/image" Target="../media/image3470.png"/><Relationship Id="rId18" Type="http://schemas.openxmlformats.org/officeDocument/2006/relationships/customXml" Target="../ink/ink1111.xml"/><Relationship Id="rId265" Type="http://schemas.openxmlformats.org/officeDocument/2006/relationships/image" Target="../media/image2640.png"/><Relationship Id="rId125" Type="http://schemas.openxmlformats.org/officeDocument/2006/relationships/image" Target="../media/image1940.png"/><Relationship Id="rId167" Type="http://schemas.openxmlformats.org/officeDocument/2006/relationships/image" Target="../media/image2150.png"/><Relationship Id="rId332" Type="http://schemas.openxmlformats.org/officeDocument/2006/relationships/customXml" Target="../ink/ink1269.xml"/><Relationship Id="rId374" Type="http://schemas.openxmlformats.org/officeDocument/2006/relationships/customXml" Target="../ink/ink1290.xml"/><Relationship Id="rId71" Type="http://schemas.openxmlformats.org/officeDocument/2006/relationships/image" Target="../media/image1440.png"/><Relationship Id="rId234" Type="http://schemas.openxmlformats.org/officeDocument/2006/relationships/customXml" Target="../ink/ink1219.xml"/><Relationship Id="rId2" Type="http://schemas.openxmlformats.org/officeDocument/2006/relationships/customXml" Target="../ink/ink1103.xml"/><Relationship Id="rId29" Type="http://schemas.openxmlformats.org/officeDocument/2006/relationships/image" Target="../media/image1230.png"/><Relationship Id="rId276" Type="http://schemas.openxmlformats.org/officeDocument/2006/relationships/image" Target="../media/image2690.png"/><Relationship Id="rId441" Type="http://schemas.openxmlformats.org/officeDocument/2006/relationships/image" Target="../media/image3520.png"/><Relationship Id="rId40" Type="http://schemas.openxmlformats.org/officeDocument/2006/relationships/customXml" Target="../ink/ink1122.xml"/><Relationship Id="rId136" Type="http://schemas.openxmlformats.org/officeDocument/2006/relationships/customXml" Target="../ink/ink1170.xml"/><Relationship Id="rId178" Type="http://schemas.openxmlformats.org/officeDocument/2006/relationships/customXml" Target="../ink/ink1191.xml"/><Relationship Id="rId301" Type="http://schemas.openxmlformats.org/officeDocument/2006/relationships/image" Target="../media/image2811.png"/><Relationship Id="rId343" Type="http://schemas.openxmlformats.org/officeDocument/2006/relationships/image" Target="../media/image3020.png"/><Relationship Id="rId61" Type="http://schemas.openxmlformats.org/officeDocument/2006/relationships/image" Target="../media/image1390.png"/><Relationship Id="rId82" Type="http://schemas.openxmlformats.org/officeDocument/2006/relationships/customXml" Target="../ink/ink1143.xml"/><Relationship Id="rId199" Type="http://schemas.openxmlformats.org/officeDocument/2006/relationships/image" Target="../media/image2311.png"/><Relationship Id="rId203" Type="http://schemas.openxmlformats.org/officeDocument/2006/relationships/image" Target="../media/image2330.png"/><Relationship Id="rId385" Type="http://schemas.openxmlformats.org/officeDocument/2006/relationships/image" Target="../media/image3230.png"/><Relationship Id="rId19" Type="http://schemas.openxmlformats.org/officeDocument/2006/relationships/image" Target="../media/image1180.png"/><Relationship Id="rId224" Type="http://schemas.openxmlformats.org/officeDocument/2006/relationships/customXml" Target="../ink/ink1214.xml"/><Relationship Id="rId245" Type="http://schemas.openxmlformats.org/officeDocument/2006/relationships/image" Target="../media/image2540.png"/><Relationship Id="rId266" Type="http://schemas.openxmlformats.org/officeDocument/2006/relationships/customXml" Target="../ink/ink1235.xml"/><Relationship Id="rId287" Type="http://schemas.openxmlformats.org/officeDocument/2006/relationships/image" Target="../media/image2740.png"/><Relationship Id="rId410" Type="http://schemas.openxmlformats.org/officeDocument/2006/relationships/customXml" Target="../ink/ink1308.xml"/><Relationship Id="rId431" Type="http://schemas.openxmlformats.org/officeDocument/2006/relationships/customXml" Target="../ink/ink1319.xml"/><Relationship Id="rId452" Type="http://schemas.openxmlformats.org/officeDocument/2006/relationships/customXml" Target="../ink/ink1330.xml"/><Relationship Id="rId30" Type="http://schemas.openxmlformats.org/officeDocument/2006/relationships/customXml" Target="../ink/ink1117.xml"/><Relationship Id="rId105" Type="http://schemas.openxmlformats.org/officeDocument/2006/relationships/image" Target="../media/image1630.png"/><Relationship Id="rId126" Type="http://schemas.openxmlformats.org/officeDocument/2006/relationships/customXml" Target="../ink/ink1165.xml"/><Relationship Id="rId147" Type="http://schemas.openxmlformats.org/officeDocument/2006/relationships/image" Target="../media/image2050.png"/><Relationship Id="rId168" Type="http://schemas.openxmlformats.org/officeDocument/2006/relationships/customXml" Target="../ink/ink1186.xml"/><Relationship Id="rId312" Type="http://schemas.openxmlformats.org/officeDocument/2006/relationships/customXml" Target="../ink/ink1259.xml"/><Relationship Id="rId333" Type="http://schemas.openxmlformats.org/officeDocument/2006/relationships/image" Target="../media/image2970.png"/><Relationship Id="rId354" Type="http://schemas.openxmlformats.org/officeDocument/2006/relationships/customXml" Target="../ink/ink1280.xml"/><Relationship Id="rId51" Type="http://schemas.openxmlformats.org/officeDocument/2006/relationships/image" Target="../media/image1340.png"/><Relationship Id="rId72" Type="http://schemas.openxmlformats.org/officeDocument/2006/relationships/customXml" Target="../ink/ink1138.xml"/><Relationship Id="rId93" Type="http://schemas.openxmlformats.org/officeDocument/2006/relationships/image" Target="../media/image1570.png"/><Relationship Id="rId189" Type="http://schemas.openxmlformats.org/officeDocument/2006/relationships/image" Target="../media/image2260.png"/><Relationship Id="rId375" Type="http://schemas.openxmlformats.org/officeDocument/2006/relationships/image" Target="../media/image3180.png"/><Relationship Id="rId396" Type="http://schemas.openxmlformats.org/officeDocument/2006/relationships/customXml" Target="../ink/ink1301.xml"/><Relationship Id="rId3" Type="http://schemas.openxmlformats.org/officeDocument/2006/relationships/image" Target="../media/image9810.png"/><Relationship Id="rId214" Type="http://schemas.openxmlformats.org/officeDocument/2006/relationships/customXml" Target="../ink/ink1209.xml"/><Relationship Id="rId235" Type="http://schemas.openxmlformats.org/officeDocument/2006/relationships/image" Target="../media/image2490.png"/><Relationship Id="rId256" Type="http://schemas.openxmlformats.org/officeDocument/2006/relationships/customXml" Target="../ink/ink1230.xml"/><Relationship Id="rId277" Type="http://schemas.openxmlformats.org/officeDocument/2006/relationships/customXml" Target="../ink/ink1241.xml"/><Relationship Id="rId298" Type="http://schemas.openxmlformats.org/officeDocument/2006/relationships/customXml" Target="../ink/ink1252.xml"/><Relationship Id="rId400" Type="http://schemas.openxmlformats.org/officeDocument/2006/relationships/customXml" Target="../ink/ink1303.xml"/><Relationship Id="rId421" Type="http://schemas.openxmlformats.org/officeDocument/2006/relationships/image" Target="../media/image3430.png"/><Relationship Id="rId442" Type="http://schemas.openxmlformats.org/officeDocument/2006/relationships/customXml" Target="../ink/ink1325.xml"/><Relationship Id="rId463" Type="http://schemas.openxmlformats.org/officeDocument/2006/relationships/image" Target="../media/image903.png"/><Relationship Id="rId116" Type="http://schemas.openxmlformats.org/officeDocument/2006/relationships/customXml" Target="../ink/ink1160.xml"/><Relationship Id="rId137" Type="http://schemas.openxmlformats.org/officeDocument/2006/relationships/image" Target="../media/image2000.png"/><Relationship Id="rId158" Type="http://schemas.openxmlformats.org/officeDocument/2006/relationships/customXml" Target="../ink/ink1181.xml"/><Relationship Id="rId302" Type="http://schemas.openxmlformats.org/officeDocument/2006/relationships/customXml" Target="../ink/ink1254.xml"/><Relationship Id="rId323" Type="http://schemas.openxmlformats.org/officeDocument/2006/relationships/image" Target="../media/image2920.png"/><Relationship Id="rId344" Type="http://schemas.openxmlformats.org/officeDocument/2006/relationships/customXml" Target="../ink/ink1275.xml"/><Relationship Id="rId20" Type="http://schemas.openxmlformats.org/officeDocument/2006/relationships/customXml" Target="../ink/ink1112.xml"/><Relationship Id="rId41" Type="http://schemas.openxmlformats.org/officeDocument/2006/relationships/image" Target="../media/image1290.png"/><Relationship Id="rId62" Type="http://schemas.openxmlformats.org/officeDocument/2006/relationships/customXml" Target="../ink/ink1133.xml"/><Relationship Id="rId83" Type="http://schemas.openxmlformats.org/officeDocument/2006/relationships/image" Target="../media/image1500.png"/><Relationship Id="rId179" Type="http://schemas.openxmlformats.org/officeDocument/2006/relationships/image" Target="../media/image2211.png"/><Relationship Id="rId365" Type="http://schemas.openxmlformats.org/officeDocument/2006/relationships/image" Target="../media/image3130.png"/><Relationship Id="rId386" Type="http://schemas.openxmlformats.org/officeDocument/2006/relationships/customXml" Target="../ink/ink1296.xml"/><Relationship Id="rId190" Type="http://schemas.openxmlformats.org/officeDocument/2006/relationships/customXml" Target="../ink/ink1197.xml"/><Relationship Id="rId204" Type="http://schemas.openxmlformats.org/officeDocument/2006/relationships/customXml" Target="../ink/ink1204.xml"/><Relationship Id="rId225" Type="http://schemas.openxmlformats.org/officeDocument/2006/relationships/image" Target="../media/image2440.png"/><Relationship Id="rId246" Type="http://schemas.openxmlformats.org/officeDocument/2006/relationships/customXml" Target="../ink/ink1225.xml"/><Relationship Id="rId267" Type="http://schemas.openxmlformats.org/officeDocument/2006/relationships/image" Target="../media/image2650.png"/><Relationship Id="rId288" Type="http://schemas.openxmlformats.org/officeDocument/2006/relationships/customXml" Target="../ink/ink1247.xml"/><Relationship Id="rId411" Type="http://schemas.openxmlformats.org/officeDocument/2006/relationships/image" Target="../media/image3360.png"/><Relationship Id="rId432" Type="http://schemas.openxmlformats.org/officeDocument/2006/relationships/customXml" Target="../ink/ink1320.xml"/><Relationship Id="rId453" Type="http://schemas.openxmlformats.org/officeDocument/2006/relationships/image" Target="../media/image3580.png"/><Relationship Id="rId106" Type="http://schemas.openxmlformats.org/officeDocument/2006/relationships/customXml" Target="../ink/ink1155.xml"/><Relationship Id="rId127" Type="http://schemas.openxmlformats.org/officeDocument/2006/relationships/image" Target="../media/image1950.png"/><Relationship Id="rId313" Type="http://schemas.openxmlformats.org/officeDocument/2006/relationships/image" Target="../media/image2870.png"/><Relationship Id="rId10" Type="http://schemas.openxmlformats.org/officeDocument/2006/relationships/customXml" Target="../ink/ink1107.xml"/><Relationship Id="rId31" Type="http://schemas.openxmlformats.org/officeDocument/2006/relationships/image" Target="../media/image1240.png"/><Relationship Id="rId52" Type="http://schemas.openxmlformats.org/officeDocument/2006/relationships/customXml" Target="../ink/ink1128.xml"/><Relationship Id="rId73" Type="http://schemas.openxmlformats.org/officeDocument/2006/relationships/image" Target="../media/image1450.png"/><Relationship Id="rId94" Type="http://schemas.openxmlformats.org/officeDocument/2006/relationships/customXml" Target="../ink/ink1149.xml"/><Relationship Id="rId148" Type="http://schemas.openxmlformats.org/officeDocument/2006/relationships/customXml" Target="../ink/ink1176.xml"/><Relationship Id="rId169" Type="http://schemas.openxmlformats.org/officeDocument/2006/relationships/image" Target="../media/image2160.png"/><Relationship Id="rId334" Type="http://schemas.openxmlformats.org/officeDocument/2006/relationships/customXml" Target="../ink/ink1270.xml"/><Relationship Id="rId355" Type="http://schemas.openxmlformats.org/officeDocument/2006/relationships/image" Target="../media/image3080.png"/><Relationship Id="rId376" Type="http://schemas.openxmlformats.org/officeDocument/2006/relationships/customXml" Target="../ink/ink1291.xml"/><Relationship Id="rId397" Type="http://schemas.openxmlformats.org/officeDocument/2006/relationships/image" Target="../media/image3290.png"/><Relationship Id="rId4" Type="http://schemas.openxmlformats.org/officeDocument/2006/relationships/customXml" Target="../ink/ink1104.xml"/><Relationship Id="rId180" Type="http://schemas.openxmlformats.org/officeDocument/2006/relationships/customXml" Target="../ink/ink1192.xml"/><Relationship Id="rId215" Type="http://schemas.openxmlformats.org/officeDocument/2006/relationships/image" Target="../media/image2390.png"/><Relationship Id="rId236" Type="http://schemas.openxmlformats.org/officeDocument/2006/relationships/customXml" Target="../ink/ink1220.xml"/><Relationship Id="rId257" Type="http://schemas.openxmlformats.org/officeDocument/2006/relationships/image" Target="../media/image2600.png"/><Relationship Id="rId278" Type="http://schemas.openxmlformats.org/officeDocument/2006/relationships/customXml" Target="../ink/ink1242.xml"/><Relationship Id="rId401" Type="http://schemas.openxmlformats.org/officeDocument/2006/relationships/image" Target="../media/image3311.png"/><Relationship Id="rId422" Type="http://schemas.openxmlformats.org/officeDocument/2006/relationships/customXml" Target="../ink/ink1314.xml"/><Relationship Id="rId443" Type="http://schemas.openxmlformats.org/officeDocument/2006/relationships/image" Target="../media/image3530.png"/><Relationship Id="rId464" Type="http://schemas.openxmlformats.org/officeDocument/2006/relationships/customXml" Target="../ink/ink1336.xml"/><Relationship Id="rId303" Type="http://schemas.openxmlformats.org/officeDocument/2006/relationships/image" Target="../media/image2820.png"/><Relationship Id="rId42" Type="http://schemas.openxmlformats.org/officeDocument/2006/relationships/customXml" Target="../ink/ink1123.xml"/><Relationship Id="rId84" Type="http://schemas.openxmlformats.org/officeDocument/2006/relationships/customXml" Target="../ink/ink1144.xml"/><Relationship Id="rId138" Type="http://schemas.openxmlformats.org/officeDocument/2006/relationships/customXml" Target="../ink/ink1171.xml"/><Relationship Id="rId345" Type="http://schemas.openxmlformats.org/officeDocument/2006/relationships/image" Target="../media/image3030.png"/><Relationship Id="rId387" Type="http://schemas.openxmlformats.org/officeDocument/2006/relationships/image" Target="../media/image3240.png"/><Relationship Id="rId191" Type="http://schemas.openxmlformats.org/officeDocument/2006/relationships/image" Target="../media/image2270.png"/><Relationship Id="rId205" Type="http://schemas.openxmlformats.org/officeDocument/2006/relationships/image" Target="../media/image2340.png"/><Relationship Id="rId247" Type="http://schemas.openxmlformats.org/officeDocument/2006/relationships/image" Target="../media/image2550.png"/><Relationship Id="rId412" Type="http://schemas.openxmlformats.org/officeDocument/2006/relationships/customXml" Target="../ink/ink1309.xml"/><Relationship Id="rId107" Type="http://schemas.openxmlformats.org/officeDocument/2006/relationships/image" Target="../media/image1640.png"/><Relationship Id="rId289" Type="http://schemas.openxmlformats.org/officeDocument/2006/relationships/image" Target="../media/image2750.png"/><Relationship Id="rId454" Type="http://schemas.openxmlformats.org/officeDocument/2006/relationships/customXml" Target="../ink/ink1331.xml"/><Relationship Id="rId11" Type="http://schemas.openxmlformats.org/officeDocument/2006/relationships/image" Target="../media/image1140.png"/><Relationship Id="rId53" Type="http://schemas.openxmlformats.org/officeDocument/2006/relationships/image" Target="../media/image1350.png"/><Relationship Id="rId149" Type="http://schemas.openxmlformats.org/officeDocument/2006/relationships/image" Target="../media/image2060.png"/><Relationship Id="rId314" Type="http://schemas.openxmlformats.org/officeDocument/2006/relationships/customXml" Target="../ink/ink1260.xml"/><Relationship Id="rId356" Type="http://schemas.openxmlformats.org/officeDocument/2006/relationships/customXml" Target="../ink/ink1281.xml"/><Relationship Id="rId398" Type="http://schemas.openxmlformats.org/officeDocument/2006/relationships/customXml" Target="../ink/ink1302.xml"/><Relationship Id="rId95" Type="http://schemas.openxmlformats.org/officeDocument/2006/relationships/image" Target="../media/image1580.png"/><Relationship Id="rId160" Type="http://schemas.openxmlformats.org/officeDocument/2006/relationships/customXml" Target="../ink/ink1182.xml"/><Relationship Id="rId216" Type="http://schemas.openxmlformats.org/officeDocument/2006/relationships/customXml" Target="../ink/ink1210.xml"/><Relationship Id="rId423" Type="http://schemas.openxmlformats.org/officeDocument/2006/relationships/image" Target="../media/image3440.png"/><Relationship Id="rId258" Type="http://schemas.openxmlformats.org/officeDocument/2006/relationships/customXml" Target="../ink/ink1231.xml"/><Relationship Id="rId465" Type="http://schemas.openxmlformats.org/officeDocument/2006/relationships/image" Target="../media/image904.png"/><Relationship Id="rId22" Type="http://schemas.openxmlformats.org/officeDocument/2006/relationships/customXml" Target="../ink/ink1113.xml"/><Relationship Id="rId64" Type="http://schemas.openxmlformats.org/officeDocument/2006/relationships/customXml" Target="../ink/ink1134.xml"/><Relationship Id="rId118" Type="http://schemas.openxmlformats.org/officeDocument/2006/relationships/customXml" Target="../ink/ink1161.xml"/><Relationship Id="rId325" Type="http://schemas.openxmlformats.org/officeDocument/2006/relationships/image" Target="../media/image2930.png"/><Relationship Id="rId367" Type="http://schemas.openxmlformats.org/officeDocument/2006/relationships/image" Target="../media/image3140.png"/><Relationship Id="rId171" Type="http://schemas.openxmlformats.org/officeDocument/2006/relationships/image" Target="../media/image2170.png"/><Relationship Id="rId227" Type="http://schemas.openxmlformats.org/officeDocument/2006/relationships/image" Target="../media/image2450.png"/><Relationship Id="rId269" Type="http://schemas.openxmlformats.org/officeDocument/2006/relationships/image" Target="../media/image2660.png"/><Relationship Id="rId434" Type="http://schemas.openxmlformats.org/officeDocument/2006/relationships/customXml" Target="../ink/ink1321.xml"/><Relationship Id="rId33" Type="http://schemas.openxmlformats.org/officeDocument/2006/relationships/image" Target="../media/image1250.png"/><Relationship Id="rId129" Type="http://schemas.openxmlformats.org/officeDocument/2006/relationships/image" Target="../media/image1960.png"/><Relationship Id="rId280" Type="http://schemas.openxmlformats.org/officeDocument/2006/relationships/customXml" Target="../ink/ink1243.xml"/><Relationship Id="rId336" Type="http://schemas.openxmlformats.org/officeDocument/2006/relationships/customXml" Target="../ink/ink1271.xml"/><Relationship Id="rId75" Type="http://schemas.openxmlformats.org/officeDocument/2006/relationships/image" Target="../media/image1460.png"/><Relationship Id="rId140" Type="http://schemas.openxmlformats.org/officeDocument/2006/relationships/customXml" Target="../ink/ink1172.xml"/><Relationship Id="rId182" Type="http://schemas.openxmlformats.org/officeDocument/2006/relationships/customXml" Target="../ink/ink1193.xml"/><Relationship Id="rId378" Type="http://schemas.openxmlformats.org/officeDocument/2006/relationships/customXml" Target="../ink/ink1292.xml"/><Relationship Id="rId403" Type="http://schemas.openxmlformats.org/officeDocument/2006/relationships/image" Target="../media/image3320.png"/><Relationship Id="rId6" Type="http://schemas.openxmlformats.org/officeDocument/2006/relationships/customXml" Target="../ink/ink1105.xml"/><Relationship Id="rId238" Type="http://schemas.openxmlformats.org/officeDocument/2006/relationships/customXml" Target="../ink/ink1221.xml"/><Relationship Id="rId445" Type="http://schemas.openxmlformats.org/officeDocument/2006/relationships/image" Target="../media/image3540.png"/><Relationship Id="rId291" Type="http://schemas.openxmlformats.org/officeDocument/2006/relationships/image" Target="../media/image2760.png"/><Relationship Id="rId305" Type="http://schemas.openxmlformats.org/officeDocument/2006/relationships/image" Target="../media/image2830.png"/><Relationship Id="rId347" Type="http://schemas.openxmlformats.org/officeDocument/2006/relationships/image" Target="../media/image3040.png"/><Relationship Id="rId44" Type="http://schemas.openxmlformats.org/officeDocument/2006/relationships/customXml" Target="../ink/ink1124.xml"/><Relationship Id="rId86" Type="http://schemas.openxmlformats.org/officeDocument/2006/relationships/customXml" Target="../ink/ink1145.xml"/><Relationship Id="rId151" Type="http://schemas.openxmlformats.org/officeDocument/2006/relationships/image" Target="../media/image2070.png"/><Relationship Id="rId389" Type="http://schemas.openxmlformats.org/officeDocument/2006/relationships/image" Target="../media/image3250.png"/><Relationship Id="rId193" Type="http://schemas.openxmlformats.org/officeDocument/2006/relationships/image" Target="../media/image2280.png"/><Relationship Id="rId207" Type="http://schemas.openxmlformats.org/officeDocument/2006/relationships/image" Target="../media/image2350.png"/><Relationship Id="rId249" Type="http://schemas.openxmlformats.org/officeDocument/2006/relationships/image" Target="../media/image2560.png"/><Relationship Id="rId414" Type="http://schemas.openxmlformats.org/officeDocument/2006/relationships/customXml" Target="../ink/ink1310.xml"/><Relationship Id="rId456" Type="http://schemas.openxmlformats.org/officeDocument/2006/relationships/customXml" Target="../ink/ink1332.xml"/><Relationship Id="rId13" Type="http://schemas.openxmlformats.org/officeDocument/2006/relationships/image" Target="../media/image1150.png"/><Relationship Id="rId109" Type="http://schemas.openxmlformats.org/officeDocument/2006/relationships/image" Target="../media/image1650.png"/><Relationship Id="rId260" Type="http://schemas.openxmlformats.org/officeDocument/2006/relationships/customXml" Target="../ink/ink1232.xml"/><Relationship Id="rId316" Type="http://schemas.openxmlformats.org/officeDocument/2006/relationships/customXml" Target="../ink/ink1261.xml"/><Relationship Id="rId55" Type="http://schemas.openxmlformats.org/officeDocument/2006/relationships/image" Target="../media/image1360.png"/><Relationship Id="rId97" Type="http://schemas.openxmlformats.org/officeDocument/2006/relationships/image" Target="../media/image1590.png"/><Relationship Id="rId120" Type="http://schemas.openxmlformats.org/officeDocument/2006/relationships/customXml" Target="../ink/ink1162.xml"/><Relationship Id="rId358" Type="http://schemas.openxmlformats.org/officeDocument/2006/relationships/customXml" Target="../ink/ink1282.xml"/><Relationship Id="rId162" Type="http://schemas.openxmlformats.org/officeDocument/2006/relationships/customXml" Target="../ink/ink1183.xml"/><Relationship Id="rId218" Type="http://schemas.openxmlformats.org/officeDocument/2006/relationships/customXml" Target="../ink/ink1211.xml"/><Relationship Id="rId425" Type="http://schemas.openxmlformats.org/officeDocument/2006/relationships/customXml" Target="../ink/ink1316.xml"/><Relationship Id="rId271" Type="http://schemas.openxmlformats.org/officeDocument/2006/relationships/image" Target="../media/image2670.png"/><Relationship Id="rId24" Type="http://schemas.openxmlformats.org/officeDocument/2006/relationships/customXml" Target="../ink/ink1114.xml"/><Relationship Id="rId66" Type="http://schemas.openxmlformats.org/officeDocument/2006/relationships/customXml" Target="../ink/ink1135.xml"/><Relationship Id="rId131" Type="http://schemas.openxmlformats.org/officeDocument/2006/relationships/image" Target="../media/image1970.png"/><Relationship Id="rId327" Type="http://schemas.openxmlformats.org/officeDocument/2006/relationships/image" Target="../media/image2940.png"/><Relationship Id="rId369" Type="http://schemas.openxmlformats.org/officeDocument/2006/relationships/image" Target="../media/image3150.png"/><Relationship Id="rId173" Type="http://schemas.openxmlformats.org/officeDocument/2006/relationships/image" Target="../media/image2180.png"/><Relationship Id="rId229" Type="http://schemas.openxmlformats.org/officeDocument/2006/relationships/image" Target="../media/image2460.png"/><Relationship Id="rId380" Type="http://schemas.openxmlformats.org/officeDocument/2006/relationships/customXml" Target="../ink/ink1293.xml"/><Relationship Id="rId436" Type="http://schemas.openxmlformats.org/officeDocument/2006/relationships/customXml" Target="../ink/ink1322.xml"/><Relationship Id="rId240" Type="http://schemas.openxmlformats.org/officeDocument/2006/relationships/customXml" Target="../ink/ink1222.xml"/><Relationship Id="rId35" Type="http://schemas.openxmlformats.org/officeDocument/2006/relationships/image" Target="../media/image1260.png"/><Relationship Id="rId77" Type="http://schemas.openxmlformats.org/officeDocument/2006/relationships/image" Target="../media/image1470.png"/><Relationship Id="rId100" Type="http://schemas.openxmlformats.org/officeDocument/2006/relationships/customXml" Target="../ink/ink1152.xml"/><Relationship Id="rId282" Type="http://schemas.openxmlformats.org/officeDocument/2006/relationships/customXml" Target="../ink/ink1244.xml"/><Relationship Id="rId338" Type="http://schemas.openxmlformats.org/officeDocument/2006/relationships/customXml" Target="../ink/ink1272.xml"/><Relationship Id="rId8" Type="http://schemas.openxmlformats.org/officeDocument/2006/relationships/customXml" Target="../ink/ink1106.xml"/><Relationship Id="rId142" Type="http://schemas.openxmlformats.org/officeDocument/2006/relationships/customXml" Target="../ink/ink1173.xml"/><Relationship Id="rId184" Type="http://schemas.openxmlformats.org/officeDocument/2006/relationships/customXml" Target="../ink/ink1194.xml"/><Relationship Id="rId391" Type="http://schemas.openxmlformats.org/officeDocument/2006/relationships/image" Target="../media/image3260.png"/><Relationship Id="rId405" Type="http://schemas.openxmlformats.org/officeDocument/2006/relationships/image" Target="../media/image3330.png"/><Relationship Id="rId447" Type="http://schemas.openxmlformats.org/officeDocument/2006/relationships/image" Target="../media/image3550.png"/><Relationship Id="rId251" Type="http://schemas.openxmlformats.org/officeDocument/2006/relationships/image" Target="../media/image2570.png"/><Relationship Id="rId46" Type="http://schemas.openxmlformats.org/officeDocument/2006/relationships/customXml" Target="../ink/ink1125.xml"/><Relationship Id="rId293" Type="http://schemas.openxmlformats.org/officeDocument/2006/relationships/image" Target="../media/image2770.png"/><Relationship Id="rId307" Type="http://schemas.openxmlformats.org/officeDocument/2006/relationships/image" Target="../media/image2840.png"/><Relationship Id="rId349" Type="http://schemas.openxmlformats.org/officeDocument/2006/relationships/image" Target="../media/image3050.png"/><Relationship Id="rId88" Type="http://schemas.openxmlformats.org/officeDocument/2006/relationships/customXml" Target="../ink/ink1146.xml"/><Relationship Id="rId111" Type="http://schemas.openxmlformats.org/officeDocument/2006/relationships/image" Target="../media/image1660.png"/><Relationship Id="rId153" Type="http://schemas.openxmlformats.org/officeDocument/2006/relationships/image" Target="../media/image2080.png"/><Relationship Id="rId195" Type="http://schemas.openxmlformats.org/officeDocument/2006/relationships/image" Target="../media/image2290.png"/><Relationship Id="rId209" Type="http://schemas.openxmlformats.org/officeDocument/2006/relationships/image" Target="../media/image2360.png"/><Relationship Id="rId360" Type="http://schemas.openxmlformats.org/officeDocument/2006/relationships/customXml" Target="../ink/ink1283.xml"/><Relationship Id="rId416" Type="http://schemas.openxmlformats.org/officeDocument/2006/relationships/customXml" Target="../ink/ink1311.xml"/><Relationship Id="rId220" Type="http://schemas.openxmlformats.org/officeDocument/2006/relationships/customXml" Target="../ink/ink1212.xml"/><Relationship Id="rId458" Type="http://schemas.openxmlformats.org/officeDocument/2006/relationships/customXml" Target="../ink/ink1333.xml"/><Relationship Id="rId15" Type="http://schemas.openxmlformats.org/officeDocument/2006/relationships/image" Target="../media/image1160.png"/><Relationship Id="rId57" Type="http://schemas.openxmlformats.org/officeDocument/2006/relationships/image" Target="../media/image1370.png"/><Relationship Id="rId262" Type="http://schemas.openxmlformats.org/officeDocument/2006/relationships/customXml" Target="../ink/ink1233.xml"/><Relationship Id="rId318" Type="http://schemas.openxmlformats.org/officeDocument/2006/relationships/customXml" Target="../ink/ink1262.xml"/><Relationship Id="rId99" Type="http://schemas.openxmlformats.org/officeDocument/2006/relationships/image" Target="../media/image1600.png"/><Relationship Id="rId122" Type="http://schemas.openxmlformats.org/officeDocument/2006/relationships/customXml" Target="../ink/ink1163.xml"/><Relationship Id="rId164" Type="http://schemas.openxmlformats.org/officeDocument/2006/relationships/customXml" Target="../ink/ink1184.xml"/><Relationship Id="rId371" Type="http://schemas.openxmlformats.org/officeDocument/2006/relationships/image" Target="../media/image3160.png"/><Relationship Id="rId427" Type="http://schemas.openxmlformats.org/officeDocument/2006/relationships/customXml" Target="../ink/ink1317.xml"/><Relationship Id="rId26" Type="http://schemas.openxmlformats.org/officeDocument/2006/relationships/customXml" Target="../ink/ink1115.xml"/><Relationship Id="rId231" Type="http://schemas.openxmlformats.org/officeDocument/2006/relationships/image" Target="../media/image2470.png"/><Relationship Id="rId273" Type="http://schemas.openxmlformats.org/officeDocument/2006/relationships/image" Target="../media/image2680.png"/><Relationship Id="rId329" Type="http://schemas.openxmlformats.org/officeDocument/2006/relationships/image" Target="../media/image2950.png"/><Relationship Id="rId68" Type="http://schemas.openxmlformats.org/officeDocument/2006/relationships/customXml" Target="../ink/ink1136.xml"/><Relationship Id="rId133" Type="http://schemas.openxmlformats.org/officeDocument/2006/relationships/image" Target="../media/image1980.png"/><Relationship Id="rId175" Type="http://schemas.openxmlformats.org/officeDocument/2006/relationships/image" Target="../media/image2190.png"/><Relationship Id="rId340" Type="http://schemas.openxmlformats.org/officeDocument/2006/relationships/customXml" Target="../ink/ink1273.xml"/><Relationship Id="rId200" Type="http://schemas.openxmlformats.org/officeDocument/2006/relationships/customXml" Target="../ink/ink1202.xml"/><Relationship Id="rId382" Type="http://schemas.openxmlformats.org/officeDocument/2006/relationships/customXml" Target="../ink/ink1294.xml"/><Relationship Id="rId438" Type="http://schemas.openxmlformats.org/officeDocument/2006/relationships/customXml" Target="../ink/ink1323.xml"/><Relationship Id="rId242" Type="http://schemas.openxmlformats.org/officeDocument/2006/relationships/customXml" Target="../ink/ink1223.xml"/><Relationship Id="rId284" Type="http://schemas.openxmlformats.org/officeDocument/2006/relationships/customXml" Target="../ink/ink1245.xml"/><Relationship Id="rId37" Type="http://schemas.openxmlformats.org/officeDocument/2006/relationships/image" Target="../media/image1270.png"/><Relationship Id="rId79" Type="http://schemas.openxmlformats.org/officeDocument/2006/relationships/image" Target="../media/image1480.png"/><Relationship Id="rId102" Type="http://schemas.openxmlformats.org/officeDocument/2006/relationships/customXml" Target="../ink/ink1153.xml"/><Relationship Id="rId144" Type="http://schemas.openxmlformats.org/officeDocument/2006/relationships/customXml" Target="../ink/ink1174.xml"/><Relationship Id="rId90" Type="http://schemas.openxmlformats.org/officeDocument/2006/relationships/customXml" Target="../ink/ink1147.xml"/><Relationship Id="rId186" Type="http://schemas.openxmlformats.org/officeDocument/2006/relationships/customXml" Target="../ink/ink1195.xml"/><Relationship Id="rId351" Type="http://schemas.openxmlformats.org/officeDocument/2006/relationships/image" Target="../media/image3060.png"/><Relationship Id="rId393" Type="http://schemas.openxmlformats.org/officeDocument/2006/relationships/image" Target="../media/image3270.png"/><Relationship Id="rId407" Type="http://schemas.openxmlformats.org/officeDocument/2006/relationships/image" Target="../media/image3340.png"/><Relationship Id="rId449" Type="http://schemas.openxmlformats.org/officeDocument/2006/relationships/image" Target="../media/image3560.png"/><Relationship Id="rId211" Type="http://schemas.openxmlformats.org/officeDocument/2006/relationships/image" Target="../media/image2370.png"/><Relationship Id="rId253" Type="http://schemas.openxmlformats.org/officeDocument/2006/relationships/image" Target="../media/image2580.png"/><Relationship Id="rId295" Type="http://schemas.openxmlformats.org/officeDocument/2006/relationships/image" Target="../media/image2780.png"/><Relationship Id="rId309" Type="http://schemas.openxmlformats.org/officeDocument/2006/relationships/image" Target="../media/image2850.png"/><Relationship Id="rId460" Type="http://schemas.openxmlformats.org/officeDocument/2006/relationships/customXml" Target="../ink/ink1334.xml"/><Relationship Id="rId48" Type="http://schemas.openxmlformats.org/officeDocument/2006/relationships/customXml" Target="../ink/ink1126.xml"/><Relationship Id="rId113" Type="http://schemas.openxmlformats.org/officeDocument/2006/relationships/image" Target="../media/image1670.png"/><Relationship Id="rId320" Type="http://schemas.openxmlformats.org/officeDocument/2006/relationships/customXml" Target="../ink/ink1263.xml"/><Relationship Id="rId155" Type="http://schemas.openxmlformats.org/officeDocument/2006/relationships/image" Target="../media/image2090.png"/><Relationship Id="rId197" Type="http://schemas.openxmlformats.org/officeDocument/2006/relationships/image" Target="../media/image2300.png"/><Relationship Id="rId362" Type="http://schemas.openxmlformats.org/officeDocument/2006/relationships/customXml" Target="../ink/ink1284.xml"/><Relationship Id="rId418" Type="http://schemas.openxmlformats.org/officeDocument/2006/relationships/customXml" Target="../ink/ink1312.xml"/><Relationship Id="rId222" Type="http://schemas.openxmlformats.org/officeDocument/2006/relationships/customXml" Target="../ink/ink1213.xml"/><Relationship Id="rId264" Type="http://schemas.openxmlformats.org/officeDocument/2006/relationships/customXml" Target="../ink/ink1234.xml"/><Relationship Id="rId17" Type="http://schemas.openxmlformats.org/officeDocument/2006/relationships/image" Target="../media/image1170.png"/><Relationship Id="rId59" Type="http://schemas.openxmlformats.org/officeDocument/2006/relationships/image" Target="../media/image1380.png"/><Relationship Id="rId124" Type="http://schemas.openxmlformats.org/officeDocument/2006/relationships/customXml" Target="../ink/ink1164.xml"/><Relationship Id="rId70" Type="http://schemas.openxmlformats.org/officeDocument/2006/relationships/customXml" Target="../ink/ink1137.xml"/><Relationship Id="rId166" Type="http://schemas.openxmlformats.org/officeDocument/2006/relationships/customXml" Target="../ink/ink1185.xml"/><Relationship Id="rId331" Type="http://schemas.openxmlformats.org/officeDocument/2006/relationships/image" Target="../media/image2960.png"/><Relationship Id="rId373" Type="http://schemas.openxmlformats.org/officeDocument/2006/relationships/image" Target="../media/image3170.png"/><Relationship Id="rId429" Type="http://schemas.openxmlformats.org/officeDocument/2006/relationships/customXml" Target="../ink/ink1318.xml"/><Relationship Id="rId1" Type="http://schemas.openxmlformats.org/officeDocument/2006/relationships/slideLayout" Target="../slideLayouts/slideLayout2.xml"/><Relationship Id="rId233" Type="http://schemas.openxmlformats.org/officeDocument/2006/relationships/image" Target="../media/image2480.png"/><Relationship Id="rId440" Type="http://schemas.openxmlformats.org/officeDocument/2006/relationships/customXml" Target="../ink/ink1324.xml"/><Relationship Id="rId28" Type="http://schemas.openxmlformats.org/officeDocument/2006/relationships/customXml" Target="../ink/ink1116.xml"/><Relationship Id="rId275" Type="http://schemas.openxmlformats.org/officeDocument/2006/relationships/customXml" Target="../ink/ink1240.xml"/><Relationship Id="rId300" Type="http://schemas.openxmlformats.org/officeDocument/2006/relationships/customXml" Target="../ink/ink1253.xml"/><Relationship Id="rId81" Type="http://schemas.openxmlformats.org/officeDocument/2006/relationships/image" Target="../media/image1490.png"/><Relationship Id="rId135" Type="http://schemas.openxmlformats.org/officeDocument/2006/relationships/image" Target="../media/image1990.png"/><Relationship Id="rId177" Type="http://schemas.openxmlformats.org/officeDocument/2006/relationships/image" Target="../media/image2200.png"/><Relationship Id="rId342" Type="http://schemas.openxmlformats.org/officeDocument/2006/relationships/customXml" Target="../ink/ink1274.xml"/><Relationship Id="rId384" Type="http://schemas.openxmlformats.org/officeDocument/2006/relationships/customXml" Target="../ink/ink1295.xml"/><Relationship Id="rId202" Type="http://schemas.openxmlformats.org/officeDocument/2006/relationships/customXml" Target="../ink/ink1203.xml"/><Relationship Id="rId244" Type="http://schemas.openxmlformats.org/officeDocument/2006/relationships/customXml" Target="../ink/ink1224.xml"/><Relationship Id="rId39" Type="http://schemas.openxmlformats.org/officeDocument/2006/relationships/image" Target="../media/image1280.png"/><Relationship Id="rId286" Type="http://schemas.openxmlformats.org/officeDocument/2006/relationships/customXml" Target="../ink/ink1246.xml"/><Relationship Id="rId451" Type="http://schemas.openxmlformats.org/officeDocument/2006/relationships/image" Target="../media/image3570.png"/><Relationship Id="rId50" Type="http://schemas.openxmlformats.org/officeDocument/2006/relationships/customXml" Target="../ink/ink1127.xml"/><Relationship Id="rId104" Type="http://schemas.openxmlformats.org/officeDocument/2006/relationships/customXml" Target="../ink/ink1154.xml"/><Relationship Id="rId146" Type="http://schemas.openxmlformats.org/officeDocument/2006/relationships/customXml" Target="../ink/ink1175.xml"/><Relationship Id="rId188" Type="http://schemas.openxmlformats.org/officeDocument/2006/relationships/customXml" Target="../ink/ink1196.xml"/><Relationship Id="rId311" Type="http://schemas.openxmlformats.org/officeDocument/2006/relationships/image" Target="../media/image2860.png"/><Relationship Id="rId353" Type="http://schemas.openxmlformats.org/officeDocument/2006/relationships/image" Target="../media/image3070.png"/><Relationship Id="rId395" Type="http://schemas.openxmlformats.org/officeDocument/2006/relationships/image" Target="../media/image3280.png"/><Relationship Id="rId409" Type="http://schemas.openxmlformats.org/officeDocument/2006/relationships/image" Target="../media/image3350.png"/><Relationship Id="rId92" Type="http://schemas.openxmlformats.org/officeDocument/2006/relationships/customXml" Target="../ink/ink1148.xml"/><Relationship Id="rId213" Type="http://schemas.openxmlformats.org/officeDocument/2006/relationships/image" Target="../media/image2380.png"/><Relationship Id="rId420" Type="http://schemas.openxmlformats.org/officeDocument/2006/relationships/customXml" Target="../ink/ink1313.xml"/><Relationship Id="rId255" Type="http://schemas.openxmlformats.org/officeDocument/2006/relationships/image" Target="../media/image2590.png"/><Relationship Id="rId297" Type="http://schemas.openxmlformats.org/officeDocument/2006/relationships/image" Target="../media/image2790.png"/><Relationship Id="rId462" Type="http://schemas.openxmlformats.org/officeDocument/2006/relationships/customXml" Target="../ink/ink1335.xml"/><Relationship Id="rId115" Type="http://schemas.openxmlformats.org/officeDocument/2006/relationships/image" Target="../media/image1680.png"/><Relationship Id="rId157" Type="http://schemas.openxmlformats.org/officeDocument/2006/relationships/image" Target="../media/image2100.png"/><Relationship Id="rId322" Type="http://schemas.openxmlformats.org/officeDocument/2006/relationships/customXml" Target="../ink/ink1264.xml"/><Relationship Id="rId364" Type="http://schemas.openxmlformats.org/officeDocument/2006/relationships/customXml" Target="../ink/ink1285.xml"/></Relationships>
</file>

<file path=ppt/slides/_rels/slide38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690.png"/><Relationship Id="rId299" Type="http://schemas.openxmlformats.org/officeDocument/2006/relationships/image" Target="../media/image2800.png"/><Relationship Id="rId21" Type="http://schemas.openxmlformats.org/officeDocument/2006/relationships/image" Target="../media/image1190.png"/><Relationship Id="rId63" Type="http://schemas.openxmlformats.org/officeDocument/2006/relationships/image" Target="../media/image1400.png"/><Relationship Id="rId159" Type="http://schemas.openxmlformats.org/officeDocument/2006/relationships/image" Target="../media/image2111.png"/><Relationship Id="rId324" Type="http://schemas.openxmlformats.org/officeDocument/2006/relationships/customXml" Target="../ink/ink1499.xml"/><Relationship Id="rId366" Type="http://schemas.openxmlformats.org/officeDocument/2006/relationships/customXml" Target="../ink/ink1520.xml"/><Relationship Id="rId170" Type="http://schemas.openxmlformats.org/officeDocument/2006/relationships/customXml" Target="../ink/ink1421.xml"/><Relationship Id="rId226" Type="http://schemas.openxmlformats.org/officeDocument/2006/relationships/customXml" Target="../ink/ink1449.xml"/><Relationship Id="rId433" Type="http://schemas.openxmlformats.org/officeDocument/2006/relationships/image" Target="../media/image3480.png"/><Relationship Id="rId268" Type="http://schemas.openxmlformats.org/officeDocument/2006/relationships/customXml" Target="../ink/ink1470.xml"/><Relationship Id="rId32" Type="http://schemas.openxmlformats.org/officeDocument/2006/relationships/customXml" Target="../ink/ink1352.xml"/><Relationship Id="rId74" Type="http://schemas.openxmlformats.org/officeDocument/2006/relationships/customXml" Target="../ink/ink1373.xml"/><Relationship Id="rId128" Type="http://schemas.openxmlformats.org/officeDocument/2006/relationships/customXml" Target="../ink/ink1400.xml"/><Relationship Id="rId335" Type="http://schemas.openxmlformats.org/officeDocument/2006/relationships/image" Target="../media/image2980.png"/><Relationship Id="rId377" Type="http://schemas.openxmlformats.org/officeDocument/2006/relationships/image" Target="../media/image3190.png"/><Relationship Id="rId5" Type="http://schemas.openxmlformats.org/officeDocument/2006/relationships/image" Target="../media/image1111.png"/><Relationship Id="rId181" Type="http://schemas.openxmlformats.org/officeDocument/2006/relationships/image" Target="../media/image2220.png"/><Relationship Id="rId237" Type="http://schemas.openxmlformats.org/officeDocument/2006/relationships/image" Target="../media/image2500.png"/><Relationship Id="rId402" Type="http://schemas.openxmlformats.org/officeDocument/2006/relationships/customXml" Target="../ink/ink1538.xml"/><Relationship Id="rId279" Type="http://schemas.openxmlformats.org/officeDocument/2006/relationships/image" Target="../media/image2700.png"/><Relationship Id="rId444" Type="http://schemas.openxmlformats.org/officeDocument/2006/relationships/customXml" Target="../ink/ink1560.xml"/><Relationship Id="rId43" Type="http://schemas.openxmlformats.org/officeDocument/2006/relationships/image" Target="../media/image1300.png"/><Relationship Id="rId139" Type="http://schemas.openxmlformats.org/officeDocument/2006/relationships/image" Target="../media/image2011.png"/><Relationship Id="rId290" Type="http://schemas.openxmlformats.org/officeDocument/2006/relationships/customXml" Target="../ink/ink1482.xml"/><Relationship Id="rId304" Type="http://schemas.openxmlformats.org/officeDocument/2006/relationships/customXml" Target="../ink/ink1489.xml"/><Relationship Id="rId346" Type="http://schemas.openxmlformats.org/officeDocument/2006/relationships/customXml" Target="../ink/ink1510.xml"/><Relationship Id="rId388" Type="http://schemas.openxmlformats.org/officeDocument/2006/relationships/customXml" Target="../ink/ink1531.xml"/><Relationship Id="rId85" Type="http://schemas.openxmlformats.org/officeDocument/2006/relationships/image" Target="../media/image1511.png"/><Relationship Id="rId150" Type="http://schemas.openxmlformats.org/officeDocument/2006/relationships/customXml" Target="../ink/ink1411.xml"/><Relationship Id="rId192" Type="http://schemas.openxmlformats.org/officeDocument/2006/relationships/customXml" Target="../ink/ink1432.xml"/><Relationship Id="rId206" Type="http://schemas.openxmlformats.org/officeDocument/2006/relationships/customXml" Target="../ink/ink1439.xml"/><Relationship Id="rId413" Type="http://schemas.openxmlformats.org/officeDocument/2006/relationships/image" Target="../media/image3390.png"/><Relationship Id="rId248" Type="http://schemas.openxmlformats.org/officeDocument/2006/relationships/customXml" Target="../ink/ink1460.xml"/><Relationship Id="rId455" Type="http://schemas.openxmlformats.org/officeDocument/2006/relationships/image" Target="../media/image3640.png"/><Relationship Id="rId12" Type="http://schemas.openxmlformats.org/officeDocument/2006/relationships/customXml" Target="../ink/ink1342.xml"/><Relationship Id="rId108" Type="http://schemas.openxmlformats.org/officeDocument/2006/relationships/customXml" Target="../ink/ink1390.xml"/><Relationship Id="rId315" Type="http://schemas.openxmlformats.org/officeDocument/2006/relationships/image" Target="../media/image2880.png"/><Relationship Id="rId357" Type="http://schemas.openxmlformats.org/officeDocument/2006/relationships/image" Target="../media/image3090.png"/><Relationship Id="rId54" Type="http://schemas.openxmlformats.org/officeDocument/2006/relationships/customXml" Target="../ink/ink1363.xml"/><Relationship Id="rId96" Type="http://schemas.openxmlformats.org/officeDocument/2006/relationships/customXml" Target="../ink/ink1384.xml"/><Relationship Id="rId161" Type="http://schemas.openxmlformats.org/officeDocument/2006/relationships/image" Target="../media/image2120.png"/><Relationship Id="rId217" Type="http://schemas.openxmlformats.org/officeDocument/2006/relationships/image" Target="../media/image2400.png"/><Relationship Id="rId399" Type="http://schemas.openxmlformats.org/officeDocument/2006/relationships/image" Target="../media/image3300.png"/><Relationship Id="rId259" Type="http://schemas.openxmlformats.org/officeDocument/2006/relationships/image" Target="../media/image2611.png"/><Relationship Id="rId424" Type="http://schemas.openxmlformats.org/officeDocument/2006/relationships/customXml" Target="../ink/ink1549.xml"/><Relationship Id="rId23" Type="http://schemas.openxmlformats.org/officeDocument/2006/relationships/image" Target="../media/image1200.png"/><Relationship Id="rId119" Type="http://schemas.openxmlformats.org/officeDocument/2006/relationships/image" Target="../media/image1700.png"/><Relationship Id="rId270" Type="http://schemas.openxmlformats.org/officeDocument/2006/relationships/customXml" Target="../ink/ink1471.xml"/><Relationship Id="rId326" Type="http://schemas.openxmlformats.org/officeDocument/2006/relationships/customXml" Target="../ink/ink1500.xml"/><Relationship Id="rId65" Type="http://schemas.openxmlformats.org/officeDocument/2006/relationships/image" Target="../media/image1411.png"/><Relationship Id="rId130" Type="http://schemas.openxmlformats.org/officeDocument/2006/relationships/customXml" Target="../ink/ink1401.xml"/><Relationship Id="rId368" Type="http://schemas.openxmlformats.org/officeDocument/2006/relationships/customXml" Target="../ink/ink1521.xml"/><Relationship Id="rId172" Type="http://schemas.openxmlformats.org/officeDocument/2006/relationships/customXml" Target="../ink/ink1422.xml"/><Relationship Id="rId228" Type="http://schemas.openxmlformats.org/officeDocument/2006/relationships/customXml" Target="../ink/ink1450.xml"/><Relationship Id="rId435" Type="http://schemas.openxmlformats.org/officeDocument/2006/relationships/image" Target="../media/image3490.png"/><Relationship Id="rId281" Type="http://schemas.openxmlformats.org/officeDocument/2006/relationships/image" Target="../media/image2711.png"/><Relationship Id="rId337" Type="http://schemas.openxmlformats.org/officeDocument/2006/relationships/image" Target="../media/image2990.png"/><Relationship Id="rId34" Type="http://schemas.openxmlformats.org/officeDocument/2006/relationships/customXml" Target="../ink/ink1353.xml"/><Relationship Id="rId76" Type="http://schemas.openxmlformats.org/officeDocument/2006/relationships/customXml" Target="../ink/ink1374.xml"/><Relationship Id="rId141" Type="http://schemas.openxmlformats.org/officeDocument/2006/relationships/image" Target="../media/image2020.png"/><Relationship Id="rId379" Type="http://schemas.openxmlformats.org/officeDocument/2006/relationships/image" Target="../media/image3200.png"/><Relationship Id="rId7" Type="http://schemas.openxmlformats.org/officeDocument/2006/relationships/image" Target="../media/image1120.png"/><Relationship Id="rId183" Type="http://schemas.openxmlformats.org/officeDocument/2006/relationships/image" Target="../media/image2230.png"/><Relationship Id="rId239" Type="http://schemas.openxmlformats.org/officeDocument/2006/relationships/image" Target="../media/image2511.png"/><Relationship Id="rId390" Type="http://schemas.openxmlformats.org/officeDocument/2006/relationships/customXml" Target="../ink/ink1532.xml"/><Relationship Id="rId404" Type="http://schemas.openxmlformats.org/officeDocument/2006/relationships/customXml" Target="../ink/ink1539.xml"/><Relationship Id="rId446" Type="http://schemas.openxmlformats.org/officeDocument/2006/relationships/customXml" Target="../ink/ink1561.xml"/><Relationship Id="rId250" Type="http://schemas.openxmlformats.org/officeDocument/2006/relationships/customXml" Target="../ink/ink1461.xml"/><Relationship Id="rId292" Type="http://schemas.openxmlformats.org/officeDocument/2006/relationships/customXml" Target="../ink/ink1483.xml"/><Relationship Id="rId306" Type="http://schemas.openxmlformats.org/officeDocument/2006/relationships/customXml" Target="../ink/ink1490.xml"/><Relationship Id="rId45" Type="http://schemas.openxmlformats.org/officeDocument/2006/relationships/image" Target="../media/image1311.png"/><Relationship Id="rId87" Type="http://schemas.openxmlformats.org/officeDocument/2006/relationships/image" Target="../media/image1520.png"/><Relationship Id="rId110" Type="http://schemas.openxmlformats.org/officeDocument/2006/relationships/customXml" Target="../ink/ink1391.xml"/><Relationship Id="rId348" Type="http://schemas.openxmlformats.org/officeDocument/2006/relationships/customXml" Target="../ink/ink1511.xml"/><Relationship Id="rId152" Type="http://schemas.openxmlformats.org/officeDocument/2006/relationships/customXml" Target="../ink/ink1412.xml"/><Relationship Id="rId194" Type="http://schemas.openxmlformats.org/officeDocument/2006/relationships/customXml" Target="../ink/ink1433.xml"/><Relationship Id="rId208" Type="http://schemas.openxmlformats.org/officeDocument/2006/relationships/customXml" Target="../ink/ink1440.xml"/><Relationship Id="rId415" Type="http://schemas.openxmlformats.org/officeDocument/2006/relationships/image" Target="../media/image3400.png"/><Relationship Id="rId457" Type="http://schemas.openxmlformats.org/officeDocument/2006/relationships/image" Target="../media/image905.png"/><Relationship Id="rId261" Type="http://schemas.openxmlformats.org/officeDocument/2006/relationships/image" Target="../media/image2620.png"/><Relationship Id="rId14" Type="http://schemas.openxmlformats.org/officeDocument/2006/relationships/customXml" Target="../ink/ink1343.xml"/><Relationship Id="rId56" Type="http://schemas.openxmlformats.org/officeDocument/2006/relationships/customXml" Target="../ink/ink1364.xml"/><Relationship Id="rId317" Type="http://schemas.openxmlformats.org/officeDocument/2006/relationships/image" Target="../media/image2890.png"/><Relationship Id="rId359" Type="http://schemas.openxmlformats.org/officeDocument/2006/relationships/image" Target="../media/image3101.png"/><Relationship Id="rId98" Type="http://schemas.openxmlformats.org/officeDocument/2006/relationships/customXml" Target="../ink/ink1385.xml"/><Relationship Id="rId121" Type="http://schemas.openxmlformats.org/officeDocument/2006/relationships/image" Target="../media/image1711.png"/><Relationship Id="rId163" Type="http://schemas.openxmlformats.org/officeDocument/2006/relationships/image" Target="../media/image2130.png"/><Relationship Id="rId219" Type="http://schemas.openxmlformats.org/officeDocument/2006/relationships/image" Target="../media/image2411.png"/><Relationship Id="rId370" Type="http://schemas.openxmlformats.org/officeDocument/2006/relationships/customXml" Target="../ink/ink1522.xml"/><Relationship Id="rId426" Type="http://schemas.openxmlformats.org/officeDocument/2006/relationships/image" Target="../media/image3450.png"/><Relationship Id="rId230" Type="http://schemas.openxmlformats.org/officeDocument/2006/relationships/customXml" Target="../ink/ink1451.xml"/><Relationship Id="rId25" Type="http://schemas.openxmlformats.org/officeDocument/2006/relationships/image" Target="../media/image1211.png"/><Relationship Id="rId67" Type="http://schemas.openxmlformats.org/officeDocument/2006/relationships/image" Target="../media/image1420.png"/><Relationship Id="rId272" Type="http://schemas.openxmlformats.org/officeDocument/2006/relationships/customXml" Target="../ink/ink1472.xml"/><Relationship Id="rId328" Type="http://schemas.openxmlformats.org/officeDocument/2006/relationships/customXml" Target="../ink/ink1501.xml"/><Relationship Id="rId132" Type="http://schemas.openxmlformats.org/officeDocument/2006/relationships/customXml" Target="../ink/ink1402.xml"/><Relationship Id="rId174" Type="http://schemas.openxmlformats.org/officeDocument/2006/relationships/customXml" Target="../ink/ink1423.xml"/><Relationship Id="rId381" Type="http://schemas.openxmlformats.org/officeDocument/2006/relationships/image" Target="../media/image3211.png"/><Relationship Id="rId241" Type="http://schemas.openxmlformats.org/officeDocument/2006/relationships/image" Target="../media/image2520.png"/><Relationship Id="rId437" Type="http://schemas.openxmlformats.org/officeDocument/2006/relationships/image" Target="../media/image3500.png"/><Relationship Id="rId36" Type="http://schemas.openxmlformats.org/officeDocument/2006/relationships/customXml" Target="../ink/ink1354.xml"/><Relationship Id="rId283" Type="http://schemas.openxmlformats.org/officeDocument/2006/relationships/image" Target="../media/image2720.png"/><Relationship Id="rId339" Type="http://schemas.openxmlformats.org/officeDocument/2006/relationships/image" Target="../media/image3000.png"/><Relationship Id="rId78" Type="http://schemas.openxmlformats.org/officeDocument/2006/relationships/customXml" Target="../ink/ink1375.xml"/><Relationship Id="rId101" Type="http://schemas.openxmlformats.org/officeDocument/2006/relationships/image" Target="../media/image1611.png"/><Relationship Id="rId143" Type="http://schemas.openxmlformats.org/officeDocument/2006/relationships/image" Target="../media/image2030.png"/><Relationship Id="rId185" Type="http://schemas.openxmlformats.org/officeDocument/2006/relationships/image" Target="../media/image2240.png"/><Relationship Id="rId350" Type="http://schemas.openxmlformats.org/officeDocument/2006/relationships/customXml" Target="../ink/ink1512.xml"/><Relationship Id="rId406" Type="http://schemas.openxmlformats.org/officeDocument/2006/relationships/customXml" Target="../ink/ink1540.xml"/><Relationship Id="rId9" Type="http://schemas.openxmlformats.org/officeDocument/2006/relationships/image" Target="../media/image1130.png"/><Relationship Id="rId210" Type="http://schemas.openxmlformats.org/officeDocument/2006/relationships/customXml" Target="../ink/ink1441.xml"/><Relationship Id="rId392" Type="http://schemas.openxmlformats.org/officeDocument/2006/relationships/customXml" Target="../ink/ink1533.xml"/><Relationship Id="rId448" Type="http://schemas.openxmlformats.org/officeDocument/2006/relationships/customXml" Target="../ink/ink1562.xml"/><Relationship Id="rId252" Type="http://schemas.openxmlformats.org/officeDocument/2006/relationships/customXml" Target="../ink/ink1462.xml"/><Relationship Id="rId294" Type="http://schemas.openxmlformats.org/officeDocument/2006/relationships/customXml" Target="../ink/ink1484.xml"/><Relationship Id="rId308" Type="http://schemas.openxmlformats.org/officeDocument/2006/relationships/customXml" Target="../ink/ink1491.xml"/><Relationship Id="rId47" Type="http://schemas.openxmlformats.org/officeDocument/2006/relationships/image" Target="../media/image1320.png"/><Relationship Id="rId89" Type="http://schemas.openxmlformats.org/officeDocument/2006/relationships/image" Target="../media/image1550.png"/><Relationship Id="rId112" Type="http://schemas.openxmlformats.org/officeDocument/2006/relationships/customXml" Target="../ink/ink1392.xml"/><Relationship Id="rId154" Type="http://schemas.openxmlformats.org/officeDocument/2006/relationships/customXml" Target="../ink/ink1413.xml"/><Relationship Id="rId361" Type="http://schemas.openxmlformats.org/officeDocument/2006/relationships/image" Target="../media/image3111.png"/><Relationship Id="rId196" Type="http://schemas.openxmlformats.org/officeDocument/2006/relationships/customXml" Target="../ink/ink1434.xml"/><Relationship Id="rId417" Type="http://schemas.openxmlformats.org/officeDocument/2006/relationships/image" Target="../media/image3411.png"/><Relationship Id="rId459" Type="http://schemas.openxmlformats.org/officeDocument/2006/relationships/image" Target="../media/image906.png"/><Relationship Id="rId16" Type="http://schemas.openxmlformats.org/officeDocument/2006/relationships/customXml" Target="../ink/ink1344.xml"/><Relationship Id="rId221" Type="http://schemas.openxmlformats.org/officeDocument/2006/relationships/image" Target="../media/image2420.png"/><Relationship Id="rId263" Type="http://schemas.openxmlformats.org/officeDocument/2006/relationships/image" Target="../media/image2630.png"/><Relationship Id="rId319" Type="http://schemas.openxmlformats.org/officeDocument/2006/relationships/image" Target="../media/image2900.png"/><Relationship Id="rId58" Type="http://schemas.openxmlformats.org/officeDocument/2006/relationships/customXml" Target="../ink/ink1365.xml"/><Relationship Id="rId123" Type="http://schemas.openxmlformats.org/officeDocument/2006/relationships/image" Target="../media/image1930.png"/><Relationship Id="rId330" Type="http://schemas.openxmlformats.org/officeDocument/2006/relationships/customXml" Target="../ink/ink1502.xml"/><Relationship Id="rId165" Type="http://schemas.openxmlformats.org/officeDocument/2006/relationships/image" Target="../media/image2140.png"/><Relationship Id="rId372" Type="http://schemas.openxmlformats.org/officeDocument/2006/relationships/customXml" Target="../ink/ink1523.xml"/><Relationship Id="rId428" Type="http://schemas.openxmlformats.org/officeDocument/2006/relationships/image" Target="../media/image3460.png"/><Relationship Id="rId232" Type="http://schemas.openxmlformats.org/officeDocument/2006/relationships/customXml" Target="../ink/ink1452.xml"/><Relationship Id="rId274" Type="http://schemas.openxmlformats.org/officeDocument/2006/relationships/customXml" Target="../ink/ink1473.xml"/><Relationship Id="rId27" Type="http://schemas.openxmlformats.org/officeDocument/2006/relationships/image" Target="../media/image1220.png"/><Relationship Id="rId69" Type="http://schemas.openxmlformats.org/officeDocument/2006/relationships/image" Target="../media/image1430.png"/><Relationship Id="rId134" Type="http://schemas.openxmlformats.org/officeDocument/2006/relationships/customXml" Target="../ink/ink1403.xml"/><Relationship Id="rId80" Type="http://schemas.openxmlformats.org/officeDocument/2006/relationships/customXml" Target="../ink/ink1376.xml"/><Relationship Id="rId176" Type="http://schemas.openxmlformats.org/officeDocument/2006/relationships/customXml" Target="../ink/ink1424.xml"/><Relationship Id="rId341" Type="http://schemas.openxmlformats.org/officeDocument/2006/relationships/image" Target="../media/image3011.png"/><Relationship Id="rId383" Type="http://schemas.openxmlformats.org/officeDocument/2006/relationships/image" Target="../media/image3220.png"/><Relationship Id="rId439" Type="http://schemas.openxmlformats.org/officeDocument/2006/relationships/image" Target="../media/image3511.png"/><Relationship Id="rId201" Type="http://schemas.openxmlformats.org/officeDocument/2006/relationships/image" Target="../media/image2320.png"/><Relationship Id="rId243" Type="http://schemas.openxmlformats.org/officeDocument/2006/relationships/image" Target="../media/image2530.png"/><Relationship Id="rId285" Type="http://schemas.openxmlformats.org/officeDocument/2006/relationships/image" Target="../media/image2730.png"/><Relationship Id="rId450" Type="http://schemas.openxmlformats.org/officeDocument/2006/relationships/customXml" Target="../ink/ink1563.xml"/><Relationship Id="rId38" Type="http://schemas.openxmlformats.org/officeDocument/2006/relationships/customXml" Target="../ink/ink1355.xml"/><Relationship Id="rId103" Type="http://schemas.openxmlformats.org/officeDocument/2006/relationships/image" Target="../media/image1620.png"/><Relationship Id="rId310" Type="http://schemas.openxmlformats.org/officeDocument/2006/relationships/customXml" Target="../ink/ink1492.xml"/><Relationship Id="rId91" Type="http://schemas.openxmlformats.org/officeDocument/2006/relationships/image" Target="../media/image1560.png"/><Relationship Id="rId145" Type="http://schemas.openxmlformats.org/officeDocument/2006/relationships/image" Target="../media/image2040.png"/><Relationship Id="rId187" Type="http://schemas.openxmlformats.org/officeDocument/2006/relationships/image" Target="../media/image2250.png"/><Relationship Id="rId352" Type="http://schemas.openxmlformats.org/officeDocument/2006/relationships/customXml" Target="../ink/ink1513.xml"/><Relationship Id="rId394" Type="http://schemas.openxmlformats.org/officeDocument/2006/relationships/customXml" Target="../ink/ink1534.xml"/><Relationship Id="rId408" Type="http://schemas.openxmlformats.org/officeDocument/2006/relationships/customXml" Target="../ink/ink1541.xml"/><Relationship Id="rId212" Type="http://schemas.openxmlformats.org/officeDocument/2006/relationships/customXml" Target="../ink/ink1442.xml"/><Relationship Id="rId254" Type="http://schemas.openxmlformats.org/officeDocument/2006/relationships/customXml" Target="../ink/ink1463.xml"/><Relationship Id="rId49" Type="http://schemas.openxmlformats.org/officeDocument/2006/relationships/image" Target="../media/image1330.png"/><Relationship Id="rId114" Type="http://schemas.openxmlformats.org/officeDocument/2006/relationships/customXml" Target="../ink/ink1393.xml"/><Relationship Id="rId296" Type="http://schemas.openxmlformats.org/officeDocument/2006/relationships/customXml" Target="../ink/ink1485.xml"/><Relationship Id="rId60" Type="http://schemas.openxmlformats.org/officeDocument/2006/relationships/customXml" Target="../ink/ink1366.xml"/><Relationship Id="rId156" Type="http://schemas.openxmlformats.org/officeDocument/2006/relationships/customXml" Target="../ink/ink1414.xml"/><Relationship Id="rId198" Type="http://schemas.openxmlformats.org/officeDocument/2006/relationships/customXml" Target="../ink/ink1435.xml"/><Relationship Id="rId321" Type="http://schemas.openxmlformats.org/officeDocument/2006/relationships/image" Target="../media/image2911.png"/><Relationship Id="rId363" Type="http://schemas.openxmlformats.org/officeDocument/2006/relationships/image" Target="../media/image3120.png"/><Relationship Id="rId419" Type="http://schemas.openxmlformats.org/officeDocument/2006/relationships/image" Target="../media/image3420.png"/><Relationship Id="rId223" Type="http://schemas.openxmlformats.org/officeDocument/2006/relationships/image" Target="../media/image2430.png"/><Relationship Id="rId430" Type="http://schemas.openxmlformats.org/officeDocument/2006/relationships/image" Target="../media/image3470.png"/><Relationship Id="rId18" Type="http://schemas.openxmlformats.org/officeDocument/2006/relationships/customXml" Target="../ink/ink1345.xml"/><Relationship Id="rId265" Type="http://schemas.openxmlformats.org/officeDocument/2006/relationships/image" Target="../media/image2640.png"/><Relationship Id="rId125" Type="http://schemas.openxmlformats.org/officeDocument/2006/relationships/image" Target="../media/image1940.png"/><Relationship Id="rId167" Type="http://schemas.openxmlformats.org/officeDocument/2006/relationships/image" Target="../media/image2150.png"/><Relationship Id="rId332" Type="http://schemas.openxmlformats.org/officeDocument/2006/relationships/customXml" Target="../ink/ink1503.xml"/><Relationship Id="rId374" Type="http://schemas.openxmlformats.org/officeDocument/2006/relationships/customXml" Target="../ink/ink1524.xml"/><Relationship Id="rId71" Type="http://schemas.openxmlformats.org/officeDocument/2006/relationships/image" Target="../media/image1440.png"/><Relationship Id="rId234" Type="http://schemas.openxmlformats.org/officeDocument/2006/relationships/customXml" Target="../ink/ink1453.xml"/><Relationship Id="rId2" Type="http://schemas.openxmlformats.org/officeDocument/2006/relationships/customXml" Target="../ink/ink1337.xml"/><Relationship Id="rId29" Type="http://schemas.openxmlformats.org/officeDocument/2006/relationships/image" Target="../media/image1230.png"/><Relationship Id="rId255" Type="http://schemas.openxmlformats.org/officeDocument/2006/relationships/image" Target="../media/image2590.png"/><Relationship Id="rId276" Type="http://schemas.openxmlformats.org/officeDocument/2006/relationships/image" Target="../media/image2690.png"/><Relationship Id="rId297" Type="http://schemas.openxmlformats.org/officeDocument/2006/relationships/image" Target="../media/image2790.png"/><Relationship Id="rId441" Type="http://schemas.openxmlformats.org/officeDocument/2006/relationships/image" Target="../media/image3520.png"/><Relationship Id="rId40" Type="http://schemas.openxmlformats.org/officeDocument/2006/relationships/customXml" Target="../ink/ink1356.xml"/><Relationship Id="rId115" Type="http://schemas.openxmlformats.org/officeDocument/2006/relationships/image" Target="../media/image1680.png"/><Relationship Id="rId136" Type="http://schemas.openxmlformats.org/officeDocument/2006/relationships/customXml" Target="../ink/ink1404.xml"/><Relationship Id="rId157" Type="http://schemas.openxmlformats.org/officeDocument/2006/relationships/image" Target="../media/image2100.png"/><Relationship Id="rId178" Type="http://schemas.openxmlformats.org/officeDocument/2006/relationships/customXml" Target="../ink/ink1425.xml"/><Relationship Id="rId301" Type="http://schemas.openxmlformats.org/officeDocument/2006/relationships/image" Target="../media/image2811.png"/><Relationship Id="rId322" Type="http://schemas.openxmlformats.org/officeDocument/2006/relationships/customXml" Target="../ink/ink1498.xml"/><Relationship Id="rId343" Type="http://schemas.openxmlformats.org/officeDocument/2006/relationships/image" Target="../media/image3020.png"/><Relationship Id="rId364" Type="http://schemas.openxmlformats.org/officeDocument/2006/relationships/customXml" Target="../ink/ink1519.xml"/><Relationship Id="rId61" Type="http://schemas.openxmlformats.org/officeDocument/2006/relationships/image" Target="../media/image1390.png"/><Relationship Id="rId82" Type="http://schemas.openxmlformats.org/officeDocument/2006/relationships/customXml" Target="../ink/ink1377.xml"/><Relationship Id="rId199" Type="http://schemas.openxmlformats.org/officeDocument/2006/relationships/image" Target="../media/image2311.png"/><Relationship Id="rId203" Type="http://schemas.openxmlformats.org/officeDocument/2006/relationships/image" Target="../media/image2330.png"/><Relationship Id="rId385" Type="http://schemas.openxmlformats.org/officeDocument/2006/relationships/image" Target="../media/image3230.png"/><Relationship Id="rId19" Type="http://schemas.openxmlformats.org/officeDocument/2006/relationships/image" Target="../media/image1180.png"/><Relationship Id="rId224" Type="http://schemas.openxmlformats.org/officeDocument/2006/relationships/customXml" Target="../ink/ink1448.xml"/><Relationship Id="rId245" Type="http://schemas.openxmlformats.org/officeDocument/2006/relationships/image" Target="../media/image2540.png"/><Relationship Id="rId266" Type="http://schemas.openxmlformats.org/officeDocument/2006/relationships/customXml" Target="../ink/ink1469.xml"/><Relationship Id="rId287" Type="http://schemas.openxmlformats.org/officeDocument/2006/relationships/image" Target="../media/image2740.png"/><Relationship Id="rId410" Type="http://schemas.openxmlformats.org/officeDocument/2006/relationships/customXml" Target="../ink/ink1542.xml"/><Relationship Id="rId431" Type="http://schemas.openxmlformats.org/officeDocument/2006/relationships/customXml" Target="../ink/ink1553.xml"/><Relationship Id="rId452" Type="http://schemas.openxmlformats.org/officeDocument/2006/relationships/customXml" Target="../ink/ink1564.xml"/><Relationship Id="rId30" Type="http://schemas.openxmlformats.org/officeDocument/2006/relationships/customXml" Target="../ink/ink1351.xml"/><Relationship Id="rId105" Type="http://schemas.openxmlformats.org/officeDocument/2006/relationships/image" Target="../media/image1630.png"/><Relationship Id="rId126" Type="http://schemas.openxmlformats.org/officeDocument/2006/relationships/customXml" Target="../ink/ink1399.xml"/><Relationship Id="rId147" Type="http://schemas.openxmlformats.org/officeDocument/2006/relationships/image" Target="../media/image2050.png"/><Relationship Id="rId168" Type="http://schemas.openxmlformats.org/officeDocument/2006/relationships/customXml" Target="../ink/ink1420.xml"/><Relationship Id="rId312" Type="http://schemas.openxmlformats.org/officeDocument/2006/relationships/customXml" Target="../ink/ink1493.xml"/><Relationship Id="rId333" Type="http://schemas.openxmlformats.org/officeDocument/2006/relationships/image" Target="../media/image2970.png"/><Relationship Id="rId354" Type="http://schemas.openxmlformats.org/officeDocument/2006/relationships/customXml" Target="../ink/ink1514.xml"/><Relationship Id="rId51" Type="http://schemas.openxmlformats.org/officeDocument/2006/relationships/image" Target="../media/image1340.png"/><Relationship Id="rId72" Type="http://schemas.openxmlformats.org/officeDocument/2006/relationships/customXml" Target="../ink/ink1372.xml"/><Relationship Id="rId93" Type="http://schemas.openxmlformats.org/officeDocument/2006/relationships/image" Target="../media/image1570.png"/><Relationship Id="rId189" Type="http://schemas.openxmlformats.org/officeDocument/2006/relationships/image" Target="../media/image2260.png"/><Relationship Id="rId375" Type="http://schemas.openxmlformats.org/officeDocument/2006/relationships/image" Target="../media/image3180.png"/><Relationship Id="rId396" Type="http://schemas.openxmlformats.org/officeDocument/2006/relationships/customXml" Target="../ink/ink1535.xml"/><Relationship Id="rId3" Type="http://schemas.openxmlformats.org/officeDocument/2006/relationships/image" Target="../media/image9810.png"/><Relationship Id="rId214" Type="http://schemas.openxmlformats.org/officeDocument/2006/relationships/customXml" Target="../ink/ink1443.xml"/><Relationship Id="rId235" Type="http://schemas.openxmlformats.org/officeDocument/2006/relationships/image" Target="../media/image2490.png"/><Relationship Id="rId256" Type="http://schemas.openxmlformats.org/officeDocument/2006/relationships/customXml" Target="../ink/ink1464.xml"/><Relationship Id="rId277" Type="http://schemas.openxmlformats.org/officeDocument/2006/relationships/customXml" Target="../ink/ink1475.xml"/><Relationship Id="rId298" Type="http://schemas.openxmlformats.org/officeDocument/2006/relationships/customXml" Target="../ink/ink1486.xml"/><Relationship Id="rId400" Type="http://schemas.openxmlformats.org/officeDocument/2006/relationships/customXml" Target="../ink/ink1537.xml"/><Relationship Id="rId421" Type="http://schemas.openxmlformats.org/officeDocument/2006/relationships/image" Target="../media/image3430.png"/><Relationship Id="rId442" Type="http://schemas.openxmlformats.org/officeDocument/2006/relationships/customXml" Target="../ink/ink1559.xml"/><Relationship Id="rId116" Type="http://schemas.openxmlformats.org/officeDocument/2006/relationships/customXml" Target="../ink/ink1394.xml"/><Relationship Id="rId137" Type="http://schemas.openxmlformats.org/officeDocument/2006/relationships/image" Target="../media/image2000.png"/><Relationship Id="rId158" Type="http://schemas.openxmlformats.org/officeDocument/2006/relationships/customXml" Target="../ink/ink1415.xml"/><Relationship Id="rId302" Type="http://schemas.openxmlformats.org/officeDocument/2006/relationships/customXml" Target="../ink/ink1488.xml"/><Relationship Id="rId323" Type="http://schemas.openxmlformats.org/officeDocument/2006/relationships/image" Target="../media/image2920.png"/><Relationship Id="rId344" Type="http://schemas.openxmlformats.org/officeDocument/2006/relationships/customXml" Target="../ink/ink1509.xml"/><Relationship Id="rId20" Type="http://schemas.openxmlformats.org/officeDocument/2006/relationships/customXml" Target="../ink/ink1346.xml"/><Relationship Id="rId41" Type="http://schemas.openxmlformats.org/officeDocument/2006/relationships/image" Target="../media/image1290.png"/><Relationship Id="rId62" Type="http://schemas.openxmlformats.org/officeDocument/2006/relationships/customXml" Target="../ink/ink1367.xml"/><Relationship Id="rId83" Type="http://schemas.openxmlformats.org/officeDocument/2006/relationships/image" Target="../media/image1500.png"/><Relationship Id="rId179" Type="http://schemas.openxmlformats.org/officeDocument/2006/relationships/image" Target="../media/image2211.png"/><Relationship Id="rId365" Type="http://schemas.openxmlformats.org/officeDocument/2006/relationships/image" Target="../media/image3130.png"/><Relationship Id="rId386" Type="http://schemas.openxmlformats.org/officeDocument/2006/relationships/customXml" Target="../ink/ink1530.xml"/><Relationship Id="rId190" Type="http://schemas.openxmlformats.org/officeDocument/2006/relationships/customXml" Target="../ink/ink1431.xml"/><Relationship Id="rId204" Type="http://schemas.openxmlformats.org/officeDocument/2006/relationships/customXml" Target="../ink/ink1438.xml"/><Relationship Id="rId225" Type="http://schemas.openxmlformats.org/officeDocument/2006/relationships/image" Target="../media/image2440.png"/><Relationship Id="rId246" Type="http://schemas.openxmlformats.org/officeDocument/2006/relationships/customXml" Target="../ink/ink1459.xml"/><Relationship Id="rId267" Type="http://schemas.openxmlformats.org/officeDocument/2006/relationships/image" Target="../media/image2650.png"/><Relationship Id="rId288" Type="http://schemas.openxmlformats.org/officeDocument/2006/relationships/customXml" Target="../ink/ink1481.xml"/><Relationship Id="rId411" Type="http://schemas.openxmlformats.org/officeDocument/2006/relationships/image" Target="../media/image3360.png"/><Relationship Id="rId432" Type="http://schemas.openxmlformats.org/officeDocument/2006/relationships/customXml" Target="../ink/ink1554.xml"/><Relationship Id="rId453" Type="http://schemas.openxmlformats.org/officeDocument/2006/relationships/image" Target="../media/image3630.png"/><Relationship Id="rId106" Type="http://schemas.openxmlformats.org/officeDocument/2006/relationships/customXml" Target="../ink/ink1389.xml"/><Relationship Id="rId127" Type="http://schemas.openxmlformats.org/officeDocument/2006/relationships/image" Target="../media/image1950.png"/><Relationship Id="rId313" Type="http://schemas.openxmlformats.org/officeDocument/2006/relationships/image" Target="../media/image2870.png"/><Relationship Id="rId10" Type="http://schemas.openxmlformats.org/officeDocument/2006/relationships/customXml" Target="../ink/ink1341.xml"/><Relationship Id="rId31" Type="http://schemas.openxmlformats.org/officeDocument/2006/relationships/image" Target="../media/image1240.png"/><Relationship Id="rId52" Type="http://schemas.openxmlformats.org/officeDocument/2006/relationships/customXml" Target="../ink/ink1362.xml"/><Relationship Id="rId73" Type="http://schemas.openxmlformats.org/officeDocument/2006/relationships/image" Target="../media/image1450.png"/><Relationship Id="rId94" Type="http://schemas.openxmlformats.org/officeDocument/2006/relationships/customXml" Target="../ink/ink1383.xml"/><Relationship Id="rId148" Type="http://schemas.openxmlformats.org/officeDocument/2006/relationships/customXml" Target="../ink/ink1410.xml"/><Relationship Id="rId169" Type="http://schemas.openxmlformats.org/officeDocument/2006/relationships/image" Target="../media/image2160.png"/><Relationship Id="rId334" Type="http://schemas.openxmlformats.org/officeDocument/2006/relationships/customXml" Target="../ink/ink1504.xml"/><Relationship Id="rId355" Type="http://schemas.openxmlformats.org/officeDocument/2006/relationships/image" Target="../media/image3080.png"/><Relationship Id="rId376" Type="http://schemas.openxmlformats.org/officeDocument/2006/relationships/customXml" Target="../ink/ink1525.xml"/><Relationship Id="rId397" Type="http://schemas.openxmlformats.org/officeDocument/2006/relationships/image" Target="../media/image3290.png"/><Relationship Id="rId4" Type="http://schemas.openxmlformats.org/officeDocument/2006/relationships/customXml" Target="../ink/ink1338.xml"/><Relationship Id="rId180" Type="http://schemas.openxmlformats.org/officeDocument/2006/relationships/customXml" Target="../ink/ink1426.xml"/><Relationship Id="rId215" Type="http://schemas.openxmlformats.org/officeDocument/2006/relationships/image" Target="../media/image2390.png"/><Relationship Id="rId236" Type="http://schemas.openxmlformats.org/officeDocument/2006/relationships/customXml" Target="../ink/ink1454.xml"/><Relationship Id="rId257" Type="http://schemas.openxmlformats.org/officeDocument/2006/relationships/image" Target="../media/image2600.png"/><Relationship Id="rId278" Type="http://schemas.openxmlformats.org/officeDocument/2006/relationships/customXml" Target="../ink/ink1476.xml"/><Relationship Id="rId401" Type="http://schemas.openxmlformats.org/officeDocument/2006/relationships/image" Target="../media/image3311.png"/><Relationship Id="rId422" Type="http://schemas.openxmlformats.org/officeDocument/2006/relationships/customXml" Target="../ink/ink1548.xml"/><Relationship Id="rId443" Type="http://schemas.openxmlformats.org/officeDocument/2006/relationships/image" Target="../media/image3530.png"/><Relationship Id="rId303" Type="http://schemas.openxmlformats.org/officeDocument/2006/relationships/image" Target="../media/image2820.png"/><Relationship Id="rId42" Type="http://schemas.openxmlformats.org/officeDocument/2006/relationships/customXml" Target="../ink/ink1357.xml"/><Relationship Id="rId84" Type="http://schemas.openxmlformats.org/officeDocument/2006/relationships/customXml" Target="../ink/ink1378.xml"/><Relationship Id="rId138" Type="http://schemas.openxmlformats.org/officeDocument/2006/relationships/customXml" Target="../ink/ink1405.xml"/><Relationship Id="rId345" Type="http://schemas.openxmlformats.org/officeDocument/2006/relationships/image" Target="../media/image3030.png"/><Relationship Id="rId387" Type="http://schemas.openxmlformats.org/officeDocument/2006/relationships/image" Target="../media/image3240.png"/><Relationship Id="rId191" Type="http://schemas.openxmlformats.org/officeDocument/2006/relationships/image" Target="../media/image2270.png"/><Relationship Id="rId205" Type="http://schemas.openxmlformats.org/officeDocument/2006/relationships/image" Target="../media/image2340.png"/><Relationship Id="rId247" Type="http://schemas.openxmlformats.org/officeDocument/2006/relationships/image" Target="../media/image2550.png"/><Relationship Id="rId412" Type="http://schemas.openxmlformats.org/officeDocument/2006/relationships/customXml" Target="../ink/ink1543.xml"/><Relationship Id="rId107" Type="http://schemas.openxmlformats.org/officeDocument/2006/relationships/image" Target="../media/image1640.png"/><Relationship Id="rId289" Type="http://schemas.openxmlformats.org/officeDocument/2006/relationships/image" Target="../media/image2750.png"/><Relationship Id="rId454" Type="http://schemas.openxmlformats.org/officeDocument/2006/relationships/customXml" Target="../ink/ink1565.xml"/><Relationship Id="rId11" Type="http://schemas.openxmlformats.org/officeDocument/2006/relationships/image" Target="../media/image1140.png"/><Relationship Id="rId53" Type="http://schemas.openxmlformats.org/officeDocument/2006/relationships/image" Target="../media/image1350.png"/><Relationship Id="rId149" Type="http://schemas.openxmlformats.org/officeDocument/2006/relationships/image" Target="../media/image2060.png"/><Relationship Id="rId314" Type="http://schemas.openxmlformats.org/officeDocument/2006/relationships/customXml" Target="../ink/ink1494.xml"/><Relationship Id="rId356" Type="http://schemas.openxmlformats.org/officeDocument/2006/relationships/customXml" Target="../ink/ink1515.xml"/><Relationship Id="rId398" Type="http://schemas.openxmlformats.org/officeDocument/2006/relationships/customXml" Target="../ink/ink1536.xml"/><Relationship Id="rId95" Type="http://schemas.openxmlformats.org/officeDocument/2006/relationships/image" Target="../media/image1580.png"/><Relationship Id="rId160" Type="http://schemas.openxmlformats.org/officeDocument/2006/relationships/customXml" Target="../ink/ink1416.xml"/><Relationship Id="rId216" Type="http://schemas.openxmlformats.org/officeDocument/2006/relationships/customXml" Target="../ink/ink1444.xml"/><Relationship Id="rId423" Type="http://schemas.openxmlformats.org/officeDocument/2006/relationships/image" Target="../media/image3440.png"/><Relationship Id="rId258" Type="http://schemas.openxmlformats.org/officeDocument/2006/relationships/customXml" Target="../ink/ink1465.xml"/><Relationship Id="rId22" Type="http://schemas.openxmlformats.org/officeDocument/2006/relationships/customXml" Target="../ink/ink1347.xml"/><Relationship Id="rId64" Type="http://schemas.openxmlformats.org/officeDocument/2006/relationships/customXml" Target="../ink/ink1368.xml"/><Relationship Id="rId118" Type="http://schemas.openxmlformats.org/officeDocument/2006/relationships/customXml" Target="../ink/ink1395.xml"/><Relationship Id="rId325" Type="http://schemas.openxmlformats.org/officeDocument/2006/relationships/image" Target="../media/image2930.png"/><Relationship Id="rId367" Type="http://schemas.openxmlformats.org/officeDocument/2006/relationships/image" Target="../media/image3140.png"/><Relationship Id="rId171" Type="http://schemas.openxmlformats.org/officeDocument/2006/relationships/image" Target="../media/image2170.png"/><Relationship Id="rId227" Type="http://schemas.openxmlformats.org/officeDocument/2006/relationships/image" Target="../media/image2450.png"/><Relationship Id="rId269" Type="http://schemas.openxmlformats.org/officeDocument/2006/relationships/image" Target="../media/image2660.png"/><Relationship Id="rId434" Type="http://schemas.openxmlformats.org/officeDocument/2006/relationships/customXml" Target="../ink/ink1555.xml"/><Relationship Id="rId33" Type="http://schemas.openxmlformats.org/officeDocument/2006/relationships/image" Target="../media/image1250.png"/><Relationship Id="rId129" Type="http://schemas.openxmlformats.org/officeDocument/2006/relationships/image" Target="../media/image1960.png"/><Relationship Id="rId280" Type="http://schemas.openxmlformats.org/officeDocument/2006/relationships/customXml" Target="../ink/ink1477.xml"/><Relationship Id="rId336" Type="http://schemas.openxmlformats.org/officeDocument/2006/relationships/customXml" Target="../ink/ink1505.xml"/><Relationship Id="rId75" Type="http://schemas.openxmlformats.org/officeDocument/2006/relationships/image" Target="../media/image1460.png"/><Relationship Id="rId140" Type="http://schemas.openxmlformats.org/officeDocument/2006/relationships/customXml" Target="../ink/ink1406.xml"/><Relationship Id="rId182" Type="http://schemas.openxmlformats.org/officeDocument/2006/relationships/customXml" Target="../ink/ink1427.xml"/><Relationship Id="rId378" Type="http://schemas.openxmlformats.org/officeDocument/2006/relationships/customXml" Target="../ink/ink1526.xml"/><Relationship Id="rId403" Type="http://schemas.openxmlformats.org/officeDocument/2006/relationships/image" Target="../media/image3320.png"/><Relationship Id="rId6" Type="http://schemas.openxmlformats.org/officeDocument/2006/relationships/customXml" Target="../ink/ink1339.xml"/><Relationship Id="rId238" Type="http://schemas.openxmlformats.org/officeDocument/2006/relationships/customXml" Target="../ink/ink1455.xml"/><Relationship Id="rId445" Type="http://schemas.openxmlformats.org/officeDocument/2006/relationships/image" Target="../media/image3540.png"/><Relationship Id="rId291" Type="http://schemas.openxmlformats.org/officeDocument/2006/relationships/image" Target="../media/image2760.png"/><Relationship Id="rId305" Type="http://schemas.openxmlformats.org/officeDocument/2006/relationships/image" Target="../media/image2830.png"/><Relationship Id="rId347" Type="http://schemas.openxmlformats.org/officeDocument/2006/relationships/image" Target="../media/image3040.png"/><Relationship Id="rId44" Type="http://schemas.openxmlformats.org/officeDocument/2006/relationships/customXml" Target="../ink/ink1358.xml"/><Relationship Id="rId86" Type="http://schemas.openxmlformats.org/officeDocument/2006/relationships/customXml" Target="../ink/ink1379.xml"/><Relationship Id="rId151" Type="http://schemas.openxmlformats.org/officeDocument/2006/relationships/image" Target="../media/image2070.png"/><Relationship Id="rId389" Type="http://schemas.openxmlformats.org/officeDocument/2006/relationships/image" Target="../media/image3250.png"/><Relationship Id="rId193" Type="http://schemas.openxmlformats.org/officeDocument/2006/relationships/image" Target="../media/image2280.png"/><Relationship Id="rId207" Type="http://schemas.openxmlformats.org/officeDocument/2006/relationships/image" Target="../media/image2350.png"/><Relationship Id="rId249" Type="http://schemas.openxmlformats.org/officeDocument/2006/relationships/image" Target="../media/image2560.png"/><Relationship Id="rId414" Type="http://schemas.openxmlformats.org/officeDocument/2006/relationships/customXml" Target="../ink/ink1544.xml"/><Relationship Id="rId456" Type="http://schemas.openxmlformats.org/officeDocument/2006/relationships/customXml" Target="../ink/ink1566.xml"/><Relationship Id="rId13" Type="http://schemas.openxmlformats.org/officeDocument/2006/relationships/image" Target="../media/image1150.png"/><Relationship Id="rId109" Type="http://schemas.openxmlformats.org/officeDocument/2006/relationships/image" Target="../media/image1650.png"/><Relationship Id="rId260" Type="http://schemas.openxmlformats.org/officeDocument/2006/relationships/customXml" Target="../ink/ink1466.xml"/><Relationship Id="rId316" Type="http://schemas.openxmlformats.org/officeDocument/2006/relationships/customXml" Target="../ink/ink1495.xml"/><Relationship Id="rId55" Type="http://schemas.openxmlformats.org/officeDocument/2006/relationships/image" Target="../media/image1360.png"/><Relationship Id="rId97" Type="http://schemas.openxmlformats.org/officeDocument/2006/relationships/image" Target="../media/image1590.png"/><Relationship Id="rId120" Type="http://schemas.openxmlformats.org/officeDocument/2006/relationships/customXml" Target="../ink/ink1396.xml"/><Relationship Id="rId358" Type="http://schemas.openxmlformats.org/officeDocument/2006/relationships/customXml" Target="../ink/ink1516.xml"/><Relationship Id="rId162" Type="http://schemas.openxmlformats.org/officeDocument/2006/relationships/customXml" Target="../ink/ink1417.xml"/><Relationship Id="rId218" Type="http://schemas.openxmlformats.org/officeDocument/2006/relationships/customXml" Target="../ink/ink1445.xml"/><Relationship Id="rId425" Type="http://schemas.openxmlformats.org/officeDocument/2006/relationships/customXml" Target="../ink/ink1550.xml"/><Relationship Id="rId271" Type="http://schemas.openxmlformats.org/officeDocument/2006/relationships/image" Target="../media/image2670.png"/><Relationship Id="rId24" Type="http://schemas.openxmlformats.org/officeDocument/2006/relationships/customXml" Target="../ink/ink1348.xml"/><Relationship Id="rId66" Type="http://schemas.openxmlformats.org/officeDocument/2006/relationships/customXml" Target="../ink/ink1369.xml"/><Relationship Id="rId131" Type="http://schemas.openxmlformats.org/officeDocument/2006/relationships/image" Target="../media/image1970.png"/><Relationship Id="rId327" Type="http://schemas.openxmlformats.org/officeDocument/2006/relationships/image" Target="../media/image2940.png"/><Relationship Id="rId369" Type="http://schemas.openxmlformats.org/officeDocument/2006/relationships/image" Target="../media/image3150.png"/><Relationship Id="rId173" Type="http://schemas.openxmlformats.org/officeDocument/2006/relationships/image" Target="../media/image2180.png"/><Relationship Id="rId229" Type="http://schemas.openxmlformats.org/officeDocument/2006/relationships/image" Target="../media/image2460.png"/><Relationship Id="rId380" Type="http://schemas.openxmlformats.org/officeDocument/2006/relationships/customXml" Target="../ink/ink1527.xml"/><Relationship Id="rId436" Type="http://schemas.openxmlformats.org/officeDocument/2006/relationships/customXml" Target="../ink/ink1556.xml"/><Relationship Id="rId240" Type="http://schemas.openxmlformats.org/officeDocument/2006/relationships/customXml" Target="../ink/ink1456.xml"/><Relationship Id="rId35" Type="http://schemas.openxmlformats.org/officeDocument/2006/relationships/image" Target="../media/image1260.png"/><Relationship Id="rId77" Type="http://schemas.openxmlformats.org/officeDocument/2006/relationships/image" Target="../media/image1470.png"/><Relationship Id="rId100" Type="http://schemas.openxmlformats.org/officeDocument/2006/relationships/customXml" Target="../ink/ink1386.xml"/><Relationship Id="rId282" Type="http://schemas.openxmlformats.org/officeDocument/2006/relationships/customXml" Target="../ink/ink1478.xml"/><Relationship Id="rId338" Type="http://schemas.openxmlformats.org/officeDocument/2006/relationships/customXml" Target="../ink/ink1506.xml"/><Relationship Id="rId8" Type="http://schemas.openxmlformats.org/officeDocument/2006/relationships/customXml" Target="../ink/ink1340.xml"/><Relationship Id="rId142" Type="http://schemas.openxmlformats.org/officeDocument/2006/relationships/customXml" Target="../ink/ink1407.xml"/><Relationship Id="rId184" Type="http://schemas.openxmlformats.org/officeDocument/2006/relationships/customXml" Target="../ink/ink1428.xml"/><Relationship Id="rId391" Type="http://schemas.openxmlformats.org/officeDocument/2006/relationships/image" Target="../media/image3260.png"/><Relationship Id="rId405" Type="http://schemas.openxmlformats.org/officeDocument/2006/relationships/image" Target="../media/image3330.png"/><Relationship Id="rId447" Type="http://schemas.openxmlformats.org/officeDocument/2006/relationships/image" Target="../media/image3600.png"/><Relationship Id="rId251" Type="http://schemas.openxmlformats.org/officeDocument/2006/relationships/image" Target="../media/image2570.png"/><Relationship Id="rId46" Type="http://schemas.openxmlformats.org/officeDocument/2006/relationships/customXml" Target="../ink/ink1359.xml"/><Relationship Id="rId293" Type="http://schemas.openxmlformats.org/officeDocument/2006/relationships/image" Target="../media/image2770.png"/><Relationship Id="rId307" Type="http://schemas.openxmlformats.org/officeDocument/2006/relationships/image" Target="../media/image2840.png"/><Relationship Id="rId349" Type="http://schemas.openxmlformats.org/officeDocument/2006/relationships/image" Target="../media/image3050.png"/><Relationship Id="rId88" Type="http://schemas.openxmlformats.org/officeDocument/2006/relationships/customXml" Target="../ink/ink1380.xml"/><Relationship Id="rId111" Type="http://schemas.openxmlformats.org/officeDocument/2006/relationships/image" Target="../media/image1660.png"/><Relationship Id="rId153" Type="http://schemas.openxmlformats.org/officeDocument/2006/relationships/image" Target="../media/image2080.png"/><Relationship Id="rId195" Type="http://schemas.openxmlformats.org/officeDocument/2006/relationships/image" Target="../media/image2290.png"/><Relationship Id="rId209" Type="http://schemas.openxmlformats.org/officeDocument/2006/relationships/image" Target="../media/image2360.png"/><Relationship Id="rId360" Type="http://schemas.openxmlformats.org/officeDocument/2006/relationships/customXml" Target="../ink/ink1517.xml"/><Relationship Id="rId416" Type="http://schemas.openxmlformats.org/officeDocument/2006/relationships/customXml" Target="../ink/ink1545.xml"/><Relationship Id="rId220" Type="http://schemas.openxmlformats.org/officeDocument/2006/relationships/customXml" Target="../ink/ink1446.xml"/><Relationship Id="rId458" Type="http://schemas.openxmlformats.org/officeDocument/2006/relationships/customXml" Target="../ink/ink1567.xml"/><Relationship Id="rId15" Type="http://schemas.openxmlformats.org/officeDocument/2006/relationships/image" Target="../media/image1160.png"/><Relationship Id="rId57" Type="http://schemas.openxmlformats.org/officeDocument/2006/relationships/image" Target="../media/image1370.png"/><Relationship Id="rId262" Type="http://schemas.openxmlformats.org/officeDocument/2006/relationships/customXml" Target="../ink/ink1467.xml"/><Relationship Id="rId318" Type="http://schemas.openxmlformats.org/officeDocument/2006/relationships/customXml" Target="../ink/ink1496.xml"/><Relationship Id="rId99" Type="http://schemas.openxmlformats.org/officeDocument/2006/relationships/image" Target="../media/image1600.png"/><Relationship Id="rId122" Type="http://schemas.openxmlformats.org/officeDocument/2006/relationships/customXml" Target="../ink/ink1397.xml"/><Relationship Id="rId164" Type="http://schemas.openxmlformats.org/officeDocument/2006/relationships/customXml" Target="../ink/ink1418.xml"/><Relationship Id="rId371" Type="http://schemas.openxmlformats.org/officeDocument/2006/relationships/image" Target="../media/image3160.png"/><Relationship Id="rId427" Type="http://schemas.openxmlformats.org/officeDocument/2006/relationships/customXml" Target="../ink/ink1551.xml"/><Relationship Id="rId26" Type="http://schemas.openxmlformats.org/officeDocument/2006/relationships/customXml" Target="../ink/ink1349.xml"/><Relationship Id="rId231" Type="http://schemas.openxmlformats.org/officeDocument/2006/relationships/image" Target="../media/image2470.png"/><Relationship Id="rId273" Type="http://schemas.openxmlformats.org/officeDocument/2006/relationships/image" Target="../media/image2680.png"/><Relationship Id="rId329" Type="http://schemas.openxmlformats.org/officeDocument/2006/relationships/image" Target="../media/image2950.png"/><Relationship Id="rId68" Type="http://schemas.openxmlformats.org/officeDocument/2006/relationships/customXml" Target="../ink/ink1370.xml"/><Relationship Id="rId133" Type="http://schemas.openxmlformats.org/officeDocument/2006/relationships/image" Target="../media/image1980.png"/><Relationship Id="rId175" Type="http://schemas.openxmlformats.org/officeDocument/2006/relationships/image" Target="../media/image2190.png"/><Relationship Id="rId340" Type="http://schemas.openxmlformats.org/officeDocument/2006/relationships/customXml" Target="../ink/ink1507.xml"/><Relationship Id="rId200" Type="http://schemas.openxmlformats.org/officeDocument/2006/relationships/customXml" Target="../ink/ink1436.xml"/><Relationship Id="rId382" Type="http://schemas.openxmlformats.org/officeDocument/2006/relationships/customXml" Target="../ink/ink1528.xml"/><Relationship Id="rId438" Type="http://schemas.openxmlformats.org/officeDocument/2006/relationships/customXml" Target="../ink/ink1557.xml"/><Relationship Id="rId242" Type="http://schemas.openxmlformats.org/officeDocument/2006/relationships/customXml" Target="../ink/ink1457.xml"/><Relationship Id="rId284" Type="http://schemas.openxmlformats.org/officeDocument/2006/relationships/customXml" Target="../ink/ink1479.xml"/><Relationship Id="rId37" Type="http://schemas.openxmlformats.org/officeDocument/2006/relationships/image" Target="../media/image1270.png"/><Relationship Id="rId79" Type="http://schemas.openxmlformats.org/officeDocument/2006/relationships/image" Target="../media/image1480.png"/><Relationship Id="rId102" Type="http://schemas.openxmlformats.org/officeDocument/2006/relationships/customXml" Target="../ink/ink1387.xml"/><Relationship Id="rId144" Type="http://schemas.openxmlformats.org/officeDocument/2006/relationships/customXml" Target="../ink/ink1408.xml"/><Relationship Id="rId90" Type="http://schemas.openxmlformats.org/officeDocument/2006/relationships/customXml" Target="../ink/ink1381.xml"/><Relationship Id="rId186" Type="http://schemas.openxmlformats.org/officeDocument/2006/relationships/customXml" Target="../ink/ink1429.xml"/><Relationship Id="rId351" Type="http://schemas.openxmlformats.org/officeDocument/2006/relationships/image" Target="../media/image3060.png"/><Relationship Id="rId393" Type="http://schemas.openxmlformats.org/officeDocument/2006/relationships/image" Target="../media/image3270.png"/><Relationship Id="rId407" Type="http://schemas.openxmlformats.org/officeDocument/2006/relationships/image" Target="../media/image3340.png"/><Relationship Id="rId449" Type="http://schemas.openxmlformats.org/officeDocument/2006/relationships/image" Target="../media/image3611.png"/><Relationship Id="rId211" Type="http://schemas.openxmlformats.org/officeDocument/2006/relationships/image" Target="../media/image2370.png"/><Relationship Id="rId253" Type="http://schemas.openxmlformats.org/officeDocument/2006/relationships/image" Target="../media/image2580.png"/><Relationship Id="rId295" Type="http://schemas.openxmlformats.org/officeDocument/2006/relationships/image" Target="../media/image2780.png"/><Relationship Id="rId309" Type="http://schemas.openxmlformats.org/officeDocument/2006/relationships/image" Target="../media/image2850.png"/><Relationship Id="rId48" Type="http://schemas.openxmlformats.org/officeDocument/2006/relationships/customXml" Target="../ink/ink1360.xml"/><Relationship Id="rId113" Type="http://schemas.openxmlformats.org/officeDocument/2006/relationships/image" Target="../media/image1670.png"/><Relationship Id="rId320" Type="http://schemas.openxmlformats.org/officeDocument/2006/relationships/customXml" Target="../ink/ink1497.xml"/><Relationship Id="rId155" Type="http://schemas.openxmlformats.org/officeDocument/2006/relationships/image" Target="../media/image2090.png"/><Relationship Id="rId197" Type="http://schemas.openxmlformats.org/officeDocument/2006/relationships/image" Target="../media/image2300.png"/><Relationship Id="rId362" Type="http://schemas.openxmlformats.org/officeDocument/2006/relationships/customXml" Target="../ink/ink1518.xml"/><Relationship Id="rId418" Type="http://schemas.openxmlformats.org/officeDocument/2006/relationships/customXml" Target="../ink/ink1546.xml"/><Relationship Id="rId222" Type="http://schemas.openxmlformats.org/officeDocument/2006/relationships/customXml" Target="../ink/ink1447.xml"/><Relationship Id="rId264" Type="http://schemas.openxmlformats.org/officeDocument/2006/relationships/customXml" Target="../ink/ink1468.xml"/><Relationship Id="rId17" Type="http://schemas.openxmlformats.org/officeDocument/2006/relationships/image" Target="../media/image1170.png"/><Relationship Id="rId59" Type="http://schemas.openxmlformats.org/officeDocument/2006/relationships/image" Target="../media/image1380.png"/><Relationship Id="rId124" Type="http://schemas.openxmlformats.org/officeDocument/2006/relationships/customXml" Target="../ink/ink1398.xml"/><Relationship Id="rId70" Type="http://schemas.openxmlformats.org/officeDocument/2006/relationships/customXml" Target="../ink/ink1371.xml"/><Relationship Id="rId166" Type="http://schemas.openxmlformats.org/officeDocument/2006/relationships/customXml" Target="../ink/ink1419.xml"/><Relationship Id="rId331" Type="http://schemas.openxmlformats.org/officeDocument/2006/relationships/image" Target="../media/image2960.png"/><Relationship Id="rId373" Type="http://schemas.openxmlformats.org/officeDocument/2006/relationships/image" Target="../media/image3170.png"/><Relationship Id="rId429" Type="http://schemas.openxmlformats.org/officeDocument/2006/relationships/customXml" Target="../ink/ink1552.xml"/><Relationship Id="rId1" Type="http://schemas.openxmlformats.org/officeDocument/2006/relationships/slideLayout" Target="../slideLayouts/slideLayout2.xml"/><Relationship Id="rId233" Type="http://schemas.openxmlformats.org/officeDocument/2006/relationships/image" Target="../media/image2480.png"/><Relationship Id="rId440" Type="http://schemas.openxmlformats.org/officeDocument/2006/relationships/customXml" Target="../ink/ink1558.xml"/><Relationship Id="rId28" Type="http://schemas.openxmlformats.org/officeDocument/2006/relationships/customXml" Target="../ink/ink1350.xml"/><Relationship Id="rId275" Type="http://schemas.openxmlformats.org/officeDocument/2006/relationships/customXml" Target="../ink/ink1474.xml"/><Relationship Id="rId300" Type="http://schemas.openxmlformats.org/officeDocument/2006/relationships/customXml" Target="../ink/ink1487.xml"/><Relationship Id="rId81" Type="http://schemas.openxmlformats.org/officeDocument/2006/relationships/image" Target="../media/image1490.png"/><Relationship Id="rId135" Type="http://schemas.openxmlformats.org/officeDocument/2006/relationships/image" Target="../media/image1990.png"/><Relationship Id="rId177" Type="http://schemas.openxmlformats.org/officeDocument/2006/relationships/image" Target="../media/image2200.png"/><Relationship Id="rId342" Type="http://schemas.openxmlformats.org/officeDocument/2006/relationships/customXml" Target="../ink/ink1508.xml"/><Relationship Id="rId384" Type="http://schemas.openxmlformats.org/officeDocument/2006/relationships/customXml" Target="../ink/ink1529.xml"/><Relationship Id="rId202" Type="http://schemas.openxmlformats.org/officeDocument/2006/relationships/customXml" Target="../ink/ink1437.xml"/><Relationship Id="rId244" Type="http://schemas.openxmlformats.org/officeDocument/2006/relationships/customXml" Target="../ink/ink1458.xml"/><Relationship Id="rId39" Type="http://schemas.openxmlformats.org/officeDocument/2006/relationships/image" Target="../media/image1280.png"/><Relationship Id="rId286" Type="http://schemas.openxmlformats.org/officeDocument/2006/relationships/customXml" Target="../ink/ink1480.xml"/><Relationship Id="rId451" Type="http://schemas.openxmlformats.org/officeDocument/2006/relationships/image" Target="../media/image3620.png"/><Relationship Id="rId50" Type="http://schemas.openxmlformats.org/officeDocument/2006/relationships/customXml" Target="../ink/ink1361.xml"/><Relationship Id="rId104" Type="http://schemas.openxmlformats.org/officeDocument/2006/relationships/customXml" Target="../ink/ink1388.xml"/><Relationship Id="rId146" Type="http://schemas.openxmlformats.org/officeDocument/2006/relationships/customXml" Target="../ink/ink1409.xml"/><Relationship Id="rId188" Type="http://schemas.openxmlformats.org/officeDocument/2006/relationships/customXml" Target="../ink/ink1430.xml"/><Relationship Id="rId311" Type="http://schemas.openxmlformats.org/officeDocument/2006/relationships/image" Target="../media/image2860.png"/><Relationship Id="rId353" Type="http://schemas.openxmlformats.org/officeDocument/2006/relationships/image" Target="../media/image3070.png"/><Relationship Id="rId395" Type="http://schemas.openxmlformats.org/officeDocument/2006/relationships/image" Target="../media/image3280.png"/><Relationship Id="rId409" Type="http://schemas.openxmlformats.org/officeDocument/2006/relationships/image" Target="../media/image3350.png"/><Relationship Id="rId92" Type="http://schemas.openxmlformats.org/officeDocument/2006/relationships/customXml" Target="../ink/ink1382.xml"/><Relationship Id="rId213" Type="http://schemas.openxmlformats.org/officeDocument/2006/relationships/image" Target="../media/image2380.png"/><Relationship Id="rId420" Type="http://schemas.openxmlformats.org/officeDocument/2006/relationships/customXml" Target="../ink/ink1547.xml"/></Relationships>
</file>

<file path=ppt/slides/_rels/slide39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580.xml"/><Relationship Id="rId21" Type="http://schemas.openxmlformats.org/officeDocument/2006/relationships/image" Target="../media/image915.png"/><Relationship Id="rId42" Type="http://schemas.openxmlformats.org/officeDocument/2006/relationships/customXml" Target="../ink/ink1588.xml"/><Relationship Id="rId47" Type="http://schemas.openxmlformats.org/officeDocument/2006/relationships/image" Target="../media/image928.png"/><Relationship Id="rId63" Type="http://schemas.openxmlformats.org/officeDocument/2006/relationships/image" Target="../media/image936.png"/><Relationship Id="rId68" Type="http://schemas.openxmlformats.org/officeDocument/2006/relationships/customXml" Target="../ink/ink1601.xml"/><Relationship Id="rId16" Type="http://schemas.openxmlformats.org/officeDocument/2006/relationships/customXml" Target="../ink/ink1575.xml"/><Relationship Id="rId11" Type="http://schemas.openxmlformats.org/officeDocument/2006/relationships/image" Target="../media/image911.png"/><Relationship Id="rId32" Type="http://schemas.openxmlformats.org/officeDocument/2006/relationships/customXml" Target="../ink/ink1583.xml"/><Relationship Id="rId37" Type="http://schemas.openxmlformats.org/officeDocument/2006/relationships/image" Target="../media/image923.png"/><Relationship Id="rId53" Type="http://schemas.openxmlformats.org/officeDocument/2006/relationships/image" Target="../media/image931.png"/><Relationship Id="rId58" Type="http://schemas.openxmlformats.org/officeDocument/2006/relationships/customXml" Target="../ink/ink1596.xml"/><Relationship Id="rId74" Type="http://schemas.openxmlformats.org/officeDocument/2006/relationships/customXml" Target="../ink/ink1604.xml"/><Relationship Id="rId79" Type="http://schemas.openxmlformats.org/officeDocument/2006/relationships/image" Target="../media/image944.png"/><Relationship Id="rId5" Type="http://schemas.openxmlformats.org/officeDocument/2006/relationships/image" Target="../media/image908.png"/><Relationship Id="rId61" Type="http://schemas.openxmlformats.org/officeDocument/2006/relationships/image" Target="../media/image935.png"/><Relationship Id="rId82" Type="http://schemas.openxmlformats.org/officeDocument/2006/relationships/customXml" Target="../ink/ink1608.xml"/><Relationship Id="rId19" Type="http://schemas.openxmlformats.org/officeDocument/2006/relationships/image" Target="../media/image914.png"/><Relationship Id="rId14" Type="http://schemas.openxmlformats.org/officeDocument/2006/relationships/customXml" Target="../ink/ink1574.xml"/><Relationship Id="rId22" Type="http://schemas.openxmlformats.org/officeDocument/2006/relationships/customXml" Target="../ink/ink1578.xml"/><Relationship Id="rId27" Type="http://schemas.openxmlformats.org/officeDocument/2006/relationships/image" Target="../media/image918.png"/><Relationship Id="rId30" Type="http://schemas.openxmlformats.org/officeDocument/2006/relationships/customXml" Target="../ink/ink1582.xml"/><Relationship Id="rId35" Type="http://schemas.openxmlformats.org/officeDocument/2006/relationships/image" Target="../media/image922.png"/><Relationship Id="rId43" Type="http://schemas.openxmlformats.org/officeDocument/2006/relationships/image" Target="../media/image926.png"/><Relationship Id="rId48" Type="http://schemas.openxmlformats.org/officeDocument/2006/relationships/customXml" Target="../ink/ink1591.xml"/><Relationship Id="rId56" Type="http://schemas.openxmlformats.org/officeDocument/2006/relationships/customXml" Target="../ink/ink1595.xml"/><Relationship Id="rId64" Type="http://schemas.openxmlformats.org/officeDocument/2006/relationships/customXml" Target="../ink/ink1599.xml"/><Relationship Id="rId69" Type="http://schemas.openxmlformats.org/officeDocument/2006/relationships/image" Target="../media/image939.png"/><Relationship Id="rId77" Type="http://schemas.openxmlformats.org/officeDocument/2006/relationships/image" Target="../media/image943.png"/><Relationship Id="rId8" Type="http://schemas.openxmlformats.org/officeDocument/2006/relationships/customXml" Target="../ink/ink1571.xml"/><Relationship Id="rId51" Type="http://schemas.openxmlformats.org/officeDocument/2006/relationships/image" Target="../media/image930.png"/><Relationship Id="rId72" Type="http://schemas.openxmlformats.org/officeDocument/2006/relationships/customXml" Target="../ink/ink1603.xml"/><Relationship Id="rId80" Type="http://schemas.openxmlformats.org/officeDocument/2006/relationships/customXml" Target="../ink/ink1607.xml"/><Relationship Id="rId3" Type="http://schemas.openxmlformats.org/officeDocument/2006/relationships/image" Target="../media/image907.png"/><Relationship Id="rId12" Type="http://schemas.openxmlformats.org/officeDocument/2006/relationships/customXml" Target="../ink/ink1573.xml"/><Relationship Id="rId17" Type="http://schemas.openxmlformats.org/officeDocument/2006/relationships/image" Target="../media/image235.png"/><Relationship Id="rId25" Type="http://schemas.openxmlformats.org/officeDocument/2006/relationships/image" Target="../media/image917.png"/><Relationship Id="rId33" Type="http://schemas.openxmlformats.org/officeDocument/2006/relationships/image" Target="../media/image921.png"/><Relationship Id="rId38" Type="http://schemas.openxmlformats.org/officeDocument/2006/relationships/customXml" Target="../ink/ink1586.xml"/><Relationship Id="rId46" Type="http://schemas.openxmlformats.org/officeDocument/2006/relationships/customXml" Target="../ink/ink1590.xml"/><Relationship Id="rId59" Type="http://schemas.openxmlformats.org/officeDocument/2006/relationships/image" Target="../media/image934.png"/><Relationship Id="rId67" Type="http://schemas.openxmlformats.org/officeDocument/2006/relationships/image" Target="../media/image938.png"/><Relationship Id="rId20" Type="http://schemas.openxmlformats.org/officeDocument/2006/relationships/customXml" Target="../ink/ink1577.xml"/><Relationship Id="rId41" Type="http://schemas.openxmlformats.org/officeDocument/2006/relationships/image" Target="../media/image925.png"/><Relationship Id="rId54" Type="http://schemas.openxmlformats.org/officeDocument/2006/relationships/customXml" Target="../ink/ink1594.xml"/><Relationship Id="rId62" Type="http://schemas.openxmlformats.org/officeDocument/2006/relationships/customXml" Target="../ink/ink1598.xml"/><Relationship Id="rId70" Type="http://schemas.openxmlformats.org/officeDocument/2006/relationships/customXml" Target="../ink/ink1602.xml"/><Relationship Id="rId75" Type="http://schemas.openxmlformats.org/officeDocument/2006/relationships/image" Target="../media/image942.png"/><Relationship Id="rId83" Type="http://schemas.openxmlformats.org/officeDocument/2006/relationships/image" Target="../media/image946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570.xml"/><Relationship Id="rId15" Type="http://schemas.openxmlformats.org/officeDocument/2006/relationships/image" Target="../media/image913.png"/><Relationship Id="rId23" Type="http://schemas.openxmlformats.org/officeDocument/2006/relationships/image" Target="../media/image916.png"/><Relationship Id="rId28" Type="http://schemas.openxmlformats.org/officeDocument/2006/relationships/customXml" Target="../ink/ink1581.xml"/><Relationship Id="rId36" Type="http://schemas.openxmlformats.org/officeDocument/2006/relationships/customXml" Target="../ink/ink1585.xml"/><Relationship Id="rId49" Type="http://schemas.openxmlformats.org/officeDocument/2006/relationships/image" Target="../media/image929.png"/><Relationship Id="rId57" Type="http://schemas.openxmlformats.org/officeDocument/2006/relationships/image" Target="../media/image933.png"/><Relationship Id="rId10" Type="http://schemas.openxmlformats.org/officeDocument/2006/relationships/customXml" Target="../ink/ink1572.xml"/><Relationship Id="rId31" Type="http://schemas.openxmlformats.org/officeDocument/2006/relationships/image" Target="../media/image920.png"/><Relationship Id="rId44" Type="http://schemas.openxmlformats.org/officeDocument/2006/relationships/customXml" Target="../ink/ink1589.xml"/><Relationship Id="rId52" Type="http://schemas.openxmlformats.org/officeDocument/2006/relationships/customXml" Target="../ink/ink1593.xml"/><Relationship Id="rId60" Type="http://schemas.openxmlformats.org/officeDocument/2006/relationships/customXml" Target="../ink/ink1597.xml"/><Relationship Id="rId65" Type="http://schemas.openxmlformats.org/officeDocument/2006/relationships/image" Target="../media/image937.png"/><Relationship Id="rId73" Type="http://schemas.openxmlformats.org/officeDocument/2006/relationships/image" Target="../media/image941.png"/><Relationship Id="rId78" Type="http://schemas.openxmlformats.org/officeDocument/2006/relationships/customXml" Target="../ink/ink1606.xml"/><Relationship Id="rId81" Type="http://schemas.openxmlformats.org/officeDocument/2006/relationships/image" Target="../media/image945.png"/><Relationship Id="rId4" Type="http://schemas.openxmlformats.org/officeDocument/2006/relationships/customXml" Target="../ink/ink1569.xml"/><Relationship Id="rId9" Type="http://schemas.openxmlformats.org/officeDocument/2006/relationships/image" Target="../media/image910.png"/><Relationship Id="rId13" Type="http://schemas.openxmlformats.org/officeDocument/2006/relationships/image" Target="../media/image912.png"/><Relationship Id="rId18" Type="http://schemas.openxmlformats.org/officeDocument/2006/relationships/customXml" Target="../ink/ink1576.xml"/><Relationship Id="rId39" Type="http://schemas.openxmlformats.org/officeDocument/2006/relationships/image" Target="../media/image924.png"/><Relationship Id="rId34" Type="http://schemas.openxmlformats.org/officeDocument/2006/relationships/customXml" Target="../ink/ink1584.xml"/><Relationship Id="rId50" Type="http://schemas.openxmlformats.org/officeDocument/2006/relationships/customXml" Target="../ink/ink1592.xml"/><Relationship Id="rId55" Type="http://schemas.openxmlformats.org/officeDocument/2006/relationships/image" Target="../media/image932.png"/><Relationship Id="rId76" Type="http://schemas.openxmlformats.org/officeDocument/2006/relationships/customXml" Target="../ink/ink1605.xml"/><Relationship Id="rId7" Type="http://schemas.openxmlformats.org/officeDocument/2006/relationships/image" Target="../media/image909.png"/><Relationship Id="rId71" Type="http://schemas.openxmlformats.org/officeDocument/2006/relationships/image" Target="../media/image940.png"/><Relationship Id="rId2" Type="http://schemas.openxmlformats.org/officeDocument/2006/relationships/customXml" Target="../ink/ink1568.xml"/><Relationship Id="rId29" Type="http://schemas.openxmlformats.org/officeDocument/2006/relationships/image" Target="../media/image919.png"/><Relationship Id="rId24" Type="http://schemas.openxmlformats.org/officeDocument/2006/relationships/customXml" Target="../ink/ink1579.xml"/><Relationship Id="rId40" Type="http://schemas.openxmlformats.org/officeDocument/2006/relationships/customXml" Target="../ink/ink1587.xml"/><Relationship Id="rId45" Type="http://schemas.openxmlformats.org/officeDocument/2006/relationships/image" Target="../media/image927.png"/><Relationship Id="rId66" Type="http://schemas.openxmlformats.org/officeDocument/2006/relationships/customXml" Target="../ink/ink160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7.png"/><Relationship Id="rId7" Type="http://schemas.openxmlformats.org/officeDocument/2006/relationships/image" Target="../media/image949.png"/><Relationship Id="rId2" Type="http://schemas.openxmlformats.org/officeDocument/2006/relationships/customXml" Target="../ink/ink1609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611.xml"/><Relationship Id="rId5" Type="http://schemas.openxmlformats.org/officeDocument/2006/relationships/image" Target="../media/image948.png"/><Relationship Id="rId4" Type="http://schemas.openxmlformats.org/officeDocument/2006/relationships/customXml" Target="../ink/ink1610.xml"/></Relationships>
</file>

<file path=ppt/slides/_rels/slide41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1670.xml"/><Relationship Id="rId21" Type="http://schemas.openxmlformats.org/officeDocument/2006/relationships/customXml" Target="../ink/ink1621.xml"/><Relationship Id="rId42" Type="http://schemas.openxmlformats.org/officeDocument/2006/relationships/image" Target="../media/image969.png"/><Relationship Id="rId63" Type="http://schemas.openxmlformats.org/officeDocument/2006/relationships/customXml" Target="../ink/ink1642.xml"/><Relationship Id="rId84" Type="http://schemas.openxmlformats.org/officeDocument/2006/relationships/customXml" Target="../ink/ink1653.xml"/><Relationship Id="rId138" Type="http://schemas.openxmlformats.org/officeDocument/2006/relationships/image" Target="../media/image1016.png"/><Relationship Id="rId107" Type="http://schemas.openxmlformats.org/officeDocument/2006/relationships/customXml" Target="../ink/ink1665.xml"/><Relationship Id="rId11" Type="http://schemas.openxmlformats.org/officeDocument/2006/relationships/customXml" Target="../ink/ink1616.xml"/><Relationship Id="rId32" Type="http://schemas.openxmlformats.org/officeDocument/2006/relationships/image" Target="../media/image964.png"/><Relationship Id="rId37" Type="http://schemas.openxmlformats.org/officeDocument/2006/relationships/customXml" Target="../ink/ink1629.xml"/><Relationship Id="rId53" Type="http://schemas.openxmlformats.org/officeDocument/2006/relationships/customXml" Target="../ink/ink1637.xml"/><Relationship Id="rId58" Type="http://schemas.openxmlformats.org/officeDocument/2006/relationships/image" Target="../media/image977.png"/><Relationship Id="rId74" Type="http://schemas.openxmlformats.org/officeDocument/2006/relationships/customXml" Target="../ink/ink1648.xml"/><Relationship Id="rId79" Type="http://schemas.openxmlformats.org/officeDocument/2006/relationships/image" Target="../media/image987.png"/><Relationship Id="rId102" Type="http://schemas.openxmlformats.org/officeDocument/2006/relationships/image" Target="../media/image998.png"/><Relationship Id="rId123" Type="http://schemas.openxmlformats.org/officeDocument/2006/relationships/customXml" Target="../ink/ink1673.xml"/><Relationship Id="rId128" Type="http://schemas.openxmlformats.org/officeDocument/2006/relationships/image" Target="../media/image1011.png"/><Relationship Id="rId5" Type="http://schemas.openxmlformats.org/officeDocument/2006/relationships/customXml" Target="../ink/ink1613.xml"/><Relationship Id="rId90" Type="http://schemas.openxmlformats.org/officeDocument/2006/relationships/customXml" Target="../ink/ink1656.xml"/><Relationship Id="rId95" Type="http://schemas.openxmlformats.org/officeDocument/2006/relationships/customXml" Target="../ink/ink1659.xml"/><Relationship Id="rId22" Type="http://schemas.openxmlformats.org/officeDocument/2006/relationships/image" Target="../media/image235.png"/><Relationship Id="rId27" Type="http://schemas.openxmlformats.org/officeDocument/2006/relationships/customXml" Target="../ink/ink1624.xml"/><Relationship Id="rId43" Type="http://schemas.openxmlformats.org/officeDocument/2006/relationships/customXml" Target="../ink/ink1632.xml"/><Relationship Id="rId48" Type="http://schemas.openxmlformats.org/officeDocument/2006/relationships/image" Target="../media/image972.png"/><Relationship Id="rId64" Type="http://schemas.openxmlformats.org/officeDocument/2006/relationships/image" Target="../media/image980.png"/><Relationship Id="rId69" Type="http://schemas.openxmlformats.org/officeDocument/2006/relationships/customXml" Target="../ink/ink1645.xml"/><Relationship Id="rId113" Type="http://schemas.openxmlformats.org/officeDocument/2006/relationships/customXml" Target="../ink/ink1668.xml"/><Relationship Id="rId118" Type="http://schemas.openxmlformats.org/officeDocument/2006/relationships/image" Target="../media/image1006.png"/><Relationship Id="rId134" Type="http://schemas.openxmlformats.org/officeDocument/2006/relationships/image" Target="../media/image1014.png"/><Relationship Id="rId139" Type="http://schemas.openxmlformats.org/officeDocument/2006/relationships/customXml" Target="../ink/ink1681.xml"/><Relationship Id="rId80" Type="http://schemas.openxmlformats.org/officeDocument/2006/relationships/customXml" Target="../ink/ink1651.xml"/><Relationship Id="rId85" Type="http://schemas.openxmlformats.org/officeDocument/2006/relationships/image" Target="../media/image990.png"/><Relationship Id="rId12" Type="http://schemas.openxmlformats.org/officeDocument/2006/relationships/image" Target="../media/image955.png"/><Relationship Id="rId17" Type="http://schemas.openxmlformats.org/officeDocument/2006/relationships/customXml" Target="../ink/ink1619.xml"/><Relationship Id="rId33" Type="http://schemas.openxmlformats.org/officeDocument/2006/relationships/customXml" Target="../ink/ink1627.xml"/><Relationship Id="rId38" Type="http://schemas.openxmlformats.org/officeDocument/2006/relationships/image" Target="../media/image967.png"/><Relationship Id="rId59" Type="http://schemas.openxmlformats.org/officeDocument/2006/relationships/customXml" Target="../ink/ink1640.xml"/><Relationship Id="rId103" Type="http://schemas.openxmlformats.org/officeDocument/2006/relationships/customXml" Target="../ink/ink1663.xml"/><Relationship Id="rId108" Type="http://schemas.openxmlformats.org/officeDocument/2006/relationships/image" Target="../media/image1001.png"/><Relationship Id="rId124" Type="http://schemas.openxmlformats.org/officeDocument/2006/relationships/image" Target="../media/image1009.png"/><Relationship Id="rId129" Type="http://schemas.openxmlformats.org/officeDocument/2006/relationships/customXml" Target="../ink/ink1676.xml"/><Relationship Id="rId54" Type="http://schemas.openxmlformats.org/officeDocument/2006/relationships/image" Target="../media/image975.png"/><Relationship Id="rId70" Type="http://schemas.openxmlformats.org/officeDocument/2006/relationships/image" Target="../media/image983.png"/><Relationship Id="rId75" Type="http://schemas.openxmlformats.org/officeDocument/2006/relationships/image" Target="../media/image985.png"/><Relationship Id="rId91" Type="http://schemas.openxmlformats.org/officeDocument/2006/relationships/image" Target="../media/image993.png"/><Relationship Id="rId96" Type="http://schemas.openxmlformats.org/officeDocument/2006/relationships/image" Target="../media/image995.png"/><Relationship Id="rId140" Type="http://schemas.openxmlformats.org/officeDocument/2006/relationships/image" Target="../media/image10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2.png"/><Relationship Id="rId23" Type="http://schemas.openxmlformats.org/officeDocument/2006/relationships/customXml" Target="../ink/ink1622.xml"/><Relationship Id="rId28" Type="http://schemas.openxmlformats.org/officeDocument/2006/relationships/image" Target="../media/image962.png"/><Relationship Id="rId49" Type="http://schemas.openxmlformats.org/officeDocument/2006/relationships/customXml" Target="../ink/ink1635.xml"/><Relationship Id="rId114" Type="http://schemas.openxmlformats.org/officeDocument/2006/relationships/image" Target="../media/image1004.png"/><Relationship Id="rId119" Type="http://schemas.openxmlformats.org/officeDocument/2006/relationships/customXml" Target="../ink/ink1671.xml"/><Relationship Id="rId44" Type="http://schemas.openxmlformats.org/officeDocument/2006/relationships/image" Target="../media/image970.png"/><Relationship Id="rId60" Type="http://schemas.openxmlformats.org/officeDocument/2006/relationships/image" Target="../media/image978.png"/><Relationship Id="rId65" Type="http://schemas.openxmlformats.org/officeDocument/2006/relationships/customXml" Target="../ink/ink1643.xml"/><Relationship Id="rId81" Type="http://schemas.openxmlformats.org/officeDocument/2006/relationships/image" Target="../media/image988.png"/><Relationship Id="rId86" Type="http://schemas.openxmlformats.org/officeDocument/2006/relationships/customXml" Target="../ink/ink1654.xml"/><Relationship Id="rId130" Type="http://schemas.openxmlformats.org/officeDocument/2006/relationships/image" Target="../media/image1012.png"/><Relationship Id="rId135" Type="http://schemas.openxmlformats.org/officeDocument/2006/relationships/customXml" Target="../ink/ink1679.xml"/><Relationship Id="rId13" Type="http://schemas.openxmlformats.org/officeDocument/2006/relationships/customXml" Target="../ink/ink1617.xml"/><Relationship Id="rId18" Type="http://schemas.openxmlformats.org/officeDocument/2006/relationships/image" Target="../media/image958.png"/><Relationship Id="rId39" Type="http://schemas.openxmlformats.org/officeDocument/2006/relationships/customXml" Target="../ink/ink1630.xml"/><Relationship Id="rId109" Type="http://schemas.openxmlformats.org/officeDocument/2006/relationships/customXml" Target="../ink/ink1666.xml"/><Relationship Id="rId34" Type="http://schemas.openxmlformats.org/officeDocument/2006/relationships/image" Target="../media/image965.png"/><Relationship Id="rId50" Type="http://schemas.openxmlformats.org/officeDocument/2006/relationships/image" Target="../media/image973.png"/><Relationship Id="rId55" Type="http://schemas.openxmlformats.org/officeDocument/2006/relationships/customXml" Target="../ink/ink1638.xml"/><Relationship Id="rId76" Type="http://schemas.openxmlformats.org/officeDocument/2006/relationships/customXml" Target="../ink/ink1649.xml"/><Relationship Id="rId97" Type="http://schemas.openxmlformats.org/officeDocument/2006/relationships/customXml" Target="../ink/ink1660.xml"/><Relationship Id="rId104" Type="http://schemas.openxmlformats.org/officeDocument/2006/relationships/image" Target="../media/image999.png"/><Relationship Id="rId120" Type="http://schemas.openxmlformats.org/officeDocument/2006/relationships/image" Target="../media/image1007.png"/><Relationship Id="rId125" Type="http://schemas.openxmlformats.org/officeDocument/2006/relationships/customXml" Target="../ink/ink1674.xml"/><Relationship Id="rId141" Type="http://schemas.openxmlformats.org/officeDocument/2006/relationships/customXml" Target="../ink/ink1682.xml"/><Relationship Id="rId7" Type="http://schemas.openxmlformats.org/officeDocument/2006/relationships/customXml" Target="../ink/ink1614.xml"/><Relationship Id="rId71" Type="http://schemas.openxmlformats.org/officeDocument/2006/relationships/customXml" Target="../ink/ink1646.xml"/><Relationship Id="rId92" Type="http://schemas.openxmlformats.org/officeDocument/2006/relationships/customXml" Target="../ink/ink1657.xml"/><Relationship Id="rId2" Type="http://schemas.openxmlformats.org/officeDocument/2006/relationships/image" Target="../media/image950.png"/><Relationship Id="rId29" Type="http://schemas.openxmlformats.org/officeDocument/2006/relationships/customXml" Target="../ink/ink1625.xml"/><Relationship Id="rId24" Type="http://schemas.openxmlformats.org/officeDocument/2006/relationships/image" Target="../media/image960.png"/><Relationship Id="rId40" Type="http://schemas.openxmlformats.org/officeDocument/2006/relationships/image" Target="../media/image968.png"/><Relationship Id="rId45" Type="http://schemas.openxmlformats.org/officeDocument/2006/relationships/customXml" Target="../ink/ink1633.xml"/><Relationship Id="rId66" Type="http://schemas.openxmlformats.org/officeDocument/2006/relationships/image" Target="../media/image981.png"/><Relationship Id="rId87" Type="http://schemas.openxmlformats.org/officeDocument/2006/relationships/image" Target="../media/image991.png"/><Relationship Id="rId110" Type="http://schemas.openxmlformats.org/officeDocument/2006/relationships/image" Target="../media/image1002.png"/><Relationship Id="rId115" Type="http://schemas.openxmlformats.org/officeDocument/2006/relationships/customXml" Target="../ink/ink1669.xml"/><Relationship Id="rId131" Type="http://schemas.openxmlformats.org/officeDocument/2006/relationships/customXml" Target="../ink/ink1677.xml"/><Relationship Id="rId136" Type="http://schemas.openxmlformats.org/officeDocument/2006/relationships/image" Target="../media/image1015.png"/><Relationship Id="rId61" Type="http://schemas.openxmlformats.org/officeDocument/2006/relationships/customXml" Target="../ink/ink1641.xml"/><Relationship Id="rId82" Type="http://schemas.openxmlformats.org/officeDocument/2006/relationships/customXml" Target="../ink/ink1652.xml"/><Relationship Id="rId19" Type="http://schemas.openxmlformats.org/officeDocument/2006/relationships/customXml" Target="../ink/ink1620.xml"/><Relationship Id="rId14" Type="http://schemas.openxmlformats.org/officeDocument/2006/relationships/image" Target="../media/image956.png"/><Relationship Id="rId30" Type="http://schemas.openxmlformats.org/officeDocument/2006/relationships/image" Target="../media/image963.png"/><Relationship Id="rId35" Type="http://schemas.openxmlformats.org/officeDocument/2006/relationships/customXml" Target="../ink/ink1628.xml"/><Relationship Id="rId56" Type="http://schemas.openxmlformats.org/officeDocument/2006/relationships/image" Target="../media/image976.png"/><Relationship Id="rId77" Type="http://schemas.openxmlformats.org/officeDocument/2006/relationships/image" Target="../media/image986.png"/><Relationship Id="rId100" Type="http://schemas.openxmlformats.org/officeDocument/2006/relationships/image" Target="../media/image997.png"/><Relationship Id="rId105" Type="http://schemas.openxmlformats.org/officeDocument/2006/relationships/customXml" Target="../ink/ink1664.xml"/><Relationship Id="rId126" Type="http://schemas.openxmlformats.org/officeDocument/2006/relationships/image" Target="../media/image1010.png"/><Relationship Id="rId8" Type="http://schemas.openxmlformats.org/officeDocument/2006/relationships/image" Target="../media/image953.png"/><Relationship Id="rId51" Type="http://schemas.openxmlformats.org/officeDocument/2006/relationships/customXml" Target="../ink/ink1636.xml"/><Relationship Id="rId72" Type="http://schemas.openxmlformats.org/officeDocument/2006/relationships/customXml" Target="../ink/ink1647.xml"/><Relationship Id="rId93" Type="http://schemas.openxmlformats.org/officeDocument/2006/relationships/image" Target="../media/image994.png"/><Relationship Id="rId98" Type="http://schemas.openxmlformats.org/officeDocument/2006/relationships/image" Target="../media/image996.png"/><Relationship Id="rId121" Type="http://schemas.openxmlformats.org/officeDocument/2006/relationships/customXml" Target="../ink/ink1672.xml"/><Relationship Id="rId142" Type="http://schemas.openxmlformats.org/officeDocument/2006/relationships/image" Target="../media/image1018.png"/><Relationship Id="rId3" Type="http://schemas.openxmlformats.org/officeDocument/2006/relationships/customXml" Target="../ink/ink1612.xml"/><Relationship Id="rId25" Type="http://schemas.openxmlformats.org/officeDocument/2006/relationships/customXml" Target="../ink/ink1623.xml"/><Relationship Id="rId46" Type="http://schemas.openxmlformats.org/officeDocument/2006/relationships/image" Target="../media/image971.png"/><Relationship Id="rId67" Type="http://schemas.openxmlformats.org/officeDocument/2006/relationships/customXml" Target="../ink/ink1644.xml"/><Relationship Id="rId116" Type="http://schemas.openxmlformats.org/officeDocument/2006/relationships/image" Target="../media/image1005.png"/><Relationship Id="rId137" Type="http://schemas.openxmlformats.org/officeDocument/2006/relationships/customXml" Target="../ink/ink1680.xml"/><Relationship Id="rId20" Type="http://schemas.openxmlformats.org/officeDocument/2006/relationships/image" Target="../media/image959.png"/><Relationship Id="rId41" Type="http://schemas.openxmlformats.org/officeDocument/2006/relationships/customXml" Target="../ink/ink1631.xml"/><Relationship Id="rId62" Type="http://schemas.openxmlformats.org/officeDocument/2006/relationships/image" Target="../media/image979.png"/><Relationship Id="rId83" Type="http://schemas.openxmlformats.org/officeDocument/2006/relationships/image" Target="../media/image989.png"/><Relationship Id="rId88" Type="http://schemas.openxmlformats.org/officeDocument/2006/relationships/customXml" Target="../ink/ink1655.xml"/><Relationship Id="rId111" Type="http://schemas.openxmlformats.org/officeDocument/2006/relationships/customXml" Target="../ink/ink1667.xml"/><Relationship Id="rId132" Type="http://schemas.openxmlformats.org/officeDocument/2006/relationships/image" Target="../media/image1013.png"/><Relationship Id="rId15" Type="http://schemas.openxmlformats.org/officeDocument/2006/relationships/customXml" Target="../ink/ink1618.xml"/><Relationship Id="rId36" Type="http://schemas.openxmlformats.org/officeDocument/2006/relationships/image" Target="../media/image966.png"/><Relationship Id="rId57" Type="http://schemas.openxmlformats.org/officeDocument/2006/relationships/customXml" Target="../ink/ink1639.xml"/><Relationship Id="rId106" Type="http://schemas.openxmlformats.org/officeDocument/2006/relationships/image" Target="../media/image1000.png"/><Relationship Id="rId127" Type="http://schemas.openxmlformats.org/officeDocument/2006/relationships/customXml" Target="../ink/ink1675.xml"/><Relationship Id="rId10" Type="http://schemas.openxmlformats.org/officeDocument/2006/relationships/image" Target="../media/image954.png"/><Relationship Id="rId31" Type="http://schemas.openxmlformats.org/officeDocument/2006/relationships/customXml" Target="../ink/ink1626.xml"/><Relationship Id="rId52" Type="http://schemas.openxmlformats.org/officeDocument/2006/relationships/image" Target="../media/image974.png"/><Relationship Id="rId73" Type="http://schemas.openxmlformats.org/officeDocument/2006/relationships/image" Target="../media/image984.png"/><Relationship Id="rId78" Type="http://schemas.openxmlformats.org/officeDocument/2006/relationships/customXml" Target="../ink/ink1650.xml"/><Relationship Id="rId94" Type="http://schemas.openxmlformats.org/officeDocument/2006/relationships/customXml" Target="../ink/ink1658.xml"/><Relationship Id="rId99" Type="http://schemas.openxmlformats.org/officeDocument/2006/relationships/customXml" Target="../ink/ink1661.xml"/><Relationship Id="rId101" Type="http://schemas.openxmlformats.org/officeDocument/2006/relationships/customXml" Target="../ink/ink1662.xml"/><Relationship Id="rId122" Type="http://schemas.openxmlformats.org/officeDocument/2006/relationships/image" Target="../media/image1008.png"/><Relationship Id="rId4" Type="http://schemas.openxmlformats.org/officeDocument/2006/relationships/image" Target="../media/image951.png"/><Relationship Id="rId9" Type="http://schemas.openxmlformats.org/officeDocument/2006/relationships/customXml" Target="../ink/ink1615.xml"/><Relationship Id="rId26" Type="http://schemas.openxmlformats.org/officeDocument/2006/relationships/image" Target="../media/image961.png"/><Relationship Id="rId47" Type="http://schemas.openxmlformats.org/officeDocument/2006/relationships/customXml" Target="../ink/ink1634.xml"/><Relationship Id="rId68" Type="http://schemas.openxmlformats.org/officeDocument/2006/relationships/image" Target="../media/image982.png"/><Relationship Id="rId89" Type="http://schemas.openxmlformats.org/officeDocument/2006/relationships/image" Target="../media/image992.png"/><Relationship Id="rId112" Type="http://schemas.openxmlformats.org/officeDocument/2006/relationships/image" Target="../media/image1003.png"/><Relationship Id="rId133" Type="http://schemas.openxmlformats.org/officeDocument/2006/relationships/customXml" Target="../ink/ink1678.xml"/><Relationship Id="rId16" Type="http://schemas.openxmlformats.org/officeDocument/2006/relationships/image" Target="../media/image957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2.png"/><Relationship Id="rId13" Type="http://schemas.openxmlformats.org/officeDocument/2006/relationships/customXml" Target="../ink/ink1688.xml"/><Relationship Id="rId18" Type="http://schemas.openxmlformats.org/officeDocument/2006/relationships/image" Target="../media/image1027.png"/><Relationship Id="rId26" Type="http://schemas.openxmlformats.org/officeDocument/2006/relationships/image" Target="../media/image1031.png"/><Relationship Id="rId3" Type="http://schemas.openxmlformats.org/officeDocument/2006/relationships/customXml" Target="../ink/ink1683.xml"/><Relationship Id="rId21" Type="http://schemas.openxmlformats.org/officeDocument/2006/relationships/customXml" Target="../ink/ink1692.xml"/><Relationship Id="rId7" Type="http://schemas.openxmlformats.org/officeDocument/2006/relationships/customXml" Target="../ink/ink1685.xml"/><Relationship Id="rId12" Type="http://schemas.openxmlformats.org/officeDocument/2006/relationships/image" Target="../media/image1024.png"/><Relationship Id="rId17" Type="http://schemas.openxmlformats.org/officeDocument/2006/relationships/customXml" Target="../ink/ink1690.xml"/><Relationship Id="rId25" Type="http://schemas.openxmlformats.org/officeDocument/2006/relationships/customXml" Target="../ink/ink1694.xml"/><Relationship Id="rId2" Type="http://schemas.openxmlformats.org/officeDocument/2006/relationships/image" Target="../media/image1019.png"/><Relationship Id="rId16" Type="http://schemas.openxmlformats.org/officeDocument/2006/relationships/image" Target="../media/image1026.png"/><Relationship Id="rId20" Type="http://schemas.openxmlformats.org/officeDocument/2006/relationships/image" Target="../media/image1028.png"/><Relationship Id="rId29" Type="http://schemas.openxmlformats.org/officeDocument/2006/relationships/customXml" Target="../ink/ink169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1.png"/><Relationship Id="rId11" Type="http://schemas.openxmlformats.org/officeDocument/2006/relationships/customXml" Target="../ink/ink1687.xml"/><Relationship Id="rId24" Type="http://schemas.openxmlformats.org/officeDocument/2006/relationships/image" Target="../media/image1030.png"/><Relationship Id="rId5" Type="http://schemas.openxmlformats.org/officeDocument/2006/relationships/customXml" Target="../ink/ink1684.xml"/><Relationship Id="rId15" Type="http://schemas.openxmlformats.org/officeDocument/2006/relationships/customXml" Target="../ink/ink1689.xml"/><Relationship Id="rId23" Type="http://schemas.openxmlformats.org/officeDocument/2006/relationships/customXml" Target="../ink/ink1693.xml"/><Relationship Id="rId28" Type="http://schemas.openxmlformats.org/officeDocument/2006/relationships/image" Target="../media/image1032.png"/><Relationship Id="rId10" Type="http://schemas.openxmlformats.org/officeDocument/2006/relationships/image" Target="../media/image1023.png"/><Relationship Id="rId19" Type="http://schemas.openxmlformats.org/officeDocument/2006/relationships/customXml" Target="../ink/ink1691.xml"/><Relationship Id="rId4" Type="http://schemas.openxmlformats.org/officeDocument/2006/relationships/image" Target="../media/image1020.png"/><Relationship Id="rId9" Type="http://schemas.openxmlformats.org/officeDocument/2006/relationships/customXml" Target="../ink/ink1686.xml"/><Relationship Id="rId14" Type="http://schemas.openxmlformats.org/officeDocument/2006/relationships/image" Target="../media/image1025.png"/><Relationship Id="rId22" Type="http://schemas.openxmlformats.org/officeDocument/2006/relationships/image" Target="../media/image1029.png"/><Relationship Id="rId27" Type="http://schemas.openxmlformats.org/officeDocument/2006/relationships/customXml" Target="../ink/ink1695.xml"/><Relationship Id="rId30" Type="http://schemas.openxmlformats.org/officeDocument/2006/relationships/image" Target="../media/image1033.png"/></Relationships>
</file>

<file path=ppt/slides/_rels/slide44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703.xml"/><Relationship Id="rId18" Type="http://schemas.openxmlformats.org/officeDocument/2006/relationships/image" Target="../media/image1040.png"/><Relationship Id="rId26" Type="http://schemas.openxmlformats.org/officeDocument/2006/relationships/image" Target="../media/image1044.png"/><Relationship Id="rId39" Type="http://schemas.openxmlformats.org/officeDocument/2006/relationships/customXml" Target="../ink/ink1716.xml"/><Relationship Id="rId21" Type="http://schemas.openxmlformats.org/officeDocument/2006/relationships/customXml" Target="../ink/ink1707.xml"/><Relationship Id="rId34" Type="http://schemas.openxmlformats.org/officeDocument/2006/relationships/image" Target="../media/image1048.png"/><Relationship Id="rId42" Type="http://schemas.openxmlformats.org/officeDocument/2006/relationships/image" Target="../media/image1052.png"/><Relationship Id="rId47" Type="http://schemas.openxmlformats.org/officeDocument/2006/relationships/customXml" Target="../ink/ink1720.xml"/><Relationship Id="rId50" Type="http://schemas.openxmlformats.org/officeDocument/2006/relationships/image" Target="../media/image1056.png"/><Relationship Id="rId7" Type="http://schemas.openxmlformats.org/officeDocument/2006/relationships/image" Target="../media/image1035.png"/><Relationship Id="rId2" Type="http://schemas.openxmlformats.org/officeDocument/2006/relationships/customXml" Target="../ink/ink1697.xml"/><Relationship Id="rId16" Type="http://schemas.openxmlformats.org/officeDocument/2006/relationships/image" Target="../media/image1039.png"/><Relationship Id="rId29" Type="http://schemas.openxmlformats.org/officeDocument/2006/relationships/customXml" Target="../ink/ink1711.xml"/><Relationship Id="rId11" Type="http://schemas.openxmlformats.org/officeDocument/2006/relationships/customXml" Target="../ink/ink1702.xml"/><Relationship Id="rId24" Type="http://schemas.openxmlformats.org/officeDocument/2006/relationships/image" Target="../media/image1043.png"/><Relationship Id="rId32" Type="http://schemas.openxmlformats.org/officeDocument/2006/relationships/image" Target="../media/image1047.png"/><Relationship Id="rId37" Type="http://schemas.openxmlformats.org/officeDocument/2006/relationships/customXml" Target="../ink/ink1715.xml"/><Relationship Id="rId40" Type="http://schemas.openxmlformats.org/officeDocument/2006/relationships/image" Target="../media/image1051.png"/><Relationship Id="rId45" Type="http://schemas.openxmlformats.org/officeDocument/2006/relationships/customXml" Target="../ink/ink1719.xml"/><Relationship Id="rId5" Type="http://schemas.openxmlformats.org/officeDocument/2006/relationships/image" Target="../media/image235.png"/><Relationship Id="rId15" Type="http://schemas.openxmlformats.org/officeDocument/2006/relationships/customXml" Target="../ink/ink1704.xml"/><Relationship Id="rId23" Type="http://schemas.openxmlformats.org/officeDocument/2006/relationships/customXml" Target="../ink/ink1708.xml"/><Relationship Id="rId28" Type="http://schemas.openxmlformats.org/officeDocument/2006/relationships/image" Target="../media/image1045.png"/><Relationship Id="rId36" Type="http://schemas.openxmlformats.org/officeDocument/2006/relationships/image" Target="../media/image1049.png"/><Relationship Id="rId49" Type="http://schemas.openxmlformats.org/officeDocument/2006/relationships/customXml" Target="../ink/ink1721.xml"/><Relationship Id="rId10" Type="http://schemas.openxmlformats.org/officeDocument/2006/relationships/image" Target="../media/image1036.png"/><Relationship Id="rId19" Type="http://schemas.openxmlformats.org/officeDocument/2006/relationships/customXml" Target="../ink/ink1706.xml"/><Relationship Id="rId31" Type="http://schemas.openxmlformats.org/officeDocument/2006/relationships/customXml" Target="../ink/ink1712.xml"/><Relationship Id="rId44" Type="http://schemas.openxmlformats.org/officeDocument/2006/relationships/image" Target="../media/image1053.png"/><Relationship Id="rId4" Type="http://schemas.openxmlformats.org/officeDocument/2006/relationships/customXml" Target="../ink/ink1698.xml"/><Relationship Id="rId9" Type="http://schemas.openxmlformats.org/officeDocument/2006/relationships/customXml" Target="../ink/ink1701.xml"/><Relationship Id="rId14" Type="http://schemas.openxmlformats.org/officeDocument/2006/relationships/image" Target="../media/image1038.png"/><Relationship Id="rId22" Type="http://schemas.openxmlformats.org/officeDocument/2006/relationships/image" Target="../media/image1042.png"/><Relationship Id="rId27" Type="http://schemas.openxmlformats.org/officeDocument/2006/relationships/customXml" Target="../ink/ink1710.xml"/><Relationship Id="rId30" Type="http://schemas.openxmlformats.org/officeDocument/2006/relationships/image" Target="../media/image1046.png"/><Relationship Id="rId35" Type="http://schemas.openxmlformats.org/officeDocument/2006/relationships/customXml" Target="../ink/ink1714.xml"/><Relationship Id="rId43" Type="http://schemas.openxmlformats.org/officeDocument/2006/relationships/customXml" Target="../ink/ink1718.xml"/><Relationship Id="rId48" Type="http://schemas.openxmlformats.org/officeDocument/2006/relationships/image" Target="../media/image1055.png"/><Relationship Id="rId8" Type="http://schemas.openxmlformats.org/officeDocument/2006/relationships/customXml" Target="../ink/ink1700.xml"/><Relationship Id="rId3" Type="http://schemas.openxmlformats.org/officeDocument/2006/relationships/image" Target="../media/image1034.png"/><Relationship Id="rId12" Type="http://schemas.openxmlformats.org/officeDocument/2006/relationships/image" Target="../media/image1037.png"/><Relationship Id="rId17" Type="http://schemas.openxmlformats.org/officeDocument/2006/relationships/customXml" Target="../ink/ink1705.xml"/><Relationship Id="rId25" Type="http://schemas.openxmlformats.org/officeDocument/2006/relationships/customXml" Target="../ink/ink1709.xml"/><Relationship Id="rId33" Type="http://schemas.openxmlformats.org/officeDocument/2006/relationships/customXml" Target="../ink/ink1713.xml"/><Relationship Id="rId38" Type="http://schemas.openxmlformats.org/officeDocument/2006/relationships/image" Target="../media/image1050.png"/><Relationship Id="rId46" Type="http://schemas.openxmlformats.org/officeDocument/2006/relationships/image" Target="../media/image1054.png"/><Relationship Id="rId20" Type="http://schemas.openxmlformats.org/officeDocument/2006/relationships/image" Target="../media/image1041.png"/><Relationship Id="rId41" Type="http://schemas.openxmlformats.org/officeDocument/2006/relationships/customXml" Target="../ink/ink1717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699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customXml" Target="../ink/ink1724.xml"/><Relationship Id="rId13" Type="http://schemas.openxmlformats.org/officeDocument/2006/relationships/image" Target="../media/image1063.png"/><Relationship Id="rId18" Type="http://schemas.openxmlformats.org/officeDocument/2006/relationships/customXml" Target="../ink/ink1729.xml"/><Relationship Id="rId26" Type="http://schemas.openxmlformats.org/officeDocument/2006/relationships/customXml" Target="../ink/ink1733.xml"/><Relationship Id="rId3" Type="http://schemas.openxmlformats.org/officeDocument/2006/relationships/image" Target="../media/image1058.png"/><Relationship Id="rId21" Type="http://schemas.openxmlformats.org/officeDocument/2006/relationships/image" Target="../media/image1067.png"/><Relationship Id="rId7" Type="http://schemas.openxmlformats.org/officeDocument/2006/relationships/image" Target="../media/image1060.png"/><Relationship Id="rId12" Type="http://schemas.openxmlformats.org/officeDocument/2006/relationships/customXml" Target="../ink/ink1726.xml"/><Relationship Id="rId17" Type="http://schemas.openxmlformats.org/officeDocument/2006/relationships/image" Target="../media/image1065.png"/><Relationship Id="rId25" Type="http://schemas.openxmlformats.org/officeDocument/2006/relationships/image" Target="../media/image1069.png"/><Relationship Id="rId2" Type="http://schemas.openxmlformats.org/officeDocument/2006/relationships/image" Target="../media/image1057.png"/><Relationship Id="rId16" Type="http://schemas.openxmlformats.org/officeDocument/2006/relationships/customXml" Target="../ink/ink1728.xml"/><Relationship Id="rId20" Type="http://schemas.openxmlformats.org/officeDocument/2006/relationships/customXml" Target="../ink/ink1730.xml"/><Relationship Id="rId29" Type="http://schemas.openxmlformats.org/officeDocument/2006/relationships/image" Target="../media/image1071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723.xml"/><Relationship Id="rId11" Type="http://schemas.openxmlformats.org/officeDocument/2006/relationships/image" Target="../media/image1062.png"/><Relationship Id="rId24" Type="http://schemas.openxmlformats.org/officeDocument/2006/relationships/customXml" Target="../ink/ink1732.xml"/><Relationship Id="rId5" Type="http://schemas.openxmlformats.org/officeDocument/2006/relationships/image" Target="../media/image1059.png"/><Relationship Id="rId15" Type="http://schemas.openxmlformats.org/officeDocument/2006/relationships/image" Target="../media/image1064.png"/><Relationship Id="rId23" Type="http://schemas.openxmlformats.org/officeDocument/2006/relationships/image" Target="../media/image1068.png"/><Relationship Id="rId28" Type="http://schemas.openxmlformats.org/officeDocument/2006/relationships/customXml" Target="../ink/ink1734.xml"/><Relationship Id="rId10" Type="http://schemas.openxmlformats.org/officeDocument/2006/relationships/customXml" Target="../ink/ink1725.xml"/><Relationship Id="rId19" Type="http://schemas.openxmlformats.org/officeDocument/2006/relationships/image" Target="../media/image1066.png"/><Relationship Id="rId31" Type="http://schemas.openxmlformats.org/officeDocument/2006/relationships/image" Target="../media/image1072.png"/><Relationship Id="rId4" Type="http://schemas.openxmlformats.org/officeDocument/2006/relationships/customXml" Target="../ink/ink1722.xml"/><Relationship Id="rId9" Type="http://schemas.openxmlformats.org/officeDocument/2006/relationships/image" Target="../media/image1061.png"/><Relationship Id="rId14" Type="http://schemas.openxmlformats.org/officeDocument/2006/relationships/customXml" Target="../ink/ink1727.xml"/><Relationship Id="rId22" Type="http://schemas.openxmlformats.org/officeDocument/2006/relationships/customXml" Target="../ink/ink1731.xml"/><Relationship Id="rId27" Type="http://schemas.openxmlformats.org/officeDocument/2006/relationships/image" Target="../media/image1070.png"/><Relationship Id="rId30" Type="http://schemas.openxmlformats.org/officeDocument/2006/relationships/customXml" Target="../ink/ink173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customXml" Target="../ink/ink6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customXml" Target="../ink/ink6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customXml" Target="../ink/ink6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customXml" Target="../ink/ink66.xml"/></Relationships>
</file>

<file path=ppt/slides/_rels/slide8.xml.rels><?xml version="1.0" encoding="UTF-8" standalone="yes"?>
<Relationships xmlns="http://schemas.openxmlformats.org/package/2006/relationships"><Relationship Id="rId26" Type="http://schemas.openxmlformats.org/officeDocument/2006/relationships/image" Target="../media/image80.png"/><Relationship Id="rId21" Type="http://schemas.openxmlformats.org/officeDocument/2006/relationships/customXml" Target="../ink/ink76.xml"/><Relationship Id="rId42" Type="http://schemas.openxmlformats.org/officeDocument/2006/relationships/image" Target="../media/image88.png"/><Relationship Id="rId47" Type="http://schemas.openxmlformats.org/officeDocument/2006/relationships/customXml" Target="../ink/ink89.xml"/><Relationship Id="rId63" Type="http://schemas.openxmlformats.org/officeDocument/2006/relationships/customXml" Target="../ink/ink97.xml"/><Relationship Id="rId68" Type="http://schemas.openxmlformats.org/officeDocument/2006/relationships/image" Target="../media/image101.png"/><Relationship Id="rId84" Type="http://schemas.openxmlformats.org/officeDocument/2006/relationships/image" Target="../media/image109.png"/><Relationship Id="rId16" Type="http://schemas.openxmlformats.org/officeDocument/2006/relationships/image" Target="../media/image75.png"/><Relationship Id="rId11" Type="http://schemas.openxmlformats.org/officeDocument/2006/relationships/customXml" Target="../ink/ink71.xml"/><Relationship Id="rId32" Type="http://schemas.openxmlformats.org/officeDocument/2006/relationships/image" Target="../media/image83.png"/><Relationship Id="rId37" Type="http://schemas.openxmlformats.org/officeDocument/2006/relationships/customXml" Target="../ink/ink84.xml"/><Relationship Id="rId53" Type="http://schemas.openxmlformats.org/officeDocument/2006/relationships/customXml" Target="../ink/ink92.xml"/><Relationship Id="rId58" Type="http://schemas.openxmlformats.org/officeDocument/2006/relationships/image" Target="../media/image96.png"/><Relationship Id="rId74" Type="http://schemas.openxmlformats.org/officeDocument/2006/relationships/image" Target="../media/image104.png"/><Relationship Id="rId79" Type="http://schemas.openxmlformats.org/officeDocument/2006/relationships/customXml" Target="../ink/ink105.xml"/><Relationship Id="rId5" Type="http://schemas.openxmlformats.org/officeDocument/2006/relationships/customXml" Target="../ink/ink68.xml"/><Relationship Id="rId19" Type="http://schemas.openxmlformats.org/officeDocument/2006/relationships/customXml" Target="../ink/ink75.xml"/><Relationship Id="rId14" Type="http://schemas.openxmlformats.org/officeDocument/2006/relationships/image" Target="../media/image74.png"/><Relationship Id="rId22" Type="http://schemas.openxmlformats.org/officeDocument/2006/relationships/image" Target="../media/image78.png"/><Relationship Id="rId27" Type="http://schemas.openxmlformats.org/officeDocument/2006/relationships/customXml" Target="../ink/ink79.xml"/><Relationship Id="rId30" Type="http://schemas.openxmlformats.org/officeDocument/2006/relationships/image" Target="../media/image82.png"/><Relationship Id="rId35" Type="http://schemas.openxmlformats.org/officeDocument/2006/relationships/customXml" Target="../ink/ink83.xml"/><Relationship Id="rId43" Type="http://schemas.openxmlformats.org/officeDocument/2006/relationships/customXml" Target="../ink/ink87.xml"/><Relationship Id="rId48" Type="http://schemas.openxmlformats.org/officeDocument/2006/relationships/image" Target="../media/image91.png"/><Relationship Id="rId56" Type="http://schemas.openxmlformats.org/officeDocument/2006/relationships/image" Target="../media/image95.png"/><Relationship Id="rId64" Type="http://schemas.openxmlformats.org/officeDocument/2006/relationships/image" Target="../media/image99.png"/><Relationship Id="rId69" Type="http://schemas.openxmlformats.org/officeDocument/2006/relationships/customXml" Target="../ink/ink100.xml"/><Relationship Id="rId77" Type="http://schemas.openxmlformats.org/officeDocument/2006/relationships/customXml" Target="../ink/ink104.xml"/><Relationship Id="rId8" Type="http://schemas.openxmlformats.org/officeDocument/2006/relationships/image" Target="../media/image71.png"/><Relationship Id="rId51" Type="http://schemas.openxmlformats.org/officeDocument/2006/relationships/customXml" Target="../ink/ink91.xml"/><Relationship Id="rId72" Type="http://schemas.openxmlformats.org/officeDocument/2006/relationships/image" Target="../media/image103.png"/><Relationship Id="rId80" Type="http://schemas.openxmlformats.org/officeDocument/2006/relationships/image" Target="../media/image107.png"/><Relationship Id="rId85" Type="http://schemas.openxmlformats.org/officeDocument/2006/relationships/customXml" Target="../ink/ink108.xml"/><Relationship Id="rId3" Type="http://schemas.openxmlformats.org/officeDocument/2006/relationships/customXml" Target="../ink/ink67.xml"/><Relationship Id="rId12" Type="http://schemas.openxmlformats.org/officeDocument/2006/relationships/image" Target="../media/image73.png"/><Relationship Id="rId17" Type="http://schemas.openxmlformats.org/officeDocument/2006/relationships/customXml" Target="../ink/ink74.xml"/><Relationship Id="rId25" Type="http://schemas.openxmlformats.org/officeDocument/2006/relationships/customXml" Target="../ink/ink78.xml"/><Relationship Id="rId33" Type="http://schemas.openxmlformats.org/officeDocument/2006/relationships/customXml" Target="../ink/ink82.xml"/><Relationship Id="rId38" Type="http://schemas.openxmlformats.org/officeDocument/2006/relationships/image" Target="../media/image86.png"/><Relationship Id="rId46" Type="http://schemas.openxmlformats.org/officeDocument/2006/relationships/image" Target="../media/image90.png"/><Relationship Id="rId59" Type="http://schemas.openxmlformats.org/officeDocument/2006/relationships/customXml" Target="../ink/ink95.xml"/><Relationship Id="rId67" Type="http://schemas.openxmlformats.org/officeDocument/2006/relationships/customXml" Target="../ink/ink99.xml"/><Relationship Id="rId20" Type="http://schemas.openxmlformats.org/officeDocument/2006/relationships/image" Target="../media/image77.png"/><Relationship Id="rId41" Type="http://schemas.openxmlformats.org/officeDocument/2006/relationships/customXml" Target="../ink/ink86.xml"/><Relationship Id="rId54" Type="http://schemas.openxmlformats.org/officeDocument/2006/relationships/image" Target="../media/image94.png"/><Relationship Id="rId62" Type="http://schemas.openxmlformats.org/officeDocument/2006/relationships/image" Target="../media/image98.png"/><Relationship Id="rId70" Type="http://schemas.openxmlformats.org/officeDocument/2006/relationships/image" Target="../media/image102.png"/><Relationship Id="rId75" Type="http://schemas.openxmlformats.org/officeDocument/2006/relationships/customXml" Target="../ink/ink103.xml"/><Relationship Id="rId83" Type="http://schemas.openxmlformats.org/officeDocument/2006/relationships/customXml" Target="../ink/ink10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15" Type="http://schemas.openxmlformats.org/officeDocument/2006/relationships/customXml" Target="../ink/ink73.xml"/><Relationship Id="rId23" Type="http://schemas.openxmlformats.org/officeDocument/2006/relationships/customXml" Target="../ink/ink77.xml"/><Relationship Id="rId28" Type="http://schemas.openxmlformats.org/officeDocument/2006/relationships/image" Target="../media/image81.png"/><Relationship Id="rId36" Type="http://schemas.openxmlformats.org/officeDocument/2006/relationships/image" Target="../media/image85.png"/><Relationship Id="rId49" Type="http://schemas.openxmlformats.org/officeDocument/2006/relationships/customXml" Target="../ink/ink90.xml"/><Relationship Id="rId57" Type="http://schemas.openxmlformats.org/officeDocument/2006/relationships/customXml" Target="../ink/ink94.xml"/><Relationship Id="rId10" Type="http://schemas.openxmlformats.org/officeDocument/2006/relationships/image" Target="../media/image72.png"/><Relationship Id="rId31" Type="http://schemas.openxmlformats.org/officeDocument/2006/relationships/customXml" Target="../ink/ink81.xml"/><Relationship Id="rId44" Type="http://schemas.openxmlformats.org/officeDocument/2006/relationships/image" Target="../media/image89.png"/><Relationship Id="rId52" Type="http://schemas.openxmlformats.org/officeDocument/2006/relationships/image" Target="../media/image93.png"/><Relationship Id="rId60" Type="http://schemas.openxmlformats.org/officeDocument/2006/relationships/image" Target="../media/image97.png"/><Relationship Id="rId65" Type="http://schemas.openxmlformats.org/officeDocument/2006/relationships/customXml" Target="../ink/ink98.xml"/><Relationship Id="rId73" Type="http://schemas.openxmlformats.org/officeDocument/2006/relationships/customXml" Target="../ink/ink102.xml"/><Relationship Id="rId78" Type="http://schemas.openxmlformats.org/officeDocument/2006/relationships/image" Target="../media/image106.png"/><Relationship Id="rId81" Type="http://schemas.openxmlformats.org/officeDocument/2006/relationships/customXml" Target="../ink/ink106.xml"/><Relationship Id="rId86" Type="http://schemas.openxmlformats.org/officeDocument/2006/relationships/image" Target="../media/image110.png"/><Relationship Id="rId4" Type="http://schemas.openxmlformats.org/officeDocument/2006/relationships/image" Target="../media/image69.png"/><Relationship Id="rId9" Type="http://schemas.openxmlformats.org/officeDocument/2006/relationships/customXml" Target="../ink/ink70.xml"/><Relationship Id="rId13" Type="http://schemas.openxmlformats.org/officeDocument/2006/relationships/customXml" Target="../ink/ink72.xml"/><Relationship Id="rId18" Type="http://schemas.openxmlformats.org/officeDocument/2006/relationships/image" Target="../media/image76.png"/><Relationship Id="rId39" Type="http://schemas.openxmlformats.org/officeDocument/2006/relationships/customXml" Target="../ink/ink85.xml"/><Relationship Id="rId34" Type="http://schemas.openxmlformats.org/officeDocument/2006/relationships/image" Target="../media/image84.png"/><Relationship Id="rId50" Type="http://schemas.openxmlformats.org/officeDocument/2006/relationships/image" Target="../media/image92.png"/><Relationship Id="rId55" Type="http://schemas.openxmlformats.org/officeDocument/2006/relationships/customXml" Target="../ink/ink93.xml"/><Relationship Id="rId76" Type="http://schemas.openxmlformats.org/officeDocument/2006/relationships/image" Target="../media/image105.png"/><Relationship Id="rId7" Type="http://schemas.openxmlformats.org/officeDocument/2006/relationships/customXml" Target="../ink/ink69.xml"/><Relationship Id="rId71" Type="http://schemas.openxmlformats.org/officeDocument/2006/relationships/customXml" Target="../ink/ink101.xml"/><Relationship Id="rId2" Type="http://schemas.openxmlformats.org/officeDocument/2006/relationships/image" Target="../media/image68.png"/><Relationship Id="rId29" Type="http://schemas.openxmlformats.org/officeDocument/2006/relationships/customXml" Target="../ink/ink80.xml"/><Relationship Id="rId24" Type="http://schemas.openxmlformats.org/officeDocument/2006/relationships/image" Target="../media/image79.png"/><Relationship Id="rId40" Type="http://schemas.openxmlformats.org/officeDocument/2006/relationships/image" Target="../media/image87.png"/><Relationship Id="rId45" Type="http://schemas.openxmlformats.org/officeDocument/2006/relationships/customXml" Target="../ink/ink88.xml"/><Relationship Id="rId66" Type="http://schemas.openxmlformats.org/officeDocument/2006/relationships/image" Target="../media/image100.png"/><Relationship Id="rId61" Type="http://schemas.openxmlformats.org/officeDocument/2006/relationships/customXml" Target="../ink/ink96.xml"/><Relationship Id="rId82" Type="http://schemas.openxmlformats.org/officeDocument/2006/relationships/image" Target="../media/image10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customXml" Target="../ink/ink10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88060A-9FB3-4769-ADDB-8BCF7F489EC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016125" y="1962840"/>
            <a:ext cx="8159750" cy="1898650"/>
          </a:xfrm>
        </p:spPr>
        <p:txBody>
          <a:bodyPr/>
          <a:lstStyle/>
          <a:p>
            <a:r>
              <a:rPr lang="en-US"/>
              <a:t>SEARCHING FOR SOLUTIONS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BC91CB-5957-4DB7-88CA-4741A9F9664B}"/>
              </a:ext>
            </a:extLst>
          </p:cNvPr>
          <p:cNvSpPr txBox="1"/>
          <p:nvPr/>
        </p:nvSpPr>
        <p:spPr>
          <a:xfrm>
            <a:off x="864703" y="3613424"/>
            <a:ext cx="7046844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sz="20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Main reference: </a:t>
            </a:r>
          </a:p>
          <a:p>
            <a:r>
              <a:rPr lang="en-US" sz="20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Chapters 3 of Russell, S., &amp; Norvig, P. (2016). </a:t>
            </a:r>
            <a:r>
              <a:rPr lang="en-US" sz="2000" i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Artificial intelligence: a modern approach.</a:t>
            </a:r>
          </a:p>
        </p:txBody>
      </p:sp>
    </p:spTree>
    <p:extLst>
      <p:ext uri="{BB962C8B-B14F-4D97-AF65-F5344CB8AC3E}">
        <p14:creationId xmlns:p14="http://schemas.microsoft.com/office/powerpoint/2010/main" val="19558194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A19B9AEF-B12A-4104-8AF7-ABE2216D1868}"/>
              </a:ext>
            </a:extLst>
          </p:cNvPr>
          <p:cNvSpPr/>
          <p:nvPr/>
        </p:nvSpPr>
        <p:spPr>
          <a:xfrm>
            <a:off x="4890053" y="417444"/>
            <a:ext cx="1800000" cy="936000"/>
          </a:xfrm>
          <a:prstGeom prst="ellipse">
            <a:avLst/>
          </a:prstGeom>
          <a:solidFill>
            <a:schemeClr val="accent5">
              <a:lumMod val="50000"/>
            </a:schemeClr>
          </a:solidFill>
          <a:ln w="762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>
                <a:latin typeface="Roboto" panose="02000000000000000000" pitchFamily="2" charset="0"/>
                <a:ea typeface="Roboto" panose="02000000000000000000" pitchFamily="2" charset="0"/>
              </a:rPr>
              <a:t>BẾN TRE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1A248B4-DB2D-4E18-B602-774DAD4AE4DB}"/>
              </a:ext>
            </a:extLst>
          </p:cNvPr>
          <p:cNvSpPr/>
          <p:nvPr/>
        </p:nvSpPr>
        <p:spPr>
          <a:xfrm>
            <a:off x="8415814" y="2504266"/>
            <a:ext cx="1800000" cy="936000"/>
          </a:xfrm>
          <a:prstGeom prst="ellipse">
            <a:avLst/>
          </a:prstGeom>
          <a:noFill/>
          <a:ln w="762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>
                <a:solidFill>
                  <a:schemeClr val="accent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CẦN TH</a:t>
            </a:r>
            <a:r>
              <a:rPr lang="vi-VN" sz="2200">
                <a:solidFill>
                  <a:schemeClr val="accent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Ơ</a:t>
            </a:r>
            <a:endParaRPr lang="en-US" sz="2200">
              <a:solidFill>
                <a:schemeClr val="accent1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A571BE5-CC4A-43E4-9673-E1BAB7DE1915}"/>
              </a:ext>
            </a:extLst>
          </p:cNvPr>
          <p:cNvSpPr/>
          <p:nvPr/>
        </p:nvSpPr>
        <p:spPr>
          <a:xfrm>
            <a:off x="5303647" y="2569068"/>
            <a:ext cx="1800000" cy="936000"/>
          </a:xfrm>
          <a:prstGeom prst="ellipse">
            <a:avLst/>
          </a:prstGeom>
          <a:noFill/>
          <a:ln w="762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>
                <a:solidFill>
                  <a:schemeClr val="accent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TP HCM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94821D1-1D1C-4192-B2FD-86BB7AE94442}"/>
              </a:ext>
            </a:extLst>
          </p:cNvPr>
          <p:cNvSpPr/>
          <p:nvPr/>
        </p:nvSpPr>
        <p:spPr>
          <a:xfrm>
            <a:off x="2191480" y="2569068"/>
            <a:ext cx="1800000" cy="936000"/>
          </a:xfrm>
          <a:prstGeom prst="ellipse">
            <a:avLst/>
          </a:prstGeom>
          <a:solidFill>
            <a:schemeClr val="accent5">
              <a:lumMod val="50000"/>
            </a:schemeClr>
          </a:solidFill>
          <a:ln w="762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>
                <a:latin typeface="Roboto" panose="02000000000000000000" pitchFamily="2" charset="0"/>
                <a:ea typeface="Roboto" panose="02000000000000000000" pitchFamily="2" charset="0"/>
              </a:rPr>
              <a:t>AN GIANG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AB087D1-7F6B-4AF3-A5A5-8CC0C5A9847B}"/>
              </a:ext>
            </a:extLst>
          </p:cNvPr>
          <p:cNvCxnSpPr>
            <a:cxnSpLocks/>
            <a:stCxn id="3" idx="4"/>
            <a:endCxn id="5" idx="0"/>
          </p:cNvCxnSpPr>
          <p:nvPr/>
        </p:nvCxnSpPr>
        <p:spPr>
          <a:xfrm>
            <a:off x="5790053" y="1353444"/>
            <a:ext cx="413594" cy="1215624"/>
          </a:xfrm>
          <a:prstGeom prst="line">
            <a:avLst/>
          </a:prstGeom>
          <a:ln w="762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28C64F-9B0A-4266-947C-5A293C5EB50D}"/>
              </a:ext>
            </a:extLst>
          </p:cNvPr>
          <p:cNvCxnSpPr>
            <a:stCxn id="3" idx="4"/>
            <a:endCxn id="6" idx="0"/>
          </p:cNvCxnSpPr>
          <p:nvPr/>
        </p:nvCxnSpPr>
        <p:spPr>
          <a:xfrm flipH="1">
            <a:off x="3091480" y="1353444"/>
            <a:ext cx="2698573" cy="1215624"/>
          </a:xfrm>
          <a:prstGeom prst="line">
            <a:avLst/>
          </a:prstGeom>
          <a:ln w="762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E9D1D88-FB06-4457-A44F-236F72405840}"/>
              </a:ext>
            </a:extLst>
          </p:cNvPr>
          <p:cNvCxnSpPr>
            <a:cxnSpLocks/>
            <a:stCxn id="3" idx="4"/>
            <a:endCxn id="4" idx="0"/>
          </p:cNvCxnSpPr>
          <p:nvPr/>
        </p:nvCxnSpPr>
        <p:spPr>
          <a:xfrm>
            <a:off x="5790053" y="1353444"/>
            <a:ext cx="3525761" cy="1150822"/>
          </a:xfrm>
          <a:prstGeom prst="line">
            <a:avLst/>
          </a:prstGeom>
          <a:ln w="762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C6DA01A0-5424-404D-A9EC-B916D111975E}"/>
              </a:ext>
            </a:extLst>
          </p:cNvPr>
          <p:cNvSpPr/>
          <p:nvPr/>
        </p:nvSpPr>
        <p:spPr>
          <a:xfrm>
            <a:off x="7020339" y="5025635"/>
            <a:ext cx="1800000" cy="936000"/>
          </a:xfrm>
          <a:prstGeom prst="ellipse">
            <a:avLst/>
          </a:prstGeom>
          <a:noFill/>
          <a:ln w="762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>
                <a:solidFill>
                  <a:schemeClr val="accent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KIÊN GIANG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90129748-0766-4323-BD39-7603530E8C8A}"/>
              </a:ext>
            </a:extLst>
          </p:cNvPr>
          <p:cNvSpPr/>
          <p:nvPr/>
        </p:nvSpPr>
        <p:spPr>
          <a:xfrm>
            <a:off x="4793438" y="5025635"/>
            <a:ext cx="1800000" cy="936000"/>
          </a:xfrm>
          <a:prstGeom prst="ellipse">
            <a:avLst/>
          </a:prstGeom>
          <a:noFill/>
          <a:ln w="762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>
                <a:solidFill>
                  <a:schemeClr val="accent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TP HCM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34C68A8A-7AE3-4292-A658-F5A6E768D2BD}"/>
              </a:ext>
            </a:extLst>
          </p:cNvPr>
          <p:cNvSpPr/>
          <p:nvPr/>
        </p:nvSpPr>
        <p:spPr>
          <a:xfrm>
            <a:off x="292697" y="5036556"/>
            <a:ext cx="1800000" cy="936000"/>
          </a:xfrm>
          <a:prstGeom prst="ellipse">
            <a:avLst/>
          </a:prstGeom>
          <a:noFill/>
          <a:ln w="762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>
                <a:solidFill>
                  <a:schemeClr val="accent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TÂY NINH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44D784A-239E-4A09-83C7-67CEFBA48088}"/>
              </a:ext>
            </a:extLst>
          </p:cNvPr>
          <p:cNvCxnSpPr>
            <a:stCxn id="6" idx="4"/>
            <a:endCxn id="34" idx="0"/>
          </p:cNvCxnSpPr>
          <p:nvPr/>
        </p:nvCxnSpPr>
        <p:spPr>
          <a:xfrm flipH="1">
            <a:off x="1192697" y="3505068"/>
            <a:ext cx="1898783" cy="1531488"/>
          </a:xfrm>
          <a:prstGeom prst="line">
            <a:avLst/>
          </a:prstGeom>
          <a:ln w="762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C269EEF2-66EC-4AD7-9C02-616382E9A97F}"/>
              </a:ext>
            </a:extLst>
          </p:cNvPr>
          <p:cNvCxnSpPr>
            <a:stCxn id="6" idx="4"/>
            <a:endCxn id="33" idx="0"/>
          </p:cNvCxnSpPr>
          <p:nvPr/>
        </p:nvCxnSpPr>
        <p:spPr>
          <a:xfrm>
            <a:off x="3091480" y="3505068"/>
            <a:ext cx="2601958" cy="1520567"/>
          </a:xfrm>
          <a:prstGeom prst="line">
            <a:avLst/>
          </a:prstGeom>
          <a:ln w="762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61F182CC-D89E-4B89-A0CF-F7041BFA2327}"/>
              </a:ext>
            </a:extLst>
          </p:cNvPr>
          <p:cNvCxnSpPr>
            <a:stCxn id="6" idx="4"/>
            <a:endCxn id="32" idx="0"/>
          </p:cNvCxnSpPr>
          <p:nvPr/>
        </p:nvCxnSpPr>
        <p:spPr>
          <a:xfrm>
            <a:off x="3091480" y="3505068"/>
            <a:ext cx="4828859" cy="1520567"/>
          </a:xfrm>
          <a:prstGeom prst="line">
            <a:avLst/>
          </a:prstGeom>
          <a:ln w="762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">
            <a:extLst>
              <a:ext uri="{FF2B5EF4-FFF2-40B4-BE49-F238E27FC236}">
                <a16:creationId xmlns:a16="http://schemas.microsoft.com/office/drawing/2014/main" id="{E8ABFDCD-FCFA-45EA-A9D2-FA42DA1CA55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38539" y="166342"/>
            <a:ext cx="11628784" cy="549275"/>
          </a:xfrm>
        </p:spPr>
        <p:txBody>
          <a:bodyPr/>
          <a:lstStyle/>
          <a:p>
            <a:r>
              <a:rPr lang="en-US" b="0"/>
              <a:t>Issue: </a:t>
            </a:r>
            <a:r>
              <a:rPr lang="en-US"/>
              <a:t>Repeated states</a:t>
            </a:r>
            <a:endParaRPr lang="en-US" b="0" strike="sngStrike">
              <a:solidFill>
                <a:srgbClr val="FF0000"/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90C2675-811F-4966-A72E-A708123E06A1}"/>
              </a:ext>
            </a:extLst>
          </p:cNvPr>
          <p:cNvSpPr/>
          <p:nvPr/>
        </p:nvSpPr>
        <p:spPr>
          <a:xfrm>
            <a:off x="2477552" y="5028218"/>
            <a:ext cx="1800000" cy="936000"/>
          </a:xfrm>
          <a:prstGeom prst="ellipse">
            <a:avLst/>
          </a:prstGeom>
          <a:noFill/>
          <a:ln w="762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>
                <a:solidFill>
                  <a:schemeClr val="accent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BẾN TRE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225D35E-9890-4F25-8217-32A3EF8F9CF2}"/>
              </a:ext>
            </a:extLst>
          </p:cNvPr>
          <p:cNvCxnSpPr>
            <a:stCxn id="6" idx="4"/>
            <a:endCxn id="18" idx="0"/>
          </p:cNvCxnSpPr>
          <p:nvPr/>
        </p:nvCxnSpPr>
        <p:spPr>
          <a:xfrm>
            <a:off x="3091480" y="3505068"/>
            <a:ext cx="286072" cy="1523150"/>
          </a:xfrm>
          <a:prstGeom prst="line">
            <a:avLst/>
          </a:prstGeom>
          <a:ln w="762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7721A0F0-3F64-490B-8AB5-D2565BCE0D2E}"/>
                  </a:ext>
                </a:extLst>
              </p14:cNvPr>
              <p14:cNvContentPartPr/>
              <p14:nvPr/>
            </p14:nvContentPartPr>
            <p14:xfrm>
              <a:off x="8568783" y="751570"/>
              <a:ext cx="31680" cy="2844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7721A0F0-3F64-490B-8AB5-D2565BCE0D2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559783" y="742930"/>
                <a:ext cx="49320" cy="4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309F7FAE-313F-47D8-A254-E9E403978FD0}"/>
                  </a:ext>
                </a:extLst>
              </p14:cNvPr>
              <p14:cNvContentPartPr/>
              <p14:nvPr/>
            </p14:nvContentPartPr>
            <p14:xfrm>
              <a:off x="1414789" y="586237"/>
              <a:ext cx="1920600" cy="3924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309F7FAE-313F-47D8-A254-E9E403978FD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97149" y="568597"/>
                <a:ext cx="1956240" cy="74880"/>
              </a:xfrm>
              <a:prstGeom prst="rect">
                <a:avLst/>
              </a:prstGeom>
            </p:spPr>
          </p:pic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6F4F789E-AAEC-4351-BEE5-5E54B4D78A46}"/>
              </a:ext>
            </a:extLst>
          </p:cNvPr>
          <p:cNvGrpSpPr/>
          <p:nvPr/>
        </p:nvGrpSpPr>
        <p:grpSpPr>
          <a:xfrm>
            <a:off x="3737182" y="4553077"/>
            <a:ext cx="243000" cy="461520"/>
            <a:chOff x="3737182" y="4553077"/>
            <a:chExt cx="243000" cy="461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B71A5CE5-2ED2-4243-85A2-87D58024C46E}"/>
                    </a:ext>
                  </a:extLst>
                </p14:cNvPr>
                <p14:cNvContentPartPr/>
                <p14:nvPr/>
              </p14:nvContentPartPr>
              <p14:xfrm>
                <a:off x="3819262" y="4553077"/>
                <a:ext cx="127440" cy="41184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B71A5CE5-2ED2-4243-85A2-87D58024C46E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801262" y="4535077"/>
                  <a:ext cx="163080" cy="44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DE95DCC1-F6D6-4810-B7CB-65AFC47AA810}"/>
                    </a:ext>
                  </a:extLst>
                </p14:cNvPr>
                <p14:cNvContentPartPr/>
                <p14:nvPr/>
              </p14:nvContentPartPr>
              <p14:xfrm>
                <a:off x="3737182" y="4751077"/>
                <a:ext cx="243000" cy="26352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DE95DCC1-F6D6-4810-B7CB-65AFC47AA810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719182" y="4733437"/>
                  <a:ext cx="278640" cy="299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127DC2F-3D1C-486E-BEB5-4949423248AB}"/>
              </a:ext>
            </a:extLst>
          </p:cNvPr>
          <p:cNvGrpSpPr/>
          <p:nvPr/>
        </p:nvGrpSpPr>
        <p:grpSpPr>
          <a:xfrm>
            <a:off x="3425749" y="6087037"/>
            <a:ext cx="920160" cy="658080"/>
            <a:chOff x="3425749" y="6087037"/>
            <a:chExt cx="920160" cy="658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550D1188-7C1B-4621-A69B-2FEE4044C0F7}"/>
                    </a:ext>
                  </a:extLst>
                </p14:cNvPr>
                <p14:cNvContentPartPr/>
                <p14:nvPr/>
              </p14:nvContentPartPr>
              <p14:xfrm>
                <a:off x="3639229" y="6087037"/>
                <a:ext cx="37440" cy="25524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550D1188-7C1B-4621-A69B-2FEE4044C0F7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621229" y="6069037"/>
                  <a:ext cx="73080" cy="29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F91B3B5E-8E35-4FB4-9362-A80F770FEB12}"/>
                    </a:ext>
                  </a:extLst>
                </p14:cNvPr>
                <p14:cNvContentPartPr/>
                <p14:nvPr/>
              </p14:nvContentPartPr>
              <p14:xfrm>
                <a:off x="3425749" y="6294757"/>
                <a:ext cx="367200" cy="28188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F91B3B5E-8E35-4FB4-9362-A80F770FEB12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408109" y="6276757"/>
                  <a:ext cx="402840" cy="31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860A9525-C608-423C-BF6A-0B52A7E58B44}"/>
                    </a:ext>
                  </a:extLst>
                </p14:cNvPr>
                <p14:cNvContentPartPr/>
                <p14:nvPr/>
              </p14:nvContentPartPr>
              <p14:xfrm>
                <a:off x="3835069" y="6542077"/>
                <a:ext cx="244800" cy="5436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860A9525-C608-423C-BF6A-0B52A7E58B44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817069" y="6524437"/>
                  <a:ext cx="28044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11B09B20-FA22-451A-919C-6B1D7CEFD775}"/>
                    </a:ext>
                  </a:extLst>
                </p14:cNvPr>
                <p14:cNvContentPartPr/>
                <p14:nvPr/>
              </p14:nvContentPartPr>
              <p14:xfrm>
                <a:off x="4050709" y="6498877"/>
                <a:ext cx="295200" cy="24624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11B09B20-FA22-451A-919C-6B1D7CEFD775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033069" y="6481237"/>
                  <a:ext cx="330840" cy="2818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9215234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9E603EC-389F-489A-B976-28048BA09FB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b="0"/>
              <a:t>Conceptual algorithm #2 - </a:t>
            </a:r>
            <a:r>
              <a:rPr lang="en-US"/>
              <a:t>GRAPH SEARCH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C968BE-46CF-4173-A76E-36FD2D5C64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657" y="1421296"/>
            <a:ext cx="10298686" cy="40154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002BB94-A009-43E4-88CD-39E3507883E9}"/>
              </a:ext>
            </a:extLst>
          </p:cNvPr>
          <p:cNvSpPr txBox="1"/>
          <p:nvPr/>
        </p:nvSpPr>
        <p:spPr>
          <a:xfrm>
            <a:off x="92595" y="6499185"/>
            <a:ext cx="2338087" cy="39354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sz="1600">
                <a:latin typeface="Roboto" panose="02000000000000000000" pitchFamily="2" charset="0"/>
                <a:ea typeface="Roboto" panose="02000000000000000000" pitchFamily="2" charset="0"/>
              </a:rPr>
              <a:t>Source: (Russell, 2016)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AA32F17-31DC-4110-9814-3364CC6B30A4}"/>
              </a:ext>
            </a:extLst>
          </p:cNvPr>
          <p:cNvGrpSpPr/>
          <p:nvPr/>
        </p:nvGrpSpPr>
        <p:grpSpPr>
          <a:xfrm>
            <a:off x="5144029" y="1092037"/>
            <a:ext cx="172800" cy="408960"/>
            <a:chOff x="5144029" y="1092037"/>
            <a:chExt cx="172800" cy="408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9FFA2346-8322-4929-A77A-04B9B5B16D35}"/>
                    </a:ext>
                  </a:extLst>
                </p14:cNvPr>
                <p14:cNvContentPartPr/>
                <p14:nvPr/>
              </p14:nvContentPartPr>
              <p14:xfrm>
                <a:off x="5171029" y="1092037"/>
                <a:ext cx="62640" cy="32904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9FFA2346-8322-4929-A77A-04B9B5B16D35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153389" y="1074397"/>
                  <a:ext cx="98280" cy="36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1F468B92-85BE-4248-9B9E-6488FF6C1264}"/>
                    </a:ext>
                  </a:extLst>
                </p14:cNvPr>
                <p14:cNvContentPartPr/>
                <p14:nvPr/>
              </p14:nvContentPartPr>
              <p14:xfrm>
                <a:off x="5144029" y="1319557"/>
                <a:ext cx="172800" cy="18144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1F468B92-85BE-4248-9B9E-6488FF6C1264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126389" y="1301557"/>
                  <a:ext cx="208440" cy="217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AA15A0C-8D30-446B-AAE4-4BBC49891A6D}"/>
              </a:ext>
            </a:extLst>
          </p:cNvPr>
          <p:cNvGrpSpPr/>
          <p:nvPr/>
        </p:nvGrpSpPr>
        <p:grpSpPr>
          <a:xfrm>
            <a:off x="7743589" y="1067917"/>
            <a:ext cx="325440" cy="415800"/>
            <a:chOff x="7743589" y="1067917"/>
            <a:chExt cx="325440" cy="415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A4B3CAAB-36F0-4925-A693-3AC5B9288339}"/>
                    </a:ext>
                  </a:extLst>
                </p14:cNvPr>
                <p14:cNvContentPartPr/>
                <p14:nvPr/>
              </p14:nvContentPartPr>
              <p14:xfrm>
                <a:off x="7743589" y="1174837"/>
                <a:ext cx="261000" cy="30888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A4B3CAAB-36F0-4925-A693-3AC5B9288339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725949" y="1157197"/>
                  <a:ext cx="296640" cy="34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A868D1A2-1772-42BC-9DF9-EA70D59999F2}"/>
                    </a:ext>
                  </a:extLst>
                </p14:cNvPr>
                <p14:cNvContentPartPr/>
                <p14:nvPr/>
              </p14:nvContentPartPr>
              <p14:xfrm>
                <a:off x="7892629" y="1067917"/>
                <a:ext cx="176400" cy="10188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A868D1A2-1772-42BC-9DF9-EA70D59999F2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874629" y="1049917"/>
                  <a:ext cx="212040" cy="137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5A50F89-7F79-4894-B3BE-4B3851F026E7}"/>
              </a:ext>
            </a:extLst>
          </p:cNvPr>
          <p:cNvGrpSpPr/>
          <p:nvPr/>
        </p:nvGrpSpPr>
        <p:grpSpPr>
          <a:xfrm>
            <a:off x="9014029" y="1011757"/>
            <a:ext cx="446400" cy="396360"/>
            <a:chOff x="9014029" y="1011757"/>
            <a:chExt cx="446400" cy="396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38F9E8D5-E2F7-4761-9C78-82A9EB4573E3}"/>
                    </a:ext>
                  </a:extLst>
                </p14:cNvPr>
                <p14:cNvContentPartPr/>
                <p14:nvPr/>
              </p14:nvContentPartPr>
              <p14:xfrm>
                <a:off x="9014029" y="1209757"/>
                <a:ext cx="226800" cy="19836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38F9E8D5-E2F7-4761-9C78-82A9EB4573E3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996389" y="1192117"/>
                  <a:ext cx="26244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9FC15A94-5D09-430B-8905-A290BA5DE53A}"/>
                    </a:ext>
                  </a:extLst>
                </p14:cNvPr>
                <p14:cNvContentPartPr/>
                <p14:nvPr/>
              </p14:nvContentPartPr>
              <p14:xfrm>
                <a:off x="9237949" y="1011757"/>
                <a:ext cx="222480" cy="14148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9FC15A94-5D09-430B-8905-A290BA5DE53A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9219949" y="993757"/>
                  <a:ext cx="258120" cy="177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A02A799-2E30-415A-840C-6C33986C677A}"/>
              </a:ext>
            </a:extLst>
          </p:cNvPr>
          <p:cNvGrpSpPr/>
          <p:nvPr/>
        </p:nvGrpSpPr>
        <p:grpSpPr>
          <a:xfrm>
            <a:off x="758869" y="2278597"/>
            <a:ext cx="362880" cy="281160"/>
            <a:chOff x="758869" y="2278597"/>
            <a:chExt cx="362880" cy="281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ED6A190F-D3C7-4B2D-BF54-78449BFD2F43}"/>
                    </a:ext>
                  </a:extLst>
                </p14:cNvPr>
                <p14:cNvContentPartPr/>
                <p14:nvPr/>
              </p14:nvContentPartPr>
              <p14:xfrm>
                <a:off x="758869" y="2408557"/>
                <a:ext cx="284760" cy="6444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ED6A190F-D3C7-4B2D-BF54-78449BFD2F43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741229" y="2390557"/>
                  <a:ext cx="32040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2903C4D4-34C7-40E6-909B-7373D8F95059}"/>
                    </a:ext>
                  </a:extLst>
                </p14:cNvPr>
                <p14:cNvContentPartPr/>
                <p14:nvPr/>
              </p14:nvContentPartPr>
              <p14:xfrm>
                <a:off x="995389" y="2278597"/>
                <a:ext cx="126360" cy="28116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2903C4D4-34C7-40E6-909B-7373D8F95059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977389" y="2260597"/>
                  <a:ext cx="162000" cy="316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6EC278B-80CC-4108-9A09-BA35B2101F8A}"/>
              </a:ext>
            </a:extLst>
          </p:cNvPr>
          <p:cNvGrpSpPr/>
          <p:nvPr/>
        </p:nvGrpSpPr>
        <p:grpSpPr>
          <a:xfrm>
            <a:off x="1322629" y="4342117"/>
            <a:ext cx="433440" cy="253800"/>
            <a:chOff x="1322629" y="4342117"/>
            <a:chExt cx="433440" cy="253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D2B76A59-24BF-41F1-9546-94052566C1DF}"/>
                    </a:ext>
                  </a:extLst>
                </p14:cNvPr>
                <p14:cNvContentPartPr/>
                <p14:nvPr/>
              </p14:nvContentPartPr>
              <p14:xfrm>
                <a:off x="1322629" y="4457317"/>
                <a:ext cx="433440" cy="4284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D2B76A59-24BF-41F1-9546-94052566C1DF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304989" y="4439317"/>
                  <a:ext cx="46908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6BFBF577-D455-451E-9035-D387FD92699C}"/>
                    </a:ext>
                  </a:extLst>
                </p14:cNvPr>
                <p14:cNvContentPartPr/>
                <p14:nvPr/>
              </p14:nvContentPartPr>
              <p14:xfrm>
                <a:off x="1616029" y="4342117"/>
                <a:ext cx="128520" cy="25380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6BFBF577-D455-451E-9035-D387FD92699C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598389" y="4324117"/>
                  <a:ext cx="164160" cy="289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CAC3A47-83C8-45CA-9338-DDEF9CF2A80C}"/>
              </a:ext>
            </a:extLst>
          </p:cNvPr>
          <p:cNvGrpSpPr/>
          <p:nvPr/>
        </p:nvGrpSpPr>
        <p:grpSpPr>
          <a:xfrm>
            <a:off x="1372309" y="5052397"/>
            <a:ext cx="504000" cy="278280"/>
            <a:chOff x="1372309" y="5052397"/>
            <a:chExt cx="504000" cy="278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8E8AD847-84F9-4238-A9A6-5297FF5831A8}"/>
                    </a:ext>
                  </a:extLst>
                </p14:cNvPr>
                <p14:cNvContentPartPr/>
                <p14:nvPr/>
              </p14:nvContentPartPr>
              <p14:xfrm>
                <a:off x="1372309" y="5149237"/>
                <a:ext cx="425520" cy="7524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8E8AD847-84F9-4238-A9A6-5297FF5831A8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354669" y="5131237"/>
                  <a:ext cx="46116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626EF53B-FFA6-43F2-BFDB-98BF7D31E987}"/>
                    </a:ext>
                  </a:extLst>
                </p14:cNvPr>
                <p14:cNvContentPartPr/>
                <p14:nvPr/>
              </p14:nvContentPartPr>
              <p14:xfrm>
                <a:off x="1722949" y="5052397"/>
                <a:ext cx="153360" cy="27828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626EF53B-FFA6-43F2-BFDB-98BF7D31E987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705309" y="5034757"/>
                  <a:ext cx="189000" cy="313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BF4F3E31-75CD-47E5-BD45-0BED88FA950C}"/>
                  </a:ext>
                </a:extLst>
              </p14:cNvPr>
              <p14:cNvContentPartPr/>
              <p14:nvPr/>
            </p14:nvContentPartPr>
            <p14:xfrm>
              <a:off x="2990149" y="2133157"/>
              <a:ext cx="1394640" cy="724680"/>
            </p14:xfrm>
          </p:contentPart>
        </mc:Choice>
        <mc:Fallback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BF4F3E31-75CD-47E5-BD45-0BED88FA950C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2972509" y="2115157"/>
                <a:ext cx="1430280" cy="76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C000DE09-4AEF-434A-93DD-AECFB7BD696D}"/>
                  </a:ext>
                </a:extLst>
              </p14:cNvPr>
              <p14:cNvContentPartPr/>
              <p14:nvPr/>
            </p14:nvContentPartPr>
            <p14:xfrm>
              <a:off x="2992309" y="4582957"/>
              <a:ext cx="440640" cy="1224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C000DE09-4AEF-434A-93DD-AECFB7BD696D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2974309" y="4565317"/>
                <a:ext cx="476280" cy="4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9F1970BB-02D9-439C-82A6-C25B9C646A72}"/>
                  </a:ext>
                </a:extLst>
              </p14:cNvPr>
              <p14:cNvContentPartPr/>
              <p14:nvPr/>
            </p14:nvContentPartPr>
            <p14:xfrm>
              <a:off x="2874229" y="3308197"/>
              <a:ext cx="1405080" cy="561240"/>
            </p14:xfrm>
          </p:contentPart>
        </mc:Choice>
        <mc:Fallback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9F1970BB-02D9-439C-82A6-C25B9C646A72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2856229" y="3290197"/>
                <a:ext cx="1440720" cy="59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7EDFA31B-AB33-44DE-AEEF-FF92AAEFC654}"/>
                  </a:ext>
                </a:extLst>
              </p14:cNvPr>
              <p14:cNvContentPartPr/>
              <p14:nvPr/>
            </p14:nvContentPartPr>
            <p14:xfrm>
              <a:off x="2839669" y="4501597"/>
              <a:ext cx="590400" cy="77760"/>
            </p14:xfrm>
          </p:contentPart>
        </mc:Choice>
        <mc:Fallback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7EDFA31B-AB33-44DE-AEEF-FF92AAEFC654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2821669" y="4483957"/>
                <a:ext cx="626040" cy="11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9BA8766C-5B1C-4133-9BA3-83FF5E9A1FB9}"/>
                  </a:ext>
                </a:extLst>
              </p14:cNvPr>
              <p14:cNvContentPartPr/>
              <p14:nvPr/>
            </p14:nvContentPartPr>
            <p14:xfrm>
              <a:off x="4348789" y="4088677"/>
              <a:ext cx="1173960" cy="482760"/>
            </p14:xfrm>
          </p:contentPart>
        </mc:Choice>
        <mc:Fallback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9BA8766C-5B1C-4133-9BA3-83FF5E9A1FB9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4330789" y="4070677"/>
                <a:ext cx="1209600" cy="51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D2BC9CF0-8627-4518-9E3F-88BEC33F7BEF}"/>
                  </a:ext>
                </a:extLst>
              </p14:cNvPr>
              <p14:cNvContentPartPr/>
              <p14:nvPr/>
            </p14:nvContentPartPr>
            <p14:xfrm>
              <a:off x="7668349" y="4487197"/>
              <a:ext cx="939240" cy="621720"/>
            </p14:xfrm>
          </p:contentPart>
        </mc:Choice>
        <mc:Fallback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D2BC9CF0-8627-4518-9E3F-88BEC33F7BEF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7650709" y="4469197"/>
                <a:ext cx="974880" cy="65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60F18C0A-BC48-4151-8DB2-D0508C8DC69C}"/>
                  </a:ext>
                </a:extLst>
              </p14:cNvPr>
              <p14:cNvContentPartPr/>
              <p14:nvPr/>
            </p14:nvContentPartPr>
            <p14:xfrm>
              <a:off x="2052709" y="5426077"/>
              <a:ext cx="920160" cy="115920"/>
            </p14:xfrm>
          </p:contentPart>
        </mc:Choice>
        <mc:Fallback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60F18C0A-BC48-4151-8DB2-D0508C8DC69C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2035069" y="5408077"/>
                <a:ext cx="955800" cy="15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74D1CBFF-C4C7-413B-AA98-B80755CFE988}"/>
                  </a:ext>
                </a:extLst>
              </p14:cNvPr>
              <p14:cNvContentPartPr/>
              <p14:nvPr/>
            </p14:nvContentPartPr>
            <p14:xfrm>
              <a:off x="3073309" y="5349037"/>
              <a:ext cx="387360" cy="24120"/>
            </p14:xfrm>
          </p:contentPart>
        </mc:Choice>
        <mc:Fallback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74D1CBFF-C4C7-413B-AA98-B80755CFE988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3055309" y="5331037"/>
                <a:ext cx="423000" cy="5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324618D1-6E36-4710-8A63-BF5CD00120BA}"/>
                  </a:ext>
                </a:extLst>
              </p14:cNvPr>
              <p14:cNvContentPartPr/>
              <p14:nvPr/>
            </p14:nvContentPartPr>
            <p14:xfrm>
              <a:off x="4497109" y="5427517"/>
              <a:ext cx="658080" cy="21600"/>
            </p14:xfrm>
          </p:contentPart>
        </mc:Choice>
        <mc:Fallback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324618D1-6E36-4710-8A63-BF5CD00120BA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4479469" y="5409877"/>
                <a:ext cx="693720" cy="5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C2B21A68-C117-4711-886A-10ABB6C00FA3}"/>
                  </a:ext>
                </a:extLst>
              </p14:cNvPr>
              <p14:cNvContentPartPr/>
              <p14:nvPr/>
            </p14:nvContentPartPr>
            <p14:xfrm>
              <a:off x="6075349" y="5341477"/>
              <a:ext cx="1197720" cy="99720"/>
            </p14:xfrm>
          </p:contentPart>
        </mc:Choice>
        <mc:Fallback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C2B21A68-C117-4711-886A-10ABB6C00FA3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6057349" y="5323477"/>
                <a:ext cx="1233360" cy="135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236455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6E5BA932-D747-4451-9465-995E3281AE87}"/>
              </a:ext>
            </a:extLst>
          </p:cNvPr>
          <p:cNvSpPr txBox="1">
            <a:spLocks/>
          </p:cNvSpPr>
          <p:nvPr/>
        </p:nvSpPr>
        <p:spPr>
          <a:xfrm>
            <a:off x="281608" y="2694194"/>
            <a:ext cx="11628784" cy="10727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600" b="1" kern="1200">
                <a:solidFill>
                  <a:schemeClr val="accent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/>
              <a:t>Developing search algorithms </a:t>
            </a:r>
          </a:p>
          <a:p>
            <a:pPr algn="ctr"/>
            <a:r>
              <a:rPr lang="en-US" b="0"/>
              <a:t>(from the above conceptual designs)</a:t>
            </a:r>
          </a:p>
        </p:txBody>
      </p:sp>
    </p:spTree>
    <p:extLst>
      <p:ext uri="{BB962C8B-B14F-4D97-AF65-F5344CB8AC3E}">
        <p14:creationId xmlns:p14="http://schemas.microsoft.com/office/powerpoint/2010/main" val="12378072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3BCBA63-206F-445F-BECD-4D13F5FAA8E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Two types of search algorithms </a:t>
            </a:r>
            <a:endParaRPr lang="en-US" b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C8BCC1D-B832-483B-95D8-032D34A6DD7A}"/>
              </a:ext>
            </a:extLst>
          </p:cNvPr>
          <p:cNvSpPr/>
          <p:nvPr/>
        </p:nvSpPr>
        <p:spPr>
          <a:xfrm>
            <a:off x="944217" y="1778768"/>
            <a:ext cx="1002858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>
                <a:latin typeface="Roboto" panose="02000000000000000000" pitchFamily="2" charset="0"/>
                <a:ea typeface="Roboto" panose="02000000000000000000" pitchFamily="2" charset="0"/>
              </a:rPr>
              <a:t>Uninformed search</a:t>
            </a:r>
            <a:r>
              <a:rPr lang="en-US" sz="2400">
                <a:latin typeface="Roboto" panose="02000000000000000000" pitchFamily="2" charset="0"/>
                <a:ea typeface="Roboto" panose="02000000000000000000" pitchFamily="2" charset="0"/>
              </a:rPr>
              <a:t>: </a:t>
            </a:r>
            <a:endParaRPr lang="en-US" sz="2400" strike="sngStrike"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n-US" sz="2400"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n-US" sz="2400"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n-US" sz="2400"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n-US" sz="240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sz="2400" b="1">
                <a:latin typeface="Roboto" panose="02000000000000000000" pitchFamily="2" charset="0"/>
                <a:ea typeface="Roboto" panose="02000000000000000000" pitchFamily="2" charset="0"/>
              </a:rPr>
              <a:t>Informed search</a:t>
            </a:r>
            <a:r>
              <a:rPr lang="en-US" sz="2400">
                <a:latin typeface="Roboto" panose="02000000000000000000" pitchFamily="2" charset="0"/>
                <a:ea typeface="Roboto" panose="02000000000000000000" pitchFamily="2" charset="0"/>
              </a:rPr>
              <a:t>: </a:t>
            </a:r>
            <a:r>
              <a:rPr lang="en-US" sz="2400" strike="sngStrike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FB00072B-6A1D-4E7F-8806-A709C279A4E0}"/>
                  </a:ext>
                </a:extLst>
              </p14:cNvPr>
              <p14:cNvContentPartPr/>
              <p14:nvPr/>
            </p14:nvContentPartPr>
            <p14:xfrm>
              <a:off x="1064869" y="2195437"/>
              <a:ext cx="2403360" cy="4932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FB00072B-6A1D-4E7F-8806-A709C279A4E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46869" y="2177797"/>
                <a:ext cx="2439000" cy="8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5CA09470-5383-4609-9058-A58713B1D5AC}"/>
                  </a:ext>
                </a:extLst>
              </p14:cNvPr>
              <p14:cNvContentPartPr/>
              <p14:nvPr/>
            </p14:nvContentPartPr>
            <p14:xfrm>
              <a:off x="1090069" y="4031077"/>
              <a:ext cx="2095200" cy="6588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5CA09470-5383-4609-9058-A58713B1D5A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72069" y="4013077"/>
                <a:ext cx="2130840" cy="10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379FC514-DF71-40FE-AC26-E5F7D08B8F03}"/>
                  </a:ext>
                </a:extLst>
              </p14:cNvPr>
              <p14:cNvContentPartPr/>
              <p14:nvPr/>
            </p14:nvContentPartPr>
            <p14:xfrm>
              <a:off x="5862229" y="1298317"/>
              <a:ext cx="152280" cy="21132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379FC514-DF71-40FE-AC26-E5F7D08B8F0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844589" y="1280677"/>
                <a:ext cx="187920" cy="24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7318DB79-4FAC-47E0-AD3C-051A4E792C68}"/>
                  </a:ext>
                </a:extLst>
              </p14:cNvPr>
              <p14:cNvContentPartPr/>
              <p14:nvPr/>
            </p14:nvContentPartPr>
            <p14:xfrm>
              <a:off x="5885629" y="1637797"/>
              <a:ext cx="228600" cy="3528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7318DB79-4FAC-47E0-AD3C-051A4E792C68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867989" y="1620157"/>
                <a:ext cx="264240" cy="70920"/>
              </a:xfrm>
              <a:prstGeom prst="rect">
                <a:avLst/>
              </a:prstGeom>
            </p:spPr>
          </p:pic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96E61C3A-5B55-471C-B32E-521AC7E44C25}"/>
              </a:ext>
            </a:extLst>
          </p:cNvPr>
          <p:cNvGrpSpPr/>
          <p:nvPr/>
        </p:nvGrpSpPr>
        <p:grpSpPr>
          <a:xfrm>
            <a:off x="441349" y="1853437"/>
            <a:ext cx="354600" cy="201600"/>
            <a:chOff x="441349" y="1853437"/>
            <a:chExt cx="354600" cy="201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21247AFD-666A-4012-AB2B-366C169163F7}"/>
                    </a:ext>
                  </a:extLst>
                </p14:cNvPr>
                <p14:cNvContentPartPr/>
                <p14:nvPr/>
              </p14:nvContentPartPr>
              <p14:xfrm>
                <a:off x="441349" y="1928677"/>
                <a:ext cx="279000" cy="3204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21247AFD-666A-4012-AB2B-366C169163F7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23349" y="1910677"/>
                  <a:ext cx="31464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CAA40ABD-4E94-417B-A386-1DC5D814E6B8}"/>
                    </a:ext>
                  </a:extLst>
                </p14:cNvPr>
                <p14:cNvContentPartPr/>
                <p14:nvPr/>
              </p14:nvContentPartPr>
              <p14:xfrm>
                <a:off x="669589" y="1853437"/>
                <a:ext cx="126360" cy="20160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CAA40ABD-4E94-417B-A386-1DC5D814E6B8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51589" y="1835437"/>
                  <a:ext cx="162000" cy="23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454B236-0AFC-4C9C-9103-BDC0578F4B3C}"/>
              </a:ext>
            </a:extLst>
          </p:cNvPr>
          <p:cNvGrpSpPr/>
          <p:nvPr/>
        </p:nvGrpSpPr>
        <p:grpSpPr>
          <a:xfrm>
            <a:off x="609109" y="3750637"/>
            <a:ext cx="258480" cy="233280"/>
            <a:chOff x="609109" y="3750637"/>
            <a:chExt cx="258480" cy="233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1B8F207A-ACCA-4B04-8710-7CF15D394D52}"/>
                    </a:ext>
                  </a:extLst>
                </p14:cNvPr>
                <p14:cNvContentPartPr/>
                <p14:nvPr/>
              </p14:nvContentPartPr>
              <p14:xfrm>
                <a:off x="609109" y="3881677"/>
                <a:ext cx="174600" cy="5004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1B8F207A-ACCA-4B04-8710-7CF15D394D52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91109" y="3863677"/>
                  <a:ext cx="21024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7ABA005A-4062-4FB6-9874-D00557B2FA74}"/>
                    </a:ext>
                  </a:extLst>
                </p14:cNvPr>
                <p14:cNvContentPartPr/>
                <p14:nvPr/>
              </p14:nvContentPartPr>
              <p14:xfrm>
                <a:off x="775069" y="3750637"/>
                <a:ext cx="92520" cy="23328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7ABA005A-4062-4FB6-9874-D00557B2FA74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57429" y="3732997"/>
                  <a:ext cx="128160" cy="268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5ED46B57-2039-485C-8315-283E1E2FCBD9}"/>
                  </a:ext>
                </a:extLst>
              </p14:cNvPr>
              <p14:cNvContentPartPr/>
              <p14:nvPr/>
            </p14:nvContentPartPr>
            <p14:xfrm>
              <a:off x="943549" y="2133157"/>
              <a:ext cx="2453400" cy="11088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5ED46B57-2039-485C-8315-283E1E2FCBD9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925549" y="2115517"/>
                <a:ext cx="2489040" cy="146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619664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6E5BA932-D747-4451-9465-995E3281AE87}"/>
              </a:ext>
            </a:extLst>
          </p:cNvPr>
          <p:cNvSpPr txBox="1">
            <a:spLocks/>
          </p:cNvSpPr>
          <p:nvPr/>
        </p:nvSpPr>
        <p:spPr>
          <a:xfrm>
            <a:off x="281608" y="2683913"/>
            <a:ext cx="11628784" cy="107273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600" b="1" kern="1200">
                <a:solidFill>
                  <a:schemeClr val="accent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/>
              <a:t>Uninformed search algorithms </a:t>
            </a:r>
          </a:p>
        </p:txBody>
      </p:sp>
    </p:spTree>
    <p:extLst>
      <p:ext uri="{BB962C8B-B14F-4D97-AF65-F5344CB8AC3E}">
        <p14:creationId xmlns:p14="http://schemas.microsoft.com/office/powerpoint/2010/main" val="27360196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C9F3504-53FD-4E1C-B99D-945F502098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Breadth-ﬁrst search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6AA8F40-EA6A-48C5-8CB0-8636FF3DF3AF}"/>
              </a:ext>
            </a:extLst>
          </p:cNvPr>
          <p:cNvSpPr/>
          <p:nvPr/>
        </p:nvSpPr>
        <p:spPr>
          <a:xfrm>
            <a:off x="238539" y="715617"/>
            <a:ext cx="10420968" cy="16773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2200">
                <a:latin typeface="Roboto" panose="02000000000000000000" pitchFamily="2" charset="0"/>
                <a:ea typeface="Roboto" panose="02000000000000000000" pitchFamily="2" charset="0"/>
              </a:rPr>
              <a:t>A simple strategy in which 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200">
                <a:latin typeface="Roboto" panose="02000000000000000000" pitchFamily="2" charset="0"/>
                <a:ea typeface="Roboto" panose="02000000000000000000" pitchFamily="2" charset="0"/>
              </a:rPr>
              <a:t>the </a:t>
            </a:r>
            <a:r>
              <a:rPr lang="en-US" sz="2200" b="1">
                <a:latin typeface="Roboto" panose="02000000000000000000" pitchFamily="2" charset="0"/>
                <a:ea typeface="Roboto" panose="02000000000000000000" pitchFamily="2" charset="0"/>
              </a:rPr>
              <a:t>root node </a:t>
            </a:r>
            <a:r>
              <a:rPr lang="en-US" sz="2200">
                <a:latin typeface="Roboto" panose="02000000000000000000" pitchFamily="2" charset="0"/>
                <a:ea typeface="Roboto" panose="02000000000000000000" pitchFamily="2" charset="0"/>
              </a:rPr>
              <a:t>is expanded ﬁrst, 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200">
                <a:latin typeface="Roboto" panose="02000000000000000000" pitchFamily="2" charset="0"/>
                <a:ea typeface="Roboto" panose="02000000000000000000" pitchFamily="2" charset="0"/>
              </a:rPr>
              <a:t>then all the </a:t>
            </a:r>
            <a:r>
              <a:rPr lang="en-US" sz="2200" b="1">
                <a:latin typeface="Roboto" panose="02000000000000000000" pitchFamily="2" charset="0"/>
                <a:ea typeface="Roboto" panose="02000000000000000000" pitchFamily="2" charset="0"/>
              </a:rPr>
              <a:t>successors of the root</a:t>
            </a:r>
            <a:r>
              <a:rPr lang="en-US" sz="2200">
                <a:latin typeface="Roboto" panose="02000000000000000000" pitchFamily="2" charset="0"/>
                <a:ea typeface="Roboto" panose="02000000000000000000" pitchFamily="2" charset="0"/>
              </a:rPr>
              <a:t> node are expanded next, 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200">
                <a:latin typeface="Roboto" panose="02000000000000000000" pitchFamily="2" charset="0"/>
                <a:ea typeface="Roboto" panose="02000000000000000000" pitchFamily="2" charset="0"/>
              </a:rPr>
              <a:t>then </a:t>
            </a:r>
            <a:r>
              <a:rPr lang="en-US" sz="2200" b="1">
                <a:latin typeface="Roboto" panose="02000000000000000000" pitchFamily="2" charset="0"/>
                <a:ea typeface="Roboto" panose="02000000000000000000" pitchFamily="2" charset="0"/>
              </a:rPr>
              <a:t>their successors</a:t>
            </a:r>
            <a:r>
              <a:rPr lang="en-US" sz="2200">
                <a:latin typeface="Roboto" panose="02000000000000000000" pitchFamily="2" charset="0"/>
                <a:ea typeface="Roboto" panose="02000000000000000000" pitchFamily="2" charset="0"/>
              </a:rPr>
              <a:t>, and so on.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A1B22E38-5611-4D30-ABED-F5923C3D4CCC}"/>
                  </a:ext>
                </a:extLst>
              </p14:cNvPr>
              <p14:cNvContentPartPr/>
              <p14:nvPr/>
            </p14:nvContentPartPr>
            <p14:xfrm>
              <a:off x="4520567" y="2999050"/>
              <a:ext cx="360" cy="360"/>
            </p14:xfrm>
          </p:contentPart>
        </mc:Choice>
        <mc:Fallback xmlns=""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A1B22E38-5611-4D30-ABED-F5923C3D4CC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502567" y="2981050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CBB31A73-3807-442F-A19C-C072E86133A0}"/>
                  </a:ext>
                </a:extLst>
              </p14:cNvPr>
              <p14:cNvContentPartPr/>
              <p14:nvPr/>
            </p14:nvContentPartPr>
            <p14:xfrm>
              <a:off x="1147669" y="1501357"/>
              <a:ext cx="999360" cy="4248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CBB31A73-3807-442F-A19C-C072E86133A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29669" y="1483717"/>
                <a:ext cx="1035000" cy="7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1CE84452-E287-4B7D-B6F8-1A2649893A9B}"/>
                  </a:ext>
                </a:extLst>
              </p14:cNvPr>
              <p14:cNvContentPartPr/>
              <p14:nvPr/>
            </p14:nvContentPartPr>
            <p14:xfrm>
              <a:off x="4445629" y="1917157"/>
              <a:ext cx="419040" cy="4752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1CE84452-E287-4B7D-B6F8-1A2649893A9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427989" y="1899517"/>
                <a:ext cx="454680" cy="8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9E7B62E1-DBFB-4B75-BBDA-3CAC37F0AF1D}"/>
                  </a:ext>
                </a:extLst>
              </p14:cNvPr>
              <p14:cNvContentPartPr/>
              <p14:nvPr/>
            </p14:nvContentPartPr>
            <p14:xfrm>
              <a:off x="1980709" y="2323957"/>
              <a:ext cx="1149840" cy="4752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9E7B62E1-DBFB-4B75-BBDA-3CAC37F0AF1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962709" y="2306317"/>
                <a:ext cx="1185480" cy="8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47" name="Ink 146">
                <a:extLst>
                  <a:ext uri="{FF2B5EF4-FFF2-40B4-BE49-F238E27FC236}">
                    <a16:creationId xmlns:a16="http://schemas.microsoft.com/office/drawing/2014/main" id="{F3C5450F-62BA-466B-A858-D00E5E534A0B}"/>
                  </a:ext>
                </a:extLst>
              </p14:cNvPr>
              <p14:cNvContentPartPr/>
              <p14:nvPr/>
            </p14:nvContentPartPr>
            <p14:xfrm>
              <a:off x="11348269" y="5867437"/>
              <a:ext cx="107640" cy="335880"/>
            </p14:xfrm>
          </p:contentPart>
        </mc:Choice>
        <mc:Fallback>
          <p:pic>
            <p:nvPicPr>
              <p:cNvPr id="147" name="Ink 146">
                <a:extLst>
                  <a:ext uri="{FF2B5EF4-FFF2-40B4-BE49-F238E27FC236}">
                    <a16:creationId xmlns:a16="http://schemas.microsoft.com/office/drawing/2014/main" id="{F3C5450F-62BA-466B-A858-D00E5E534A0B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1330629" y="5849797"/>
                <a:ext cx="143280" cy="371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72" name="Group 171">
            <a:extLst>
              <a:ext uri="{FF2B5EF4-FFF2-40B4-BE49-F238E27FC236}">
                <a16:creationId xmlns:a16="http://schemas.microsoft.com/office/drawing/2014/main" id="{96FF031D-A7DE-40E9-A51B-811FFD135ACD}"/>
              </a:ext>
            </a:extLst>
          </p:cNvPr>
          <p:cNvGrpSpPr/>
          <p:nvPr/>
        </p:nvGrpSpPr>
        <p:grpSpPr>
          <a:xfrm>
            <a:off x="176749" y="2475157"/>
            <a:ext cx="11392200" cy="3834000"/>
            <a:chOff x="176749" y="2475157"/>
            <a:chExt cx="11392200" cy="3834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996502BB-9B8F-4874-860C-77F34C7A443A}"/>
                    </a:ext>
                  </a:extLst>
                </p14:cNvPr>
                <p14:cNvContentPartPr/>
                <p14:nvPr/>
              </p14:nvContentPartPr>
              <p14:xfrm>
                <a:off x="5335549" y="2799157"/>
                <a:ext cx="666360" cy="52380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996502BB-9B8F-4874-860C-77F34C7A443A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317549" y="2781517"/>
                  <a:ext cx="702000" cy="55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76FE2EB0-8EBA-449C-83E2-8F5EA27212CA}"/>
                    </a:ext>
                  </a:extLst>
                </p14:cNvPr>
                <p14:cNvContentPartPr/>
                <p14:nvPr/>
              </p14:nvContentPartPr>
              <p14:xfrm>
                <a:off x="5279029" y="3340597"/>
                <a:ext cx="165960" cy="54072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76FE2EB0-8EBA-449C-83E2-8F5EA27212CA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261389" y="3322957"/>
                  <a:ext cx="201600" cy="57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36AA0EB7-3401-4242-9AC2-DFB76CB06F14}"/>
                    </a:ext>
                  </a:extLst>
                </p14:cNvPr>
                <p14:cNvContentPartPr/>
                <p14:nvPr/>
              </p14:nvContentPartPr>
              <p14:xfrm>
                <a:off x="5614189" y="3297757"/>
                <a:ext cx="1919880" cy="63432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36AA0EB7-3401-4242-9AC2-DFB76CB06F14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596549" y="3279757"/>
                  <a:ext cx="1955520" cy="66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038215D9-3E18-4A81-95A5-E3B4CC66A2E1}"/>
                    </a:ext>
                  </a:extLst>
                </p14:cNvPr>
                <p14:cNvContentPartPr/>
                <p14:nvPr/>
              </p14:nvContentPartPr>
              <p14:xfrm>
                <a:off x="3026869" y="3213157"/>
                <a:ext cx="2307960" cy="77904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038215D9-3E18-4A81-95A5-E3B4CC66A2E1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008869" y="3195517"/>
                  <a:ext cx="2343600" cy="81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2CE2D77E-4546-48CB-96C0-32B4409351DE}"/>
                    </a:ext>
                  </a:extLst>
                </p14:cNvPr>
                <p14:cNvContentPartPr/>
                <p14:nvPr/>
              </p14:nvContentPartPr>
              <p14:xfrm>
                <a:off x="2649229" y="3871237"/>
                <a:ext cx="502200" cy="50184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2CE2D77E-4546-48CB-96C0-32B4409351DE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631589" y="3853237"/>
                  <a:ext cx="537840" cy="53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97D34BB0-CDFC-4E65-B8C0-EC2EBBF6EA16}"/>
                    </a:ext>
                  </a:extLst>
                </p14:cNvPr>
                <p14:cNvContentPartPr/>
                <p14:nvPr/>
              </p14:nvContentPartPr>
              <p14:xfrm>
                <a:off x="4850989" y="3837397"/>
                <a:ext cx="587160" cy="49536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97D34BB0-CDFC-4E65-B8C0-EC2EBBF6EA16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833349" y="3819757"/>
                  <a:ext cx="622800" cy="53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5284E92B-0EA6-4D37-BB5E-4C9BB723DD0D}"/>
                    </a:ext>
                  </a:extLst>
                </p14:cNvPr>
                <p14:cNvContentPartPr/>
                <p14:nvPr/>
              </p14:nvContentPartPr>
              <p14:xfrm>
                <a:off x="7358029" y="3882037"/>
                <a:ext cx="595440" cy="52200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5284E92B-0EA6-4D37-BB5E-4C9BB723DD0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7340029" y="3864397"/>
                  <a:ext cx="631080" cy="55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669F6A56-5375-4A96-8817-6526623F6103}"/>
                    </a:ext>
                  </a:extLst>
                </p14:cNvPr>
                <p14:cNvContentPartPr/>
                <p14:nvPr/>
              </p14:nvContentPartPr>
              <p14:xfrm>
                <a:off x="2073589" y="4059517"/>
                <a:ext cx="277200" cy="5220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669F6A56-5375-4A96-8817-6526623F6103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055589" y="4041517"/>
                  <a:ext cx="31284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C13B43AD-D479-4B04-8023-3C50D23F4B21}"/>
                    </a:ext>
                  </a:extLst>
                </p14:cNvPr>
                <p14:cNvContentPartPr/>
                <p14:nvPr/>
              </p14:nvContentPartPr>
              <p14:xfrm>
                <a:off x="2295349" y="3963397"/>
                <a:ext cx="75240" cy="21564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C13B43AD-D479-4B04-8023-3C50D23F4B21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277709" y="3945757"/>
                  <a:ext cx="11088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3350EADD-4D28-428F-9F9B-B45C4DB5EF60}"/>
                    </a:ext>
                  </a:extLst>
                </p14:cNvPr>
                <p14:cNvContentPartPr/>
                <p14:nvPr/>
              </p14:nvContentPartPr>
              <p14:xfrm>
                <a:off x="1130749" y="4353997"/>
                <a:ext cx="1416240" cy="44784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3350EADD-4D28-428F-9F9B-B45C4DB5EF60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112749" y="4336357"/>
                  <a:ext cx="1451880" cy="48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6D5F576E-7141-494E-B5D6-BF57BE52AE62}"/>
                    </a:ext>
                  </a:extLst>
                </p14:cNvPr>
                <p14:cNvContentPartPr/>
                <p14:nvPr/>
              </p14:nvContentPartPr>
              <p14:xfrm>
                <a:off x="2336029" y="4380277"/>
                <a:ext cx="127800" cy="43812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6D5F576E-7141-494E-B5D6-BF57BE52AE62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318029" y="4362277"/>
                  <a:ext cx="163440" cy="47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2E1F0D73-4BFE-4558-B759-29FCCC2CBA94}"/>
                    </a:ext>
                  </a:extLst>
                </p14:cNvPr>
                <p14:cNvContentPartPr/>
                <p14:nvPr/>
              </p14:nvContentPartPr>
              <p14:xfrm>
                <a:off x="2564269" y="4332037"/>
                <a:ext cx="912240" cy="52812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2E1F0D73-4BFE-4558-B759-29FCCC2CBA94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546629" y="4314397"/>
                  <a:ext cx="947880" cy="56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5E9DA647-FCB9-4FB0-A4C4-CE349E6BE240}"/>
                    </a:ext>
                  </a:extLst>
                </p14:cNvPr>
                <p14:cNvContentPartPr/>
                <p14:nvPr/>
              </p14:nvContentPartPr>
              <p14:xfrm>
                <a:off x="832669" y="4858357"/>
                <a:ext cx="556560" cy="37656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5E9DA647-FCB9-4FB0-A4C4-CE349E6BE240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814669" y="4840357"/>
                  <a:ext cx="592200" cy="41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17B82322-E665-4F9F-9EB1-27E8FEF2D962}"/>
                    </a:ext>
                  </a:extLst>
                </p14:cNvPr>
                <p14:cNvContentPartPr/>
                <p14:nvPr/>
              </p14:nvContentPartPr>
              <p14:xfrm>
                <a:off x="2104189" y="4800757"/>
                <a:ext cx="361080" cy="42408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17B82322-E665-4F9F-9EB1-27E8FEF2D962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086189" y="4783117"/>
                  <a:ext cx="396720" cy="45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999F567B-CD71-4D4A-B1BC-5AB0D1B6F6B4}"/>
                    </a:ext>
                  </a:extLst>
                </p14:cNvPr>
                <p14:cNvContentPartPr/>
                <p14:nvPr/>
              </p14:nvContentPartPr>
              <p14:xfrm>
                <a:off x="3167629" y="4838557"/>
                <a:ext cx="412200" cy="42732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999F567B-CD71-4D4A-B1BC-5AB0D1B6F6B4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149989" y="4820917"/>
                  <a:ext cx="447840" cy="46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E0A74307-2FDC-4BEB-85F7-895D53347F32}"/>
                    </a:ext>
                  </a:extLst>
                </p14:cNvPr>
                <p14:cNvContentPartPr/>
                <p14:nvPr/>
              </p14:nvContentPartPr>
              <p14:xfrm>
                <a:off x="6090469" y="2475157"/>
                <a:ext cx="312480" cy="21240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E0A74307-2FDC-4BEB-85F7-895D53347F32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072829" y="2457157"/>
                  <a:ext cx="34812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9F97C822-9B32-4148-A354-13DF449395F2}"/>
                    </a:ext>
                  </a:extLst>
                </p14:cNvPr>
                <p14:cNvContentPartPr/>
                <p14:nvPr/>
              </p14:nvContentPartPr>
              <p14:xfrm>
                <a:off x="6038629" y="2539237"/>
                <a:ext cx="154080" cy="28656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9F97C822-9B32-4148-A354-13DF449395F2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020989" y="2521237"/>
                  <a:ext cx="189720" cy="32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C225CACE-F571-4258-A055-BC136B82DCBF}"/>
                    </a:ext>
                  </a:extLst>
                </p14:cNvPr>
                <p14:cNvContentPartPr/>
                <p14:nvPr/>
              </p14:nvContentPartPr>
              <p14:xfrm>
                <a:off x="4303069" y="4362997"/>
                <a:ext cx="762840" cy="50292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C225CACE-F571-4258-A055-BC136B82DCBF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4285429" y="4345357"/>
                  <a:ext cx="798480" cy="53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CFF2A3A4-F230-4022-9E07-5B81E7C14968}"/>
                    </a:ext>
                  </a:extLst>
                </p14:cNvPr>
                <p14:cNvContentPartPr/>
                <p14:nvPr/>
              </p14:nvContentPartPr>
              <p14:xfrm>
                <a:off x="5014069" y="4391437"/>
                <a:ext cx="587880" cy="43956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CFF2A3A4-F230-4022-9E07-5B81E7C14968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4996429" y="4373797"/>
                  <a:ext cx="623520" cy="47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FA24D8CC-DD11-49C4-868F-AB1CD06E7EC6}"/>
                    </a:ext>
                  </a:extLst>
                </p14:cNvPr>
                <p14:cNvContentPartPr/>
                <p14:nvPr/>
              </p14:nvContentPartPr>
              <p14:xfrm>
                <a:off x="3979789" y="4971757"/>
                <a:ext cx="636120" cy="47412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FA24D8CC-DD11-49C4-868F-AB1CD06E7EC6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961789" y="4953757"/>
                  <a:ext cx="671760" cy="50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240EFF42-871B-422A-AA1C-BCB3A23FB5F4}"/>
                    </a:ext>
                  </a:extLst>
                </p14:cNvPr>
                <p14:cNvContentPartPr/>
                <p14:nvPr/>
              </p14:nvContentPartPr>
              <p14:xfrm>
                <a:off x="5528509" y="4800037"/>
                <a:ext cx="450000" cy="53244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240EFF42-871B-422A-AA1C-BCB3A23FB5F4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5510509" y="4782037"/>
                  <a:ext cx="485640" cy="56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A36BACCE-5CB7-4DCE-A99D-DA62552B3589}"/>
                    </a:ext>
                  </a:extLst>
                </p14:cNvPr>
                <p14:cNvContentPartPr/>
                <p14:nvPr/>
              </p14:nvContentPartPr>
              <p14:xfrm>
                <a:off x="6457669" y="4405117"/>
                <a:ext cx="864720" cy="54432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A36BACCE-5CB7-4DCE-A99D-DA62552B3589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440029" y="4387477"/>
                  <a:ext cx="900360" cy="57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10C0B9AB-0B5C-4E6E-86FE-A7B2CCC6A4B1}"/>
                    </a:ext>
                  </a:extLst>
                </p14:cNvPr>
                <p14:cNvContentPartPr/>
                <p14:nvPr/>
              </p14:nvContentPartPr>
              <p14:xfrm>
                <a:off x="6267229" y="4974637"/>
                <a:ext cx="586800" cy="46368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10C0B9AB-0B5C-4E6E-86FE-A7B2CCC6A4B1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6249229" y="4956637"/>
                  <a:ext cx="622440" cy="49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48972EF5-A1EF-4440-A13E-85C6D1C758C0}"/>
                    </a:ext>
                  </a:extLst>
                </p14:cNvPr>
                <p14:cNvContentPartPr/>
                <p14:nvPr/>
              </p14:nvContentPartPr>
              <p14:xfrm>
                <a:off x="7443349" y="4431397"/>
                <a:ext cx="513720" cy="48420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48972EF5-A1EF-4440-A13E-85C6D1C758C0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425349" y="4413397"/>
                  <a:ext cx="549360" cy="51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83C55604-3D22-4B1E-B083-931BD5C9AF34}"/>
                    </a:ext>
                  </a:extLst>
                </p14:cNvPr>
                <p14:cNvContentPartPr/>
                <p14:nvPr/>
              </p14:nvContentPartPr>
              <p14:xfrm>
                <a:off x="7756189" y="4407637"/>
                <a:ext cx="1394280" cy="57132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83C55604-3D22-4B1E-B083-931BD5C9AF34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738549" y="4389997"/>
                  <a:ext cx="1429920" cy="60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269C8D90-AC62-47C2-9905-6E9475185FA2}"/>
                    </a:ext>
                  </a:extLst>
                </p14:cNvPr>
                <p14:cNvContentPartPr/>
                <p14:nvPr/>
              </p14:nvContentPartPr>
              <p14:xfrm>
                <a:off x="7715869" y="5030797"/>
                <a:ext cx="460440" cy="40824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269C8D90-AC62-47C2-9905-6E9475185FA2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7697869" y="5012797"/>
                  <a:ext cx="496080" cy="44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ABC0CE8E-43C2-4E2B-B7EB-0BC2085E836C}"/>
                    </a:ext>
                  </a:extLst>
                </p14:cNvPr>
                <p14:cNvContentPartPr/>
                <p14:nvPr/>
              </p14:nvContentPartPr>
              <p14:xfrm>
                <a:off x="9010429" y="4998397"/>
                <a:ext cx="322920" cy="39168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ABC0CE8E-43C2-4E2B-B7EB-0BC2085E836C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8992789" y="4980397"/>
                  <a:ext cx="358560" cy="42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62B4FF76-1B47-4FAD-8F46-6897E0A4A561}"/>
                    </a:ext>
                  </a:extLst>
                </p14:cNvPr>
                <p14:cNvContentPartPr/>
                <p14:nvPr/>
              </p14:nvContentPartPr>
              <p14:xfrm>
                <a:off x="563029" y="5284597"/>
                <a:ext cx="466200" cy="50292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62B4FF76-1B47-4FAD-8F46-6897E0A4A561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45029" y="5266957"/>
                  <a:ext cx="501840" cy="53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C9D77F58-DD02-4A05-BEFD-7E158C2D0BC0}"/>
                    </a:ext>
                  </a:extLst>
                </p14:cNvPr>
                <p14:cNvContentPartPr/>
                <p14:nvPr/>
              </p14:nvContentPartPr>
              <p14:xfrm>
                <a:off x="1001509" y="5261917"/>
                <a:ext cx="465120" cy="53460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C9D77F58-DD02-4A05-BEFD-7E158C2D0BC0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983869" y="5244277"/>
                  <a:ext cx="500760" cy="57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71514910-C253-4A9A-9F06-28F7CCC78D6A}"/>
                    </a:ext>
                  </a:extLst>
                </p14:cNvPr>
                <p14:cNvContentPartPr/>
                <p14:nvPr/>
              </p14:nvContentPartPr>
              <p14:xfrm>
                <a:off x="176749" y="5862757"/>
                <a:ext cx="380160" cy="44640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71514910-C253-4A9A-9F06-28F7CCC78D6A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58749" y="5845117"/>
                  <a:ext cx="415800" cy="48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51E4E1EC-037D-4B19-98A8-BD253387C36E}"/>
                    </a:ext>
                  </a:extLst>
                </p14:cNvPr>
                <p14:cNvContentPartPr/>
                <p14:nvPr/>
              </p14:nvContentPartPr>
              <p14:xfrm>
                <a:off x="1365109" y="5875357"/>
                <a:ext cx="362520" cy="36000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51E4E1EC-037D-4B19-98A8-BD253387C36E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347109" y="5857357"/>
                  <a:ext cx="398160" cy="39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22F9CF11-B338-4F0D-BD02-A662FFA93B02}"/>
                    </a:ext>
                  </a:extLst>
                </p14:cNvPr>
                <p14:cNvContentPartPr/>
                <p14:nvPr/>
              </p14:nvContentPartPr>
              <p14:xfrm>
                <a:off x="1669309" y="5044117"/>
                <a:ext cx="251280" cy="3384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22F9CF11-B338-4F0D-BD02-A662FFA93B02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651669" y="5026117"/>
                  <a:ext cx="28692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6FB6D2DA-7597-43F6-8907-7FFE3ABC56DF}"/>
                    </a:ext>
                  </a:extLst>
                </p14:cNvPr>
                <p14:cNvContentPartPr/>
                <p14:nvPr/>
              </p14:nvContentPartPr>
              <p14:xfrm>
                <a:off x="1802869" y="4960597"/>
                <a:ext cx="124560" cy="20088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6FB6D2DA-7597-43F6-8907-7FFE3ABC56DF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784869" y="4942957"/>
                  <a:ext cx="16020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88B7D7D1-70B3-4D30-BE82-2E40F01697C0}"/>
                    </a:ext>
                  </a:extLst>
                </p14:cNvPr>
                <p14:cNvContentPartPr/>
                <p14:nvPr/>
              </p14:nvContentPartPr>
              <p14:xfrm>
                <a:off x="2803669" y="5038717"/>
                <a:ext cx="173520" cy="756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88B7D7D1-70B3-4D30-BE82-2E40F01697C0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2785669" y="5020717"/>
                  <a:ext cx="20916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E41171AE-4676-47E4-9465-F661A1A0D938}"/>
                    </a:ext>
                  </a:extLst>
                </p14:cNvPr>
                <p14:cNvContentPartPr/>
                <p14:nvPr/>
              </p14:nvContentPartPr>
              <p14:xfrm>
                <a:off x="2951629" y="4955197"/>
                <a:ext cx="65160" cy="17568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E41171AE-4676-47E4-9465-F661A1A0D938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2933629" y="4937197"/>
                  <a:ext cx="10080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F12B4E9C-2D2F-4BC6-BB5C-D33027C6776D}"/>
                    </a:ext>
                  </a:extLst>
                </p14:cNvPr>
                <p14:cNvContentPartPr/>
                <p14:nvPr/>
              </p14:nvContentPartPr>
              <p14:xfrm>
                <a:off x="8882989" y="3568117"/>
                <a:ext cx="293760" cy="55008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F12B4E9C-2D2F-4BC6-BB5C-D33027C6776D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8865349" y="3550117"/>
                  <a:ext cx="329400" cy="58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797EE598-88E0-4D80-98A8-40ED68EB6027}"/>
                    </a:ext>
                  </a:extLst>
                </p14:cNvPr>
                <p14:cNvContentPartPr/>
                <p14:nvPr/>
              </p14:nvContentPartPr>
              <p14:xfrm>
                <a:off x="9297349" y="3886717"/>
                <a:ext cx="178920" cy="17388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797EE598-88E0-4D80-98A8-40ED68EB6027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9279709" y="3869077"/>
                  <a:ext cx="21456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15B0DF9C-437D-4FCB-B64B-F10A98658196}"/>
                    </a:ext>
                  </a:extLst>
                </p14:cNvPr>
                <p14:cNvContentPartPr/>
                <p14:nvPr/>
              </p14:nvContentPartPr>
              <p14:xfrm>
                <a:off x="9512269" y="3943957"/>
                <a:ext cx="358560" cy="38052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15B0DF9C-437D-4FCB-B64B-F10A98658196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9494629" y="3925957"/>
                  <a:ext cx="394200" cy="41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1A0479A6-AE68-4305-BF02-549C87312685}"/>
                    </a:ext>
                  </a:extLst>
                </p14:cNvPr>
                <p14:cNvContentPartPr/>
                <p14:nvPr/>
              </p14:nvContentPartPr>
              <p14:xfrm>
                <a:off x="9982429" y="3554077"/>
                <a:ext cx="546120" cy="49104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1A0479A6-AE68-4305-BF02-549C87312685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9964429" y="3536077"/>
                  <a:ext cx="581760" cy="52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D4A17FCA-ECA3-405E-B5A5-99D57A9EBE8E}"/>
                    </a:ext>
                  </a:extLst>
                </p14:cNvPr>
                <p14:cNvContentPartPr/>
                <p14:nvPr/>
              </p14:nvContentPartPr>
              <p14:xfrm>
                <a:off x="10853989" y="3802837"/>
                <a:ext cx="163800" cy="15480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D4A17FCA-ECA3-405E-B5A5-99D57A9EBE8E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0835989" y="3784837"/>
                  <a:ext cx="19944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830B9E03-B2F6-45A7-ADD0-5A6F204C8406}"/>
                    </a:ext>
                  </a:extLst>
                </p14:cNvPr>
                <p14:cNvContentPartPr/>
                <p14:nvPr/>
              </p14:nvContentPartPr>
              <p14:xfrm>
                <a:off x="11368789" y="3626797"/>
                <a:ext cx="171000" cy="38808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830B9E03-B2F6-45A7-ADD0-5A6F204C8406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1351149" y="3609157"/>
                  <a:ext cx="206640" cy="42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07F698A3-9741-4432-A36D-E7CD34FDD4A8}"/>
                    </a:ext>
                  </a:extLst>
                </p14:cNvPr>
                <p14:cNvContentPartPr/>
                <p14:nvPr/>
              </p14:nvContentPartPr>
              <p14:xfrm>
                <a:off x="6682669" y="3024877"/>
                <a:ext cx="44640" cy="1080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07F698A3-9741-4432-A36D-E7CD34FDD4A8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664669" y="3006877"/>
                  <a:ext cx="8028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3FB20D59-1208-4871-AB8B-694C3DC509FA}"/>
                    </a:ext>
                  </a:extLst>
                </p14:cNvPr>
                <p14:cNvContentPartPr/>
                <p14:nvPr/>
              </p14:nvContentPartPr>
              <p14:xfrm>
                <a:off x="11324869" y="4936837"/>
                <a:ext cx="244080" cy="40356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3FB20D59-1208-4871-AB8B-694C3DC509FA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1307229" y="4918837"/>
                  <a:ext cx="279720" cy="43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AD839264-8F1C-4F85-973E-732C6AF01A46}"/>
                    </a:ext>
                  </a:extLst>
                </p14:cNvPr>
                <p14:cNvContentPartPr/>
                <p14:nvPr/>
              </p14:nvContentPartPr>
              <p14:xfrm>
                <a:off x="11242462" y="5528317"/>
                <a:ext cx="282960" cy="3672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AD839264-8F1C-4F85-973E-732C6AF01A46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1224822" y="5510677"/>
                  <a:ext cx="31860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AA9D504C-EAE9-42F9-B559-61CD4945A455}"/>
                    </a:ext>
                  </a:extLst>
                </p14:cNvPr>
                <p14:cNvContentPartPr/>
                <p14:nvPr/>
              </p14:nvContentPartPr>
              <p14:xfrm>
                <a:off x="10903342" y="6057877"/>
                <a:ext cx="244080" cy="2052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AA9D504C-EAE9-42F9-B559-61CD4945A455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0885342" y="6039877"/>
                  <a:ext cx="27972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C918C042-9134-4B90-AE11-BC3DD48D2E13}"/>
                    </a:ext>
                  </a:extLst>
                </p14:cNvPr>
                <p14:cNvContentPartPr/>
                <p14:nvPr/>
              </p14:nvContentPartPr>
              <p14:xfrm>
                <a:off x="11091622" y="5955997"/>
                <a:ext cx="99720" cy="21348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C918C042-9134-4B90-AE11-BC3DD48D2E13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1073982" y="5937997"/>
                  <a:ext cx="13536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7591BC7A-D8B4-4740-929D-248B570C4526}"/>
                    </a:ext>
                  </a:extLst>
                </p14:cNvPr>
                <p14:cNvContentPartPr/>
                <p14:nvPr/>
              </p14:nvContentPartPr>
              <p14:xfrm>
                <a:off x="1417309" y="2835157"/>
                <a:ext cx="198000" cy="26172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7591BC7A-D8B4-4740-929D-248B570C4526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399669" y="2817157"/>
                  <a:ext cx="233640" cy="29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E4D3704C-5FC8-4BFC-B5D9-F5A534F2F446}"/>
                    </a:ext>
                  </a:extLst>
                </p14:cNvPr>
                <p14:cNvContentPartPr/>
                <p14:nvPr/>
              </p14:nvContentPartPr>
              <p14:xfrm>
                <a:off x="1687309" y="2560117"/>
                <a:ext cx="314280" cy="52488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E4D3704C-5FC8-4BFC-B5D9-F5A534F2F446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669669" y="2542477"/>
                  <a:ext cx="349920" cy="56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032B3E84-FAC3-4BEF-89BA-6AAF2DE0BB51}"/>
                    </a:ext>
                  </a:extLst>
                </p14:cNvPr>
                <p14:cNvContentPartPr/>
                <p14:nvPr/>
              </p14:nvContentPartPr>
              <p14:xfrm>
                <a:off x="2063509" y="2950717"/>
                <a:ext cx="211680" cy="13464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032B3E84-FAC3-4BEF-89BA-6AAF2DE0BB51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2045509" y="2933077"/>
                  <a:ext cx="24732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B1317B2C-A0BA-4574-B6CC-F75DEE4A4150}"/>
                    </a:ext>
                  </a:extLst>
                </p14:cNvPr>
                <p14:cNvContentPartPr/>
                <p14:nvPr/>
              </p14:nvContentPartPr>
              <p14:xfrm>
                <a:off x="2321629" y="2647597"/>
                <a:ext cx="114120" cy="43272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B1317B2C-A0BA-4574-B6CC-F75DEE4A4150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2303629" y="2629957"/>
                  <a:ext cx="149760" cy="46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C68AD418-9A09-4BC3-ABC4-8FADE22E5197}"/>
                    </a:ext>
                  </a:extLst>
                </p14:cNvPr>
                <p14:cNvContentPartPr/>
                <p14:nvPr/>
              </p14:nvContentPartPr>
              <p14:xfrm>
                <a:off x="2495869" y="2623477"/>
                <a:ext cx="181800" cy="38088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C68AD418-9A09-4BC3-ABC4-8FADE22E5197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2477869" y="2605477"/>
                  <a:ext cx="217440" cy="41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D1EE9FEE-C748-4ECE-8B91-F4705F0263DE}"/>
                    </a:ext>
                  </a:extLst>
                </p14:cNvPr>
                <p14:cNvContentPartPr/>
                <p14:nvPr/>
              </p14:nvContentPartPr>
              <p14:xfrm>
                <a:off x="2714749" y="2880877"/>
                <a:ext cx="129240" cy="14112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D1EE9FEE-C748-4ECE-8B91-F4705F0263DE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2697109" y="2863237"/>
                  <a:ext cx="16488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508BE949-BCE1-4D76-914C-CDE9BDEB9C3B}"/>
                    </a:ext>
                  </a:extLst>
                </p14:cNvPr>
                <p14:cNvContentPartPr/>
                <p14:nvPr/>
              </p14:nvContentPartPr>
              <p14:xfrm>
                <a:off x="2949829" y="2885197"/>
                <a:ext cx="218880" cy="11736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508BE949-BCE1-4D76-914C-CDE9BDEB9C3B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2931829" y="2867197"/>
                  <a:ext cx="25452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233304E9-0398-4185-AB6F-6D84D9BBC217}"/>
                    </a:ext>
                  </a:extLst>
                </p14:cNvPr>
                <p14:cNvContentPartPr/>
                <p14:nvPr/>
              </p14:nvContentPartPr>
              <p14:xfrm>
                <a:off x="3257269" y="2868637"/>
                <a:ext cx="148320" cy="16380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233304E9-0398-4185-AB6F-6D84D9BBC217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3239629" y="2850997"/>
                  <a:ext cx="18396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11F8FE81-5FA5-41B1-B002-D035A1D044A6}"/>
                    </a:ext>
                  </a:extLst>
                </p14:cNvPr>
                <p14:cNvContentPartPr/>
                <p14:nvPr/>
              </p14:nvContentPartPr>
              <p14:xfrm>
                <a:off x="3441949" y="2697637"/>
                <a:ext cx="331200" cy="39816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11F8FE81-5FA5-41B1-B002-D035A1D044A6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3423949" y="2679997"/>
                  <a:ext cx="366840" cy="43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71983210-5442-4887-8211-FB62ED007676}"/>
                    </a:ext>
                  </a:extLst>
                </p14:cNvPr>
                <p14:cNvContentPartPr/>
                <p14:nvPr/>
              </p14:nvContentPartPr>
              <p14:xfrm>
                <a:off x="4027669" y="2825797"/>
                <a:ext cx="294120" cy="16776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71983210-5442-4887-8211-FB62ED007676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4010029" y="2808157"/>
                  <a:ext cx="32976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106F8A4E-7359-4428-AF99-6260EAADD02D}"/>
                    </a:ext>
                  </a:extLst>
                </p14:cNvPr>
                <p14:cNvContentPartPr/>
                <p14:nvPr/>
              </p14:nvContentPartPr>
              <p14:xfrm>
                <a:off x="4350949" y="2685757"/>
                <a:ext cx="144720" cy="27756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106F8A4E-7359-4428-AF99-6260EAADD02D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4332949" y="2668117"/>
                  <a:ext cx="180360" cy="31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816B9BD2-3E88-4FF4-97DF-820AB05F5CB8}"/>
                    </a:ext>
                  </a:extLst>
                </p14:cNvPr>
                <p14:cNvContentPartPr/>
                <p14:nvPr/>
              </p14:nvContentPartPr>
              <p14:xfrm>
                <a:off x="4540309" y="2834077"/>
                <a:ext cx="116640" cy="17640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816B9BD2-3E88-4FF4-97DF-820AB05F5CB8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4522669" y="2816437"/>
                  <a:ext cx="15228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83642CFA-1290-4C69-A572-9EFB951192C8}"/>
                    </a:ext>
                  </a:extLst>
                </p14:cNvPr>
                <p14:cNvContentPartPr/>
                <p14:nvPr/>
              </p14:nvContentPartPr>
              <p14:xfrm>
                <a:off x="4712749" y="2822557"/>
                <a:ext cx="159120" cy="19440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83642CFA-1290-4C69-A572-9EFB951192C8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4695109" y="2804917"/>
                  <a:ext cx="19476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249B52B5-7AC1-42C8-B010-1AC7FEA95829}"/>
                    </a:ext>
                  </a:extLst>
                </p14:cNvPr>
                <p14:cNvContentPartPr/>
                <p14:nvPr/>
              </p14:nvContentPartPr>
              <p14:xfrm>
                <a:off x="1639429" y="3184717"/>
                <a:ext cx="2785320" cy="18216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249B52B5-7AC1-42C8-B010-1AC7FEA95829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1621789" y="3167077"/>
                  <a:ext cx="282096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D48B5CD7-9AAF-48E7-8675-14C1AF0C485A}"/>
                    </a:ext>
                  </a:extLst>
                </p14:cNvPr>
                <p14:cNvContentPartPr/>
                <p14:nvPr/>
              </p14:nvContentPartPr>
              <p14:xfrm>
                <a:off x="1529629" y="3199117"/>
                <a:ext cx="1998360" cy="200160"/>
              </p14:xfrm>
            </p:contentPart>
          </mc:Choice>
          <mc:Fallback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D48B5CD7-9AAF-48E7-8675-14C1AF0C485A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1511629" y="3181117"/>
                  <a:ext cx="2034000" cy="2358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3636875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E480541-9E0C-46A8-AC9B-ACA407CF19D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Breadth-ﬁrst search algorithm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42F3F77-2819-4182-89E7-2FF00DF737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158" y="772786"/>
            <a:ext cx="10959546" cy="564935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C4BBC74-6151-4502-AD9D-72D6C8631782}"/>
              </a:ext>
            </a:extLst>
          </p:cNvPr>
          <p:cNvSpPr txBox="1"/>
          <p:nvPr/>
        </p:nvSpPr>
        <p:spPr>
          <a:xfrm>
            <a:off x="92595" y="6499185"/>
            <a:ext cx="2338087" cy="39354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sz="1600">
                <a:latin typeface="Roboto" panose="02000000000000000000" pitchFamily="2" charset="0"/>
                <a:ea typeface="Roboto" panose="02000000000000000000" pitchFamily="2" charset="0"/>
              </a:rPr>
              <a:t>Source: (Russell, 2016)</a:t>
            </a:r>
          </a:p>
        </p:txBody>
      </p:sp>
    </p:spTree>
    <p:extLst>
      <p:ext uri="{BB962C8B-B14F-4D97-AF65-F5344CB8AC3E}">
        <p14:creationId xmlns:p14="http://schemas.microsoft.com/office/powerpoint/2010/main" val="10772414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AE777A8-6610-46D2-A6FF-711672C5B19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Components of a node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69528F9-86EA-44C1-8503-F9E8EC66FAFD}"/>
              </a:ext>
            </a:extLst>
          </p:cNvPr>
          <p:cNvSpPr/>
          <p:nvPr/>
        </p:nvSpPr>
        <p:spPr>
          <a:xfrm>
            <a:off x="897835" y="1366897"/>
            <a:ext cx="10651434" cy="41242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400">
                <a:latin typeface="Roboto" panose="02000000000000000000" pitchFamily="2" charset="0"/>
                <a:ea typeface="Roboto" panose="02000000000000000000" pitchFamily="2" charset="0"/>
              </a:rPr>
              <a:t>For each node n:</a:t>
            </a:r>
          </a:p>
          <a:p>
            <a:pPr marL="357188">
              <a:spcBef>
                <a:spcPts val="600"/>
              </a:spcBef>
              <a:spcAft>
                <a:spcPts val="600"/>
              </a:spcAft>
            </a:pPr>
            <a:r>
              <a:rPr lang="en-US" sz="2400" b="1">
                <a:latin typeface="Roboto" panose="02000000000000000000" pitchFamily="2" charset="0"/>
                <a:ea typeface="Roboto" panose="02000000000000000000" pitchFamily="2" charset="0"/>
              </a:rPr>
              <a:t>n.STATE</a:t>
            </a:r>
            <a:r>
              <a:rPr lang="en-US" sz="2400">
                <a:latin typeface="Roboto" panose="02000000000000000000" pitchFamily="2" charset="0"/>
                <a:ea typeface="Roboto" panose="02000000000000000000" pitchFamily="2" charset="0"/>
              </a:rPr>
              <a:t>: </a:t>
            </a:r>
            <a:r>
              <a:rPr lang="en-US" sz="2400" strike="sngStrike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</a:p>
          <a:p>
            <a:pPr marL="357188">
              <a:spcBef>
                <a:spcPts val="600"/>
              </a:spcBef>
              <a:spcAft>
                <a:spcPts val="600"/>
              </a:spcAft>
            </a:pPr>
            <a:endParaRPr lang="en-US" sz="240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357188">
              <a:spcBef>
                <a:spcPts val="600"/>
              </a:spcBef>
              <a:spcAft>
                <a:spcPts val="600"/>
              </a:spcAft>
            </a:pPr>
            <a:r>
              <a:rPr lang="en-US" sz="2400" b="1">
                <a:latin typeface="Roboto" panose="02000000000000000000" pitchFamily="2" charset="0"/>
                <a:ea typeface="Roboto" panose="02000000000000000000" pitchFamily="2" charset="0"/>
              </a:rPr>
              <a:t>n.PARENT</a:t>
            </a:r>
            <a:r>
              <a:rPr lang="en-US" sz="2400">
                <a:latin typeface="Roboto" panose="02000000000000000000" pitchFamily="2" charset="0"/>
                <a:ea typeface="Roboto" panose="02000000000000000000" pitchFamily="2" charset="0"/>
              </a:rPr>
              <a:t>: </a:t>
            </a:r>
            <a:r>
              <a:rPr lang="en-US" sz="2400" strike="sngStrike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</a:p>
          <a:p>
            <a:pPr marL="357188">
              <a:spcBef>
                <a:spcPts val="600"/>
              </a:spcBef>
              <a:spcAft>
                <a:spcPts val="600"/>
              </a:spcAft>
            </a:pPr>
            <a:endParaRPr lang="en-US" sz="240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357188">
              <a:spcBef>
                <a:spcPts val="600"/>
              </a:spcBef>
              <a:spcAft>
                <a:spcPts val="600"/>
              </a:spcAft>
            </a:pPr>
            <a:r>
              <a:rPr lang="en-US" sz="2400" b="1">
                <a:latin typeface="Roboto" panose="02000000000000000000" pitchFamily="2" charset="0"/>
                <a:ea typeface="Roboto" panose="02000000000000000000" pitchFamily="2" charset="0"/>
              </a:rPr>
              <a:t>n.ACTION</a:t>
            </a:r>
            <a:r>
              <a:rPr lang="en-US" sz="2400">
                <a:latin typeface="Roboto" panose="02000000000000000000" pitchFamily="2" charset="0"/>
                <a:ea typeface="Roboto" panose="02000000000000000000" pitchFamily="2" charset="0"/>
              </a:rPr>
              <a:t>: </a:t>
            </a:r>
            <a:r>
              <a:rPr lang="en-US" sz="2400" strike="sngStrike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</a:p>
          <a:p>
            <a:pPr marL="357188">
              <a:spcBef>
                <a:spcPts val="600"/>
              </a:spcBef>
              <a:spcAft>
                <a:spcPts val="600"/>
              </a:spcAft>
            </a:pPr>
            <a:endParaRPr lang="en-US" sz="240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357188">
              <a:spcBef>
                <a:spcPts val="600"/>
              </a:spcBef>
              <a:spcAft>
                <a:spcPts val="600"/>
              </a:spcAft>
            </a:pPr>
            <a:r>
              <a:rPr lang="en-US" sz="2400" b="1">
                <a:latin typeface="Roboto" panose="02000000000000000000" pitchFamily="2" charset="0"/>
                <a:ea typeface="Roboto" panose="02000000000000000000" pitchFamily="2" charset="0"/>
              </a:rPr>
              <a:t>n.PATH-COST</a:t>
            </a:r>
            <a:r>
              <a:rPr lang="en-US" sz="2400">
                <a:latin typeface="Roboto" panose="02000000000000000000" pitchFamily="2" charset="0"/>
                <a:ea typeface="Roboto" panose="02000000000000000000" pitchFamily="2" charset="0"/>
              </a:rPr>
              <a:t>: </a:t>
            </a:r>
            <a:r>
              <a:rPr lang="en-US" sz="2400" strike="sngStrike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68143B58-4332-4571-BB6E-335E6178CECD}"/>
                  </a:ext>
                </a:extLst>
              </p14:cNvPr>
              <p14:cNvContentPartPr/>
              <p14:nvPr/>
            </p14:nvContentPartPr>
            <p14:xfrm>
              <a:off x="2907349" y="1347277"/>
              <a:ext cx="244440" cy="43308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68143B58-4332-4571-BB6E-335E6178CEC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889349" y="1329277"/>
                <a:ext cx="280080" cy="46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1B685D1B-850E-4A28-A8C8-630E4995659A}"/>
                  </a:ext>
                </a:extLst>
              </p14:cNvPr>
              <p14:cNvContentPartPr/>
              <p14:nvPr/>
            </p14:nvContentPartPr>
            <p14:xfrm>
              <a:off x="1686589" y="2350957"/>
              <a:ext cx="823320" cy="1872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1B685D1B-850E-4A28-A8C8-630E4995659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68589" y="2333317"/>
                <a:ext cx="858960" cy="5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DE8E7CE8-D03A-4539-9C72-F5BDC56903B7}"/>
                  </a:ext>
                </a:extLst>
              </p14:cNvPr>
              <p14:cNvContentPartPr/>
              <p14:nvPr/>
            </p14:nvContentPartPr>
            <p14:xfrm>
              <a:off x="3639229" y="2045317"/>
              <a:ext cx="238680" cy="24768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DE8E7CE8-D03A-4539-9C72-F5BDC56903B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621229" y="2027677"/>
                <a:ext cx="274320" cy="28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7FE3E5BA-FEDC-43F0-9268-E44F67B73C36}"/>
                  </a:ext>
                </a:extLst>
              </p14:cNvPr>
              <p14:cNvContentPartPr/>
              <p14:nvPr/>
            </p14:nvContentPartPr>
            <p14:xfrm>
              <a:off x="1620709" y="3314677"/>
              <a:ext cx="919800" cy="11988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7FE3E5BA-FEDC-43F0-9268-E44F67B73C3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602709" y="3296677"/>
                <a:ext cx="955440" cy="155520"/>
              </a:xfrm>
              <a:prstGeom prst="rect">
                <a:avLst/>
              </a:prstGeom>
            </p:spPr>
          </p:pic>
        </mc:Fallback>
      </mc:AlternateContent>
      <p:grpSp>
        <p:nvGrpSpPr>
          <p:cNvPr id="27" name="Group 26">
            <a:extLst>
              <a:ext uri="{FF2B5EF4-FFF2-40B4-BE49-F238E27FC236}">
                <a16:creationId xmlns:a16="http://schemas.microsoft.com/office/drawing/2014/main" id="{5FE4C218-855C-45BB-893D-28618052090F}"/>
              </a:ext>
            </a:extLst>
          </p:cNvPr>
          <p:cNvGrpSpPr/>
          <p:nvPr/>
        </p:nvGrpSpPr>
        <p:grpSpPr>
          <a:xfrm>
            <a:off x="2984749" y="2063317"/>
            <a:ext cx="172080" cy="131400"/>
            <a:chOff x="2984749" y="2063317"/>
            <a:chExt cx="172080" cy="131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3FC727EE-8340-4BE2-8428-C090E6833B27}"/>
                    </a:ext>
                  </a:extLst>
                </p14:cNvPr>
                <p14:cNvContentPartPr/>
                <p14:nvPr/>
              </p14:nvContentPartPr>
              <p14:xfrm>
                <a:off x="2984749" y="2063317"/>
                <a:ext cx="165600" cy="3924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3FC727EE-8340-4BE2-8428-C090E6833B27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967109" y="2045677"/>
                  <a:ext cx="20124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67748701-6452-47B4-8BB8-83A34F5D3086}"/>
                    </a:ext>
                  </a:extLst>
                </p14:cNvPr>
                <p14:cNvContentPartPr/>
                <p14:nvPr/>
              </p14:nvContentPartPr>
              <p14:xfrm>
                <a:off x="3008509" y="2189317"/>
                <a:ext cx="148320" cy="540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67748701-6452-47B4-8BB8-83A34F5D3086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990509" y="2171317"/>
                  <a:ext cx="183960" cy="41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3641B164-A797-4E56-AD35-58761CFE818F}"/>
                  </a:ext>
                </a:extLst>
              </p14:cNvPr>
              <p14:cNvContentPartPr/>
              <p14:nvPr/>
            </p14:nvContentPartPr>
            <p14:xfrm>
              <a:off x="1703869" y="4385317"/>
              <a:ext cx="975240" cy="51840"/>
            </p14:xfrm>
          </p:contentPart>
        </mc:Choice>
        <mc:Fallback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3641B164-A797-4E56-AD35-58761CFE818F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686229" y="4367677"/>
                <a:ext cx="1010880" cy="87480"/>
              </a:xfrm>
              <a:prstGeom prst="rect">
                <a:avLst/>
              </a:prstGeom>
            </p:spPr>
          </p:pic>
        </mc:Fallback>
      </mc:AlternateContent>
      <p:grpSp>
        <p:nvGrpSpPr>
          <p:cNvPr id="47" name="Group 46">
            <a:extLst>
              <a:ext uri="{FF2B5EF4-FFF2-40B4-BE49-F238E27FC236}">
                <a16:creationId xmlns:a16="http://schemas.microsoft.com/office/drawing/2014/main" id="{31C4C3E8-4127-4C91-BBE9-C0D7B5E7A58C}"/>
              </a:ext>
            </a:extLst>
          </p:cNvPr>
          <p:cNvGrpSpPr/>
          <p:nvPr/>
        </p:nvGrpSpPr>
        <p:grpSpPr>
          <a:xfrm>
            <a:off x="2903749" y="3022357"/>
            <a:ext cx="1414080" cy="1319400"/>
            <a:chOff x="2903749" y="3022357"/>
            <a:chExt cx="1414080" cy="1319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A07DC85A-E6DD-4BF3-BC06-D764E0ED3B4C}"/>
                    </a:ext>
                  </a:extLst>
                </p14:cNvPr>
                <p14:cNvContentPartPr/>
                <p14:nvPr/>
              </p14:nvContentPartPr>
              <p14:xfrm>
                <a:off x="3093109" y="3105877"/>
                <a:ext cx="167400" cy="684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A07DC85A-E6DD-4BF3-BC06-D764E0ED3B4C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075469" y="3088237"/>
                  <a:ext cx="20304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CBC28F8A-B186-494A-B2B6-9EB1738E456A}"/>
                    </a:ext>
                  </a:extLst>
                </p14:cNvPr>
                <p14:cNvContentPartPr/>
                <p14:nvPr/>
              </p14:nvContentPartPr>
              <p14:xfrm>
                <a:off x="3137389" y="3200917"/>
                <a:ext cx="151200" cy="2304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CBC28F8A-B186-494A-B2B6-9EB1738E456A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119389" y="3183277"/>
                  <a:ext cx="18684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77CC33CE-6CE6-4FF9-82F0-93C03A03C92C}"/>
                    </a:ext>
                  </a:extLst>
                </p14:cNvPr>
                <p14:cNvContentPartPr/>
                <p14:nvPr/>
              </p14:nvContentPartPr>
              <p14:xfrm>
                <a:off x="3724909" y="3022357"/>
                <a:ext cx="235080" cy="22536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77CC33CE-6CE6-4FF9-82F0-93C03A03C92C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706909" y="3004717"/>
                  <a:ext cx="27072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DF6F8F78-B182-4242-A5AE-7BCF14CCA2C7}"/>
                    </a:ext>
                  </a:extLst>
                </p14:cNvPr>
                <p14:cNvContentPartPr/>
                <p14:nvPr/>
              </p14:nvContentPartPr>
              <p14:xfrm>
                <a:off x="2903749" y="4009837"/>
                <a:ext cx="178920" cy="1188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DF6F8F78-B182-4242-A5AE-7BCF14CCA2C7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885749" y="3991837"/>
                  <a:ext cx="21456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483D05EA-70FE-4750-B786-FD5D6F3E5CC1}"/>
                    </a:ext>
                  </a:extLst>
                </p14:cNvPr>
                <p14:cNvContentPartPr/>
                <p14:nvPr/>
              </p14:nvContentPartPr>
              <p14:xfrm>
                <a:off x="2924269" y="4190917"/>
                <a:ext cx="144720" cy="1980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483D05EA-70FE-4750-B786-FD5D6F3E5CC1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906629" y="4172917"/>
                  <a:ext cx="18036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49F11AC4-1845-4E56-9821-20C373AAF795}"/>
                    </a:ext>
                  </a:extLst>
                </p14:cNvPr>
                <p14:cNvContentPartPr/>
                <p14:nvPr/>
              </p14:nvContentPartPr>
              <p14:xfrm>
                <a:off x="3533389" y="4008037"/>
                <a:ext cx="187200" cy="18324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49F11AC4-1845-4E56-9821-20C373AAF795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515389" y="3990037"/>
                  <a:ext cx="22284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9DA2F226-3162-42D0-954A-DFD90547A684}"/>
                    </a:ext>
                  </a:extLst>
                </p14:cNvPr>
                <p14:cNvContentPartPr/>
                <p14:nvPr/>
              </p14:nvContentPartPr>
              <p14:xfrm>
                <a:off x="3809509" y="4083997"/>
                <a:ext cx="96840" cy="25776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9DA2F226-3162-42D0-954A-DFD90547A684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791869" y="4065997"/>
                  <a:ext cx="132480" cy="29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92B70FCE-A0F2-4F10-B880-AEC174D081B1}"/>
                    </a:ext>
                  </a:extLst>
                </p14:cNvPr>
                <p14:cNvContentPartPr/>
                <p14:nvPr/>
              </p14:nvContentPartPr>
              <p14:xfrm>
                <a:off x="4032349" y="3061237"/>
                <a:ext cx="285480" cy="89136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92B70FCE-A0F2-4F10-B880-AEC174D081B1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014709" y="3043597"/>
                  <a:ext cx="321120" cy="9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C3040E68-52DF-45C8-807A-CC3E901D328C}"/>
                    </a:ext>
                  </a:extLst>
                </p14:cNvPr>
                <p14:cNvContentPartPr/>
                <p14:nvPr/>
              </p14:nvContentPartPr>
              <p14:xfrm>
                <a:off x="3999949" y="3800317"/>
                <a:ext cx="145800" cy="27936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C3040E68-52DF-45C8-807A-CC3E901D328C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981949" y="3782317"/>
                  <a:ext cx="181440" cy="315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3DEF492E-9285-4415-A74E-BD9BADB1B975}"/>
                  </a:ext>
                </a:extLst>
              </p14:cNvPr>
              <p14:cNvContentPartPr/>
              <p14:nvPr/>
            </p14:nvContentPartPr>
            <p14:xfrm>
              <a:off x="6519949" y="2002477"/>
              <a:ext cx="24840" cy="52920"/>
            </p14:xfrm>
          </p:contentPart>
        </mc:Choice>
        <mc:Fallback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3DEF492E-9285-4415-A74E-BD9BADB1B975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6502309" y="1984477"/>
                <a:ext cx="60480" cy="8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53F380C6-E3EB-4C32-B278-4DC136F1D92F}"/>
                  </a:ext>
                </a:extLst>
              </p14:cNvPr>
              <p14:cNvContentPartPr/>
              <p14:nvPr/>
            </p14:nvContentPartPr>
            <p14:xfrm>
              <a:off x="1687309" y="5365957"/>
              <a:ext cx="1518120" cy="72000"/>
            </p14:xfrm>
          </p:contentPart>
        </mc:Choice>
        <mc:Fallback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53F380C6-E3EB-4C32-B278-4DC136F1D92F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669669" y="5347957"/>
                <a:ext cx="1553760" cy="107640"/>
              </a:xfrm>
              <a:prstGeom prst="rect">
                <a:avLst/>
              </a:prstGeom>
            </p:spPr>
          </p:pic>
        </mc:Fallback>
      </mc:AlternateContent>
      <p:grpSp>
        <p:nvGrpSpPr>
          <p:cNvPr id="58" name="Group 57">
            <a:extLst>
              <a:ext uri="{FF2B5EF4-FFF2-40B4-BE49-F238E27FC236}">
                <a16:creationId xmlns:a16="http://schemas.microsoft.com/office/drawing/2014/main" id="{CCCE862E-2CF3-4AF5-85C5-D1AF6F009F25}"/>
              </a:ext>
            </a:extLst>
          </p:cNvPr>
          <p:cNvGrpSpPr/>
          <p:nvPr/>
        </p:nvGrpSpPr>
        <p:grpSpPr>
          <a:xfrm>
            <a:off x="6212869" y="400477"/>
            <a:ext cx="2812320" cy="4344840"/>
            <a:chOff x="6212869" y="400477"/>
            <a:chExt cx="2812320" cy="4344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A2DE1D7A-BEF8-44B0-AA36-40C9D34CFEF7}"/>
                    </a:ext>
                  </a:extLst>
                </p14:cNvPr>
                <p14:cNvContentPartPr/>
                <p14:nvPr/>
              </p14:nvContentPartPr>
              <p14:xfrm>
                <a:off x="7331389" y="1007797"/>
                <a:ext cx="360" cy="36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A2DE1D7A-BEF8-44B0-AA36-40C9D34CFEF7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7313389" y="989797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D7EB61FD-CC2C-496E-80DC-05B6D7966E6D}"/>
                    </a:ext>
                  </a:extLst>
                </p14:cNvPr>
                <p14:cNvContentPartPr/>
                <p14:nvPr/>
              </p14:nvContentPartPr>
              <p14:xfrm>
                <a:off x="7676989" y="400477"/>
                <a:ext cx="514440" cy="65808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D7EB61FD-CC2C-496E-80DC-05B6D7966E6D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658989" y="382837"/>
                  <a:ext cx="550080" cy="69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B63FF21D-F2B1-41B5-8DC1-7AB02DBC0AC3}"/>
                    </a:ext>
                  </a:extLst>
                </p14:cNvPr>
                <p14:cNvContentPartPr/>
                <p14:nvPr/>
              </p14:nvContentPartPr>
              <p14:xfrm>
                <a:off x="7101349" y="1053157"/>
                <a:ext cx="710280" cy="66204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B63FF21D-F2B1-41B5-8DC1-7AB02DBC0AC3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083709" y="1035157"/>
                  <a:ext cx="745920" cy="69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E1A7C1A0-E448-4E38-AE03-FB0988971E18}"/>
                    </a:ext>
                  </a:extLst>
                </p14:cNvPr>
                <p14:cNvContentPartPr/>
                <p14:nvPr/>
              </p14:nvContentPartPr>
              <p14:xfrm>
                <a:off x="7948429" y="1071157"/>
                <a:ext cx="775440" cy="69480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E1A7C1A0-E448-4E38-AE03-FB0988971E18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930789" y="1053157"/>
                  <a:ext cx="811080" cy="73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2EAF64A0-A282-4867-9A8E-96B3D017822E}"/>
                    </a:ext>
                  </a:extLst>
                </p14:cNvPr>
                <p14:cNvContentPartPr/>
                <p14:nvPr/>
              </p14:nvContentPartPr>
              <p14:xfrm>
                <a:off x="8603629" y="1779997"/>
                <a:ext cx="421560" cy="38520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2EAF64A0-A282-4867-9A8E-96B3D017822E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8585629" y="1762357"/>
                  <a:ext cx="457200" cy="42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784659D7-95F8-46F9-AC87-FE007B75BD6B}"/>
                    </a:ext>
                  </a:extLst>
                </p14:cNvPr>
                <p14:cNvContentPartPr/>
                <p14:nvPr/>
              </p14:nvContentPartPr>
              <p14:xfrm>
                <a:off x="6725509" y="1746877"/>
                <a:ext cx="613080" cy="45756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784659D7-95F8-46F9-AC87-FE007B75BD6B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707869" y="1729237"/>
                  <a:ext cx="648720" cy="49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F35A968A-11A6-4E83-BD8F-630FD0A97F01}"/>
                    </a:ext>
                  </a:extLst>
                </p14:cNvPr>
                <p14:cNvContentPartPr/>
                <p14:nvPr/>
              </p14:nvContentPartPr>
              <p14:xfrm>
                <a:off x="7864549" y="588397"/>
                <a:ext cx="161640" cy="18288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F35A968A-11A6-4E83-BD8F-630FD0A97F01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846909" y="570397"/>
                  <a:ext cx="19728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F4586D96-41F6-4CCB-AF50-E230A967574E}"/>
                    </a:ext>
                  </a:extLst>
                </p14:cNvPr>
                <p14:cNvContentPartPr/>
                <p14:nvPr/>
              </p14:nvContentPartPr>
              <p14:xfrm>
                <a:off x="7896229" y="716917"/>
                <a:ext cx="141120" cy="3348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F4586D96-41F6-4CCB-AF50-E230A967574E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878229" y="699277"/>
                  <a:ext cx="17676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81AD3ACE-FB4F-49B8-B1DA-91D9F29A127D}"/>
                    </a:ext>
                  </a:extLst>
                </p14:cNvPr>
                <p14:cNvContentPartPr/>
                <p14:nvPr/>
              </p14:nvContentPartPr>
              <p14:xfrm>
                <a:off x="7098109" y="1137397"/>
                <a:ext cx="134280" cy="14184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81AD3ACE-FB4F-49B8-B1DA-91D9F29A127D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7080469" y="1119757"/>
                  <a:ext cx="16992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84B0549A-24EB-451D-B362-33019C41DA69}"/>
                    </a:ext>
                  </a:extLst>
                </p14:cNvPr>
                <p14:cNvContentPartPr/>
                <p14:nvPr/>
              </p14:nvContentPartPr>
              <p14:xfrm>
                <a:off x="7277029" y="1196797"/>
                <a:ext cx="73440" cy="15480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84B0549A-24EB-451D-B362-33019C41DA69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259389" y="1178797"/>
                  <a:ext cx="10908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C235A23A-B6B8-484E-AC35-974BD82E8774}"/>
                    </a:ext>
                  </a:extLst>
                </p14:cNvPr>
                <p14:cNvContentPartPr/>
                <p14:nvPr/>
              </p14:nvContentPartPr>
              <p14:xfrm>
                <a:off x="8505349" y="1191757"/>
                <a:ext cx="151200" cy="13464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C235A23A-B6B8-484E-AC35-974BD82E8774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8487349" y="1173757"/>
                  <a:ext cx="18684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9C4D53A9-A22A-44DB-B523-435F3C674362}"/>
                    </a:ext>
                  </a:extLst>
                </p14:cNvPr>
                <p14:cNvContentPartPr/>
                <p14:nvPr/>
              </p14:nvContentPartPr>
              <p14:xfrm>
                <a:off x="8755189" y="1270597"/>
                <a:ext cx="118440" cy="21456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9C4D53A9-A22A-44DB-B523-435F3C674362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8737189" y="1252597"/>
                  <a:ext cx="15408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CCCE3F52-6C5B-4657-B8F8-EC9F48E3DC56}"/>
                    </a:ext>
                  </a:extLst>
                </p14:cNvPr>
                <p14:cNvContentPartPr/>
                <p14:nvPr/>
              </p14:nvContentPartPr>
              <p14:xfrm>
                <a:off x="6653509" y="2294797"/>
                <a:ext cx="326160" cy="50472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CCCE3F52-6C5B-4657-B8F8-EC9F48E3DC56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635869" y="2276797"/>
                  <a:ext cx="361800" cy="54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A55B95F6-49F5-4B44-A168-42758E1F9C43}"/>
                    </a:ext>
                  </a:extLst>
                </p14:cNvPr>
                <p14:cNvContentPartPr/>
                <p14:nvPr/>
              </p14:nvContentPartPr>
              <p14:xfrm>
                <a:off x="6212869" y="2838037"/>
                <a:ext cx="766080" cy="53640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A55B95F6-49F5-4B44-A168-42758E1F9C43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195229" y="2820037"/>
                  <a:ext cx="801720" cy="57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9DC294D6-9F2A-42BE-905B-DB64CCB03674}"/>
                    </a:ext>
                  </a:extLst>
                </p14:cNvPr>
                <p14:cNvContentPartPr/>
                <p14:nvPr/>
              </p14:nvContentPartPr>
              <p14:xfrm>
                <a:off x="6622189" y="3467317"/>
                <a:ext cx="376560" cy="63684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9DC294D6-9F2A-42BE-905B-DB64CCB03674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604189" y="3449677"/>
                  <a:ext cx="412200" cy="67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4C2C80C6-1739-455F-A02E-E2AA06D039E5}"/>
                    </a:ext>
                  </a:extLst>
                </p14:cNvPr>
                <p14:cNvContentPartPr/>
                <p14:nvPr/>
              </p14:nvContentPartPr>
              <p14:xfrm>
                <a:off x="6851869" y="4135117"/>
                <a:ext cx="509400" cy="61020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4C2C80C6-1739-455F-A02E-E2AA06D039E5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6834229" y="4117117"/>
                  <a:ext cx="545040" cy="64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7263A43F-3ACF-4777-8CEC-DE2745953A12}"/>
                    </a:ext>
                  </a:extLst>
                </p14:cNvPr>
                <p14:cNvContentPartPr/>
                <p14:nvPr/>
              </p14:nvContentPartPr>
              <p14:xfrm>
                <a:off x="7041589" y="4396477"/>
                <a:ext cx="160920" cy="25632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7263A43F-3ACF-4777-8CEC-DE2745953A12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7023949" y="4378477"/>
                  <a:ext cx="196560" cy="29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00874CAE-6293-4239-ABC7-A21545A92555}"/>
                    </a:ext>
                  </a:extLst>
                </p14:cNvPr>
                <p14:cNvContentPartPr/>
                <p14:nvPr/>
              </p14:nvContentPartPr>
              <p14:xfrm>
                <a:off x="7194229" y="1346197"/>
                <a:ext cx="700560" cy="248220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00874CAE-6293-4239-ABC7-A21545A92555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7176229" y="1328557"/>
                  <a:ext cx="736200" cy="2517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011C7D36-A3E7-4FBB-82B6-DA38FB5AB9EC}"/>
                  </a:ext>
                </a:extLst>
              </p14:cNvPr>
              <p14:cNvContentPartPr/>
              <p14:nvPr/>
            </p14:nvContentPartPr>
            <p14:xfrm>
              <a:off x="6696349" y="1043077"/>
              <a:ext cx="92520" cy="271800"/>
            </p14:xfrm>
          </p:contentPart>
        </mc:Choice>
        <mc:Fallback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011C7D36-A3E7-4FBB-82B6-DA38FB5AB9EC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6678349" y="1025437"/>
                <a:ext cx="128160" cy="30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C8583EBD-BB04-4DD1-B00C-BFFB54CF7F4F}"/>
                  </a:ext>
                </a:extLst>
              </p14:cNvPr>
              <p14:cNvContentPartPr/>
              <p14:nvPr/>
            </p14:nvContentPartPr>
            <p14:xfrm>
              <a:off x="6262909" y="2301997"/>
              <a:ext cx="212400" cy="212400"/>
            </p14:xfrm>
          </p:contentPart>
        </mc:Choice>
        <mc:Fallback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C8583EBD-BB04-4DD1-B00C-BFFB54CF7F4F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6245269" y="2283997"/>
                <a:ext cx="248040" cy="24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D136C15A-EE97-4442-B1FF-B863D8D6D77C}"/>
                  </a:ext>
                </a:extLst>
              </p14:cNvPr>
              <p14:cNvContentPartPr/>
              <p14:nvPr/>
            </p14:nvContentPartPr>
            <p14:xfrm>
              <a:off x="6306829" y="3811837"/>
              <a:ext cx="123480" cy="270360"/>
            </p14:xfrm>
          </p:contentPart>
        </mc:Choice>
        <mc:Fallback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D136C15A-EE97-4442-B1FF-B863D8D6D77C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6289189" y="3794197"/>
                <a:ext cx="159120" cy="30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67" name="Group 66">
            <a:extLst>
              <a:ext uri="{FF2B5EF4-FFF2-40B4-BE49-F238E27FC236}">
                <a16:creationId xmlns:a16="http://schemas.microsoft.com/office/drawing/2014/main" id="{E1F89357-22F7-4237-B1EB-75AA7CA9FD1D}"/>
              </a:ext>
            </a:extLst>
          </p:cNvPr>
          <p:cNvGrpSpPr/>
          <p:nvPr/>
        </p:nvGrpSpPr>
        <p:grpSpPr>
          <a:xfrm>
            <a:off x="3787909" y="5013157"/>
            <a:ext cx="643320" cy="454320"/>
            <a:chOff x="3787909" y="5013157"/>
            <a:chExt cx="643320" cy="454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BBA0DE15-B345-4012-B865-40F437F0E355}"/>
                    </a:ext>
                  </a:extLst>
                </p14:cNvPr>
                <p14:cNvContentPartPr/>
                <p14:nvPr/>
              </p14:nvContentPartPr>
              <p14:xfrm>
                <a:off x="3787909" y="5165437"/>
                <a:ext cx="130320" cy="1656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BBA0DE15-B345-4012-B865-40F437F0E355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3770269" y="5147437"/>
                  <a:ext cx="16596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DDC27DAC-7658-457B-A4AF-F885E8C5CD1D}"/>
                    </a:ext>
                  </a:extLst>
                </p14:cNvPr>
                <p14:cNvContentPartPr/>
                <p14:nvPr/>
              </p14:nvContentPartPr>
              <p14:xfrm>
                <a:off x="3839389" y="5316277"/>
                <a:ext cx="114840" cy="2052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DDC27DAC-7658-457B-A4AF-F885E8C5CD1D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3821389" y="5298637"/>
                  <a:ext cx="15048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FF1E37FD-46A9-41DF-9BC7-E2A779D4F472}"/>
                    </a:ext>
                  </a:extLst>
                </p14:cNvPr>
                <p14:cNvContentPartPr/>
                <p14:nvPr/>
              </p14:nvContentPartPr>
              <p14:xfrm>
                <a:off x="4267069" y="5013157"/>
                <a:ext cx="164160" cy="45432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FF1E37FD-46A9-41DF-9BC7-E2A779D4F472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4249069" y="4995157"/>
                  <a:ext cx="199800" cy="4899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0621905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E820758-9E82-4AB6-88AC-3DED1C567A2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091070" y="2243621"/>
            <a:ext cx="6470374" cy="579093"/>
          </a:xfrm>
        </p:spPr>
        <p:txBody>
          <a:bodyPr/>
          <a:lstStyle/>
          <a:p>
            <a:r>
              <a:rPr lang="en-US" sz="2800" b="0">
                <a:solidFill>
                  <a:schemeClr val="tx1"/>
                </a:solidFill>
              </a:rPr>
              <a:t>CHILD-NODE(problem, parent, action)</a:t>
            </a:r>
            <a:endParaRPr lang="en-US" b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015C54BC-71FE-47FC-BAE2-BA635E05DA46}"/>
                  </a:ext>
                </a:extLst>
              </p14:cNvPr>
              <p14:cNvContentPartPr/>
              <p14:nvPr/>
            </p14:nvContentPartPr>
            <p14:xfrm>
              <a:off x="5466229" y="2700877"/>
              <a:ext cx="1045080" cy="673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015C54BC-71FE-47FC-BAE2-BA635E05DA4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448229" y="2682877"/>
                <a:ext cx="1080720" cy="102960"/>
              </a:xfrm>
              <a:prstGeom prst="rect">
                <a:avLst/>
              </a:prstGeom>
            </p:spPr>
          </p:pic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F17A4A54-6001-4A35-AFAD-8D8F3E5A4E3E}"/>
              </a:ext>
            </a:extLst>
          </p:cNvPr>
          <p:cNvGrpSpPr/>
          <p:nvPr/>
        </p:nvGrpSpPr>
        <p:grpSpPr>
          <a:xfrm>
            <a:off x="5975269" y="1741477"/>
            <a:ext cx="210600" cy="359640"/>
            <a:chOff x="5975269" y="1741477"/>
            <a:chExt cx="210600" cy="359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6579CBA5-A5AA-40D9-B50B-28CCA91BF40E}"/>
                    </a:ext>
                  </a:extLst>
                </p14:cNvPr>
                <p14:cNvContentPartPr/>
                <p14:nvPr/>
              </p14:nvContentPartPr>
              <p14:xfrm>
                <a:off x="6046549" y="1741477"/>
                <a:ext cx="55080" cy="31752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6579CBA5-A5AA-40D9-B50B-28CCA91BF40E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028549" y="1723477"/>
                  <a:ext cx="90720" cy="35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D877588E-F6F1-4066-B790-028C149ACE9D}"/>
                    </a:ext>
                  </a:extLst>
                </p14:cNvPr>
                <p14:cNvContentPartPr/>
                <p14:nvPr/>
              </p14:nvContentPartPr>
              <p14:xfrm>
                <a:off x="5975269" y="1940557"/>
                <a:ext cx="210600" cy="16056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D877588E-F6F1-4066-B790-028C149ACE9D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957269" y="1922917"/>
                  <a:ext cx="246240" cy="196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98269B4E-6EC9-4E50-A4AA-A03D699031F5}"/>
              </a:ext>
            </a:extLst>
          </p:cNvPr>
          <p:cNvGrpSpPr/>
          <p:nvPr/>
        </p:nvGrpSpPr>
        <p:grpSpPr>
          <a:xfrm>
            <a:off x="6975709" y="2596837"/>
            <a:ext cx="1312560" cy="339840"/>
            <a:chOff x="6975709" y="2596837"/>
            <a:chExt cx="1312560" cy="339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089991BA-27D8-406E-9487-D18BB2AE252C}"/>
                    </a:ext>
                  </a:extLst>
                </p14:cNvPr>
                <p14:cNvContentPartPr/>
                <p14:nvPr/>
              </p14:nvContentPartPr>
              <p14:xfrm>
                <a:off x="6975709" y="2596837"/>
                <a:ext cx="730440" cy="10836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089991BA-27D8-406E-9487-D18BB2AE252C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958069" y="2579197"/>
                  <a:ext cx="76608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C9EDB554-682D-415F-AEAA-1F91BC365F29}"/>
                    </a:ext>
                  </a:extLst>
                </p14:cNvPr>
                <p14:cNvContentPartPr/>
                <p14:nvPr/>
              </p14:nvContentPartPr>
              <p14:xfrm>
                <a:off x="7347589" y="2694397"/>
                <a:ext cx="833040" cy="24228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C9EDB554-682D-415F-AEAA-1F91BC365F29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329589" y="2676397"/>
                  <a:ext cx="86868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C80722F3-CE20-4B70-B6EB-3C8F737902BE}"/>
                    </a:ext>
                  </a:extLst>
                </p14:cNvPr>
                <p14:cNvContentPartPr/>
                <p14:nvPr/>
              </p14:nvContentPartPr>
              <p14:xfrm>
                <a:off x="8053909" y="2681437"/>
                <a:ext cx="234360" cy="22284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C80722F3-CE20-4B70-B6EB-3C8F737902BE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8036269" y="2663437"/>
                  <a:ext cx="270000" cy="258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F63D87C-6127-4D19-AD88-DA7E8BEDDEF6}"/>
              </a:ext>
            </a:extLst>
          </p:cNvPr>
          <p:cNvGrpSpPr/>
          <p:nvPr/>
        </p:nvGrpSpPr>
        <p:grpSpPr>
          <a:xfrm>
            <a:off x="1135069" y="2129557"/>
            <a:ext cx="1916280" cy="682560"/>
            <a:chOff x="1135069" y="2129557"/>
            <a:chExt cx="1916280" cy="682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66508950-4411-4968-99A2-46BD0E017D9B}"/>
                    </a:ext>
                  </a:extLst>
                </p14:cNvPr>
                <p14:cNvContentPartPr/>
                <p14:nvPr/>
              </p14:nvContentPartPr>
              <p14:xfrm>
                <a:off x="2513149" y="2433757"/>
                <a:ext cx="538200" cy="4032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66508950-4411-4968-99A2-46BD0E017D9B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495149" y="2415757"/>
                  <a:ext cx="57384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CB85E96E-D2C4-4011-9D58-45F93C46BD1D}"/>
                    </a:ext>
                  </a:extLst>
                </p14:cNvPr>
                <p14:cNvContentPartPr/>
                <p14:nvPr/>
              </p14:nvContentPartPr>
              <p14:xfrm>
                <a:off x="2332429" y="2329357"/>
                <a:ext cx="352440" cy="31644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CB85E96E-D2C4-4011-9D58-45F93C46BD1D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314429" y="2311717"/>
                  <a:ext cx="388080" cy="35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2D4C35F3-1C1F-4877-8DCE-9E686EFB44B0}"/>
                    </a:ext>
                  </a:extLst>
                </p14:cNvPr>
                <p14:cNvContentPartPr/>
                <p14:nvPr/>
              </p14:nvContentPartPr>
              <p14:xfrm>
                <a:off x="1135069" y="2443477"/>
                <a:ext cx="357120" cy="16920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2D4C35F3-1C1F-4877-8DCE-9E686EFB44B0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117429" y="2425477"/>
                  <a:ext cx="39276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1E0332F8-7257-4025-B333-D933AAECCE10}"/>
                    </a:ext>
                  </a:extLst>
                </p14:cNvPr>
                <p14:cNvContentPartPr/>
                <p14:nvPr/>
              </p14:nvContentPartPr>
              <p14:xfrm>
                <a:off x="1510549" y="2129557"/>
                <a:ext cx="492120" cy="42768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1E0332F8-7257-4025-B333-D933AAECCE10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492549" y="2111917"/>
                  <a:ext cx="527760" cy="46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1D4081E9-58D3-4C74-A152-5B5E964054C8}"/>
                    </a:ext>
                  </a:extLst>
                </p14:cNvPr>
                <p14:cNvContentPartPr/>
                <p14:nvPr/>
              </p14:nvContentPartPr>
              <p14:xfrm>
                <a:off x="1230829" y="2746957"/>
                <a:ext cx="622080" cy="6516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1D4081E9-58D3-4C74-A152-5B5E964054C8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212829" y="2729317"/>
                  <a:ext cx="657720" cy="100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8E49ADE-B0AE-4CB9-BA8E-277CD35CF8C9}"/>
              </a:ext>
            </a:extLst>
          </p:cNvPr>
          <p:cNvGrpSpPr/>
          <p:nvPr/>
        </p:nvGrpSpPr>
        <p:grpSpPr>
          <a:xfrm>
            <a:off x="315349" y="2291557"/>
            <a:ext cx="503640" cy="378000"/>
            <a:chOff x="315349" y="2291557"/>
            <a:chExt cx="503640" cy="378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904F528E-413F-4E1A-AF82-BEB0D3A3168A}"/>
                    </a:ext>
                  </a:extLst>
                </p14:cNvPr>
                <p14:cNvContentPartPr/>
                <p14:nvPr/>
              </p14:nvContentPartPr>
              <p14:xfrm>
                <a:off x="678589" y="2291557"/>
                <a:ext cx="140400" cy="37800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904F528E-413F-4E1A-AF82-BEB0D3A3168A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660589" y="2273557"/>
                  <a:ext cx="176040" cy="41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A7F2C5F3-5B96-45DA-B3B4-79216F59EBF6}"/>
                    </a:ext>
                  </a:extLst>
                </p14:cNvPr>
                <p14:cNvContentPartPr/>
                <p14:nvPr/>
              </p14:nvContentPartPr>
              <p14:xfrm>
                <a:off x="315349" y="2345557"/>
                <a:ext cx="269640" cy="31392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A7F2C5F3-5B96-45DA-B3B4-79216F59EBF6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97349" y="2327917"/>
                  <a:ext cx="305280" cy="3495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170332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64B392D-3733-416B-9921-BF9F5AE542B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Queues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2760DC5-A8D4-44B5-ACD4-F25B4311CCF9}"/>
              </a:ext>
            </a:extLst>
          </p:cNvPr>
          <p:cNvSpPr/>
          <p:nvPr/>
        </p:nvSpPr>
        <p:spPr>
          <a:xfrm>
            <a:off x="1930746" y="923177"/>
            <a:ext cx="8793576" cy="44781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strike="sngStrike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endParaRPr lang="en-US" sz="2400" b="1" strike="sngStrike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spcAft>
                <a:spcPts val="600"/>
              </a:spcAft>
            </a:pPr>
            <a:endParaRPr lang="en-US" sz="2400" strike="sngStrike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spcAft>
                <a:spcPts val="600"/>
              </a:spcAft>
            </a:pPr>
            <a:r>
              <a:rPr lang="en-US" sz="2400">
                <a:latin typeface="Roboto" panose="02000000000000000000" pitchFamily="2" charset="0"/>
                <a:ea typeface="Roboto" panose="02000000000000000000" pitchFamily="2" charset="0"/>
              </a:rPr>
              <a:t>Operations on a queue:</a:t>
            </a:r>
          </a:p>
          <a:p>
            <a:pPr marL="357188">
              <a:spcAft>
                <a:spcPts val="600"/>
              </a:spcAft>
            </a:pPr>
            <a:r>
              <a:rPr lang="en-US" sz="2400" b="1">
                <a:latin typeface="Roboto" panose="02000000000000000000" pitchFamily="2" charset="0"/>
                <a:ea typeface="Roboto" panose="02000000000000000000" pitchFamily="2" charset="0"/>
              </a:rPr>
              <a:t>EMPTY?</a:t>
            </a:r>
            <a:r>
              <a:rPr lang="en-US" sz="2400">
                <a:latin typeface="Roboto" panose="02000000000000000000" pitchFamily="2" charset="0"/>
                <a:ea typeface="Roboto" panose="02000000000000000000" pitchFamily="2" charset="0"/>
              </a:rPr>
              <a:t>(queue): </a:t>
            </a:r>
            <a:r>
              <a:rPr lang="en-US" sz="2400" strike="sngStrike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</a:p>
          <a:p>
            <a:pPr marL="357188">
              <a:spcAft>
                <a:spcPts val="600"/>
              </a:spcAft>
            </a:pPr>
            <a:endParaRPr lang="en-US" sz="2400" strike="sngStrike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357188">
              <a:spcAft>
                <a:spcPts val="600"/>
              </a:spcAft>
            </a:pPr>
            <a:endParaRPr lang="en-US" sz="2400" strike="sngStrike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357188">
              <a:spcAft>
                <a:spcPts val="600"/>
              </a:spcAft>
            </a:pPr>
            <a:r>
              <a:rPr lang="en-US" sz="2400" b="1">
                <a:latin typeface="Roboto" panose="02000000000000000000" pitchFamily="2" charset="0"/>
                <a:ea typeface="Roboto" panose="02000000000000000000" pitchFamily="2" charset="0"/>
              </a:rPr>
              <a:t>POP</a:t>
            </a:r>
            <a:r>
              <a:rPr lang="en-US" sz="2400">
                <a:latin typeface="Roboto" panose="02000000000000000000" pitchFamily="2" charset="0"/>
                <a:ea typeface="Roboto" panose="02000000000000000000" pitchFamily="2" charset="0"/>
              </a:rPr>
              <a:t>(queue): </a:t>
            </a:r>
            <a:r>
              <a:rPr lang="en-US" sz="2400" strike="sngStrike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</a:p>
          <a:p>
            <a:pPr marL="357188">
              <a:spcAft>
                <a:spcPts val="600"/>
              </a:spcAft>
            </a:pPr>
            <a:endParaRPr lang="en-US" sz="2400" strike="sngStrike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357188">
              <a:spcAft>
                <a:spcPts val="600"/>
              </a:spcAft>
            </a:pPr>
            <a:endParaRPr lang="en-US" sz="2400" strike="sngStrike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357188">
              <a:spcAft>
                <a:spcPts val="600"/>
              </a:spcAft>
            </a:pPr>
            <a:r>
              <a:rPr lang="en-US" sz="2400" b="1">
                <a:latin typeface="Roboto" panose="02000000000000000000" pitchFamily="2" charset="0"/>
                <a:ea typeface="Roboto" panose="02000000000000000000" pitchFamily="2" charset="0"/>
              </a:rPr>
              <a:t>INSERT</a:t>
            </a:r>
            <a:r>
              <a:rPr lang="en-US" sz="2400">
                <a:latin typeface="Roboto" panose="02000000000000000000" pitchFamily="2" charset="0"/>
                <a:ea typeface="Roboto" panose="02000000000000000000" pitchFamily="2" charset="0"/>
              </a:rPr>
              <a:t>(element, queue): </a:t>
            </a:r>
            <a:r>
              <a:rPr lang="en-US" sz="2400" strike="sngStrike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5A52BF6-6D54-4CB8-8660-D6D391D9C430}"/>
              </a:ext>
            </a:extLst>
          </p:cNvPr>
          <p:cNvGrpSpPr/>
          <p:nvPr/>
        </p:nvGrpSpPr>
        <p:grpSpPr>
          <a:xfrm>
            <a:off x="5257069" y="522157"/>
            <a:ext cx="4074120" cy="1127160"/>
            <a:chOff x="5257069" y="522157"/>
            <a:chExt cx="4074120" cy="1127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F9BE6422-7A2E-435D-917A-95CCB605F9D9}"/>
                    </a:ext>
                  </a:extLst>
                </p14:cNvPr>
                <p14:cNvContentPartPr/>
                <p14:nvPr/>
              </p14:nvContentPartPr>
              <p14:xfrm>
                <a:off x="5313589" y="621157"/>
                <a:ext cx="10440" cy="30564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F9BE6422-7A2E-435D-917A-95CCB605F9D9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295949" y="603157"/>
                  <a:ext cx="46080" cy="34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498C8321-43A4-4163-AEB7-5D14A45F94E8}"/>
                    </a:ext>
                  </a:extLst>
                </p14:cNvPr>
                <p14:cNvContentPartPr/>
                <p14:nvPr/>
              </p14:nvContentPartPr>
              <p14:xfrm>
                <a:off x="5276869" y="522157"/>
                <a:ext cx="3437280" cy="71136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498C8321-43A4-4163-AEB7-5D14A45F94E8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258869" y="504517"/>
                  <a:ext cx="3472920" cy="74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907E1EE9-7DB4-426B-AB9B-6E341EDB34E9}"/>
                    </a:ext>
                  </a:extLst>
                </p14:cNvPr>
                <p14:cNvContentPartPr/>
                <p14:nvPr/>
              </p14:nvContentPartPr>
              <p14:xfrm>
                <a:off x="5257069" y="1081597"/>
                <a:ext cx="3485160" cy="11016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907E1EE9-7DB4-426B-AB9B-6E341EDB34E9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239069" y="1063597"/>
                  <a:ext cx="352080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BA27BA8D-F282-4336-8CD4-CC58FC9AD38F}"/>
                    </a:ext>
                  </a:extLst>
                </p14:cNvPr>
                <p14:cNvContentPartPr/>
                <p14:nvPr/>
              </p14:nvContentPartPr>
              <p14:xfrm>
                <a:off x="5823709" y="610717"/>
                <a:ext cx="103320" cy="51768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BA27BA8D-F282-4336-8CD4-CC58FC9AD38F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805709" y="592717"/>
                  <a:ext cx="138960" cy="55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2154B30A-5352-484C-A3CD-23B2A2B2DE98}"/>
                    </a:ext>
                  </a:extLst>
                </p14:cNvPr>
                <p14:cNvContentPartPr/>
                <p14:nvPr/>
              </p14:nvContentPartPr>
              <p14:xfrm>
                <a:off x="6503029" y="628357"/>
                <a:ext cx="66240" cy="43740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2154B30A-5352-484C-A3CD-23B2A2B2DE98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485029" y="610717"/>
                  <a:ext cx="101880" cy="47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E98B5A27-648F-477D-81D4-E0FEE0E4046B}"/>
                    </a:ext>
                  </a:extLst>
                </p14:cNvPr>
                <p14:cNvContentPartPr/>
                <p14:nvPr/>
              </p14:nvContentPartPr>
              <p14:xfrm>
                <a:off x="7071469" y="660037"/>
                <a:ext cx="665280" cy="47376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E98B5A27-648F-477D-81D4-E0FEE0E4046B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053469" y="642397"/>
                  <a:ext cx="700920" cy="50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2955550A-1C8D-4702-908F-0CE76F40FDAB}"/>
                    </a:ext>
                  </a:extLst>
                </p14:cNvPr>
                <p14:cNvContentPartPr/>
                <p14:nvPr/>
              </p14:nvContentPartPr>
              <p14:xfrm>
                <a:off x="8125189" y="679477"/>
                <a:ext cx="24840" cy="39420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2955550A-1C8D-4702-908F-0CE76F40FDAB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8107549" y="661837"/>
                  <a:ext cx="60480" cy="42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74AA9799-9C85-49EA-8698-75628719F5E7}"/>
                    </a:ext>
                  </a:extLst>
                </p14:cNvPr>
                <p14:cNvContentPartPr/>
                <p14:nvPr/>
              </p14:nvContentPartPr>
              <p14:xfrm>
                <a:off x="8916829" y="646357"/>
                <a:ext cx="414360" cy="13104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74AA9799-9C85-49EA-8698-75628719F5E7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8898829" y="628357"/>
                  <a:ext cx="45000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06F2535A-D8FC-43BB-84EC-4419536DA183}"/>
                    </a:ext>
                  </a:extLst>
                </p14:cNvPr>
                <p14:cNvContentPartPr/>
                <p14:nvPr/>
              </p14:nvContentPartPr>
              <p14:xfrm>
                <a:off x="8809549" y="626197"/>
                <a:ext cx="165240" cy="27324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06F2535A-D8FC-43BB-84EC-4419536DA183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8791909" y="608197"/>
                  <a:ext cx="200880" cy="30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003073C8-F847-46A1-85AC-57A61C84DA52}"/>
                    </a:ext>
                  </a:extLst>
                </p14:cNvPr>
                <p14:cNvContentPartPr/>
                <p14:nvPr/>
              </p14:nvContentPartPr>
              <p14:xfrm>
                <a:off x="5929909" y="1254397"/>
                <a:ext cx="210600" cy="39492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003073C8-F847-46A1-85AC-57A61C84DA52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5912269" y="1236757"/>
                  <a:ext cx="246240" cy="43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88CE8F3F-9F64-4A69-BFE8-F41904AA85AD}"/>
                    </a:ext>
                  </a:extLst>
                </p14:cNvPr>
                <p14:cNvContentPartPr/>
                <p14:nvPr/>
              </p14:nvContentPartPr>
              <p14:xfrm>
                <a:off x="5997589" y="1230637"/>
                <a:ext cx="233280" cy="14904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88CE8F3F-9F64-4A69-BFE8-F41904AA85A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5979949" y="1212997"/>
                  <a:ext cx="268920" cy="184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D63049B-AB55-4D74-8B9D-C75D7BA82A5A}"/>
              </a:ext>
            </a:extLst>
          </p:cNvPr>
          <p:cNvGrpSpPr/>
          <p:nvPr/>
        </p:nvGrpSpPr>
        <p:grpSpPr>
          <a:xfrm>
            <a:off x="1832389" y="2369677"/>
            <a:ext cx="473760" cy="271440"/>
            <a:chOff x="1832389" y="2369677"/>
            <a:chExt cx="473760" cy="271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3DDF6D39-3C65-4EE6-B0E7-5837AF01EC03}"/>
                    </a:ext>
                  </a:extLst>
                </p14:cNvPr>
                <p14:cNvContentPartPr/>
                <p14:nvPr/>
              </p14:nvContentPartPr>
              <p14:xfrm>
                <a:off x="1832389" y="2496757"/>
                <a:ext cx="393120" cy="13788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3DDF6D39-3C65-4EE6-B0E7-5837AF01EC03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814389" y="2479117"/>
                  <a:ext cx="42876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AA2D312B-E031-46AD-927C-005B722D67EE}"/>
                    </a:ext>
                  </a:extLst>
                </p14:cNvPr>
                <p14:cNvContentPartPr/>
                <p14:nvPr/>
              </p14:nvContentPartPr>
              <p14:xfrm>
                <a:off x="2125069" y="2369677"/>
                <a:ext cx="181080" cy="27144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AA2D312B-E031-46AD-927C-005B722D67EE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107069" y="2352037"/>
                  <a:ext cx="216720" cy="307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B47064EB-3BA0-4BB0-B8B4-49C243219DFF}"/>
              </a:ext>
            </a:extLst>
          </p:cNvPr>
          <p:cNvGrpSpPr/>
          <p:nvPr/>
        </p:nvGrpSpPr>
        <p:grpSpPr>
          <a:xfrm>
            <a:off x="5236189" y="2276077"/>
            <a:ext cx="752040" cy="378000"/>
            <a:chOff x="5236189" y="2276077"/>
            <a:chExt cx="752040" cy="378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BFF6BB59-AD3C-4FB2-9398-C9885633D252}"/>
                    </a:ext>
                  </a:extLst>
                </p14:cNvPr>
                <p14:cNvContentPartPr/>
                <p14:nvPr/>
              </p14:nvContentPartPr>
              <p14:xfrm>
                <a:off x="5374069" y="2341237"/>
                <a:ext cx="30960" cy="22932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BFF6BB59-AD3C-4FB2-9398-C9885633D252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356429" y="2323237"/>
                  <a:ext cx="6660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EAF8A436-3BC5-49B9-99D6-32CB20742299}"/>
                    </a:ext>
                  </a:extLst>
                </p14:cNvPr>
                <p14:cNvContentPartPr/>
                <p14:nvPr/>
              </p14:nvContentPartPr>
              <p14:xfrm>
                <a:off x="5236189" y="2287597"/>
                <a:ext cx="144000" cy="5976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EAF8A436-3BC5-49B9-99D6-32CB20742299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218189" y="2269597"/>
                  <a:ext cx="17964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54929596-28EA-424B-986D-339936A56BDD}"/>
                    </a:ext>
                  </a:extLst>
                </p14:cNvPr>
                <p14:cNvContentPartPr/>
                <p14:nvPr/>
              </p14:nvContentPartPr>
              <p14:xfrm>
                <a:off x="5691949" y="2457157"/>
                <a:ext cx="132120" cy="11988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54929596-28EA-424B-986D-339936A56BDD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673949" y="2439517"/>
                  <a:ext cx="16776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0A0D42A2-30F4-4459-9A71-D70F48A01C50}"/>
                    </a:ext>
                  </a:extLst>
                </p14:cNvPr>
                <p14:cNvContentPartPr/>
                <p14:nvPr/>
              </p14:nvContentPartPr>
              <p14:xfrm>
                <a:off x="5890309" y="2469757"/>
                <a:ext cx="97920" cy="18432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0A0D42A2-30F4-4459-9A71-D70F48A01C50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872669" y="2451757"/>
                  <a:ext cx="13356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63621179-74F2-4FA2-8761-659AF06F8A57}"/>
                    </a:ext>
                  </a:extLst>
                </p14:cNvPr>
                <p14:cNvContentPartPr/>
                <p14:nvPr/>
              </p14:nvContentPartPr>
              <p14:xfrm>
                <a:off x="5506909" y="2402797"/>
                <a:ext cx="124200" cy="14256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63621179-74F2-4FA2-8761-659AF06F8A57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488909" y="2384797"/>
                  <a:ext cx="15984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B7A417E6-371C-45CD-9AE3-7FC6269AF91A}"/>
                    </a:ext>
                  </a:extLst>
                </p14:cNvPr>
                <p14:cNvContentPartPr/>
                <p14:nvPr/>
              </p14:nvContentPartPr>
              <p14:xfrm>
                <a:off x="5289469" y="2276077"/>
                <a:ext cx="270000" cy="3204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B7A417E6-371C-45CD-9AE3-7FC6269AF91A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271829" y="2258437"/>
                  <a:ext cx="305640" cy="67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499730D9-FD71-4FC2-844C-F6CE30BADC77}"/>
              </a:ext>
            </a:extLst>
          </p:cNvPr>
          <p:cNvGrpSpPr/>
          <p:nvPr/>
        </p:nvGrpSpPr>
        <p:grpSpPr>
          <a:xfrm>
            <a:off x="1922029" y="3689077"/>
            <a:ext cx="327600" cy="193680"/>
            <a:chOff x="1922029" y="3689077"/>
            <a:chExt cx="327600" cy="193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ED091816-1543-4E43-81B7-84A2DC4B90DB}"/>
                    </a:ext>
                  </a:extLst>
                </p14:cNvPr>
                <p14:cNvContentPartPr/>
                <p14:nvPr/>
              </p14:nvContentPartPr>
              <p14:xfrm>
                <a:off x="1922029" y="3780877"/>
                <a:ext cx="298080" cy="2880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ED091816-1543-4E43-81B7-84A2DC4B90DB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904029" y="3762877"/>
                  <a:ext cx="33372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76A53555-D6EF-4FEE-AB35-81ED972C4A5C}"/>
                    </a:ext>
                  </a:extLst>
                </p14:cNvPr>
                <p14:cNvContentPartPr/>
                <p14:nvPr/>
              </p14:nvContentPartPr>
              <p14:xfrm>
                <a:off x="2173669" y="3689077"/>
                <a:ext cx="75960" cy="19368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76A53555-D6EF-4FEE-AB35-81ED972C4A5C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156029" y="3671077"/>
                  <a:ext cx="111600" cy="229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C8B27854-7C21-4FFF-9259-A74F74B00D51}"/>
              </a:ext>
            </a:extLst>
          </p:cNvPr>
          <p:cNvGrpSpPr/>
          <p:nvPr/>
        </p:nvGrpSpPr>
        <p:grpSpPr>
          <a:xfrm>
            <a:off x="1940749" y="5076517"/>
            <a:ext cx="285120" cy="199800"/>
            <a:chOff x="1940749" y="5076517"/>
            <a:chExt cx="285120" cy="199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C8924DCE-2522-4E3B-A4E9-6CD2B5B1AE92}"/>
                    </a:ext>
                  </a:extLst>
                </p14:cNvPr>
                <p14:cNvContentPartPr/>
                <p14:nvPr/>
              </p14:nvContentPartPr>
              <p14:xfrm>
                <a:off x="1940749" y="5205037"/>
                <a:ext cx="225000" cy="6624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C8924DCE-2522-4E3B-A4E9-6CD2B5B1AE92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923109" y="5187397"/>
                  <a:ext cx="26064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261326D1-DA13-4460-9B04-363575611393}"/>
                    </a:ext>
                  </a:extLst>
                </p14:cNvPr>
                <p14:cNvContentPartPr/>
                <p14:nvPr/>
              </p14:nvContentPartPr>
              <p14:xfrm>
                <a:off x="2131189" y="5076517"/>
                <a:ext cx="94680" cy="19980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261326D1-DA13-4460-9B04-363575611393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113549" y="5058517"/>
                  <a:ext cx="130320" cy="235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385FF3CE-3956-4723-A52C-220E5B463A0A}"/>
              </a:ext>
            </a:extLst>
          </p:cNvPr>
          <p:cNvGrpSpPr/>
          <p:nvPr/>
        </p:nvGrpSpPr>
        <p:grpSpPr>
          <a:xfrm>
            <a:off x="3805549" y="5296837"/>
            <a:ext cx="1338120" cy="331200"/>
            <a:chOff x="3805549" y="5296837"/>
            <a:chExt cx="1338120" cy="331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0897545A-AB5F-4E94-A34F-271C5AB0BC49}"/>
                    </a:ext>
                  </a:extLst>
                </p14:cNvPr>
                <p14:cNvContentPartPr/>
                <p14:nvPr/>
              </p14:nvContentPartPr>
              <p14:xfrm>
                <a:off x="3805549" y="5296837"/>
                <a:ext cx="644040" cy="2628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0897545A-AB5F-4E94-A34F-271C5AB0BC49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787549" y="5279197"/>
                  <a:ext cx="67968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63BDEB1E-4821-46B4-9C6C-AC2A539179FE}"/>
                    </a:ext>
                  </a:extLst>
                </p14:cNvPr>
                <p14:cNvContentPartPr/>
                <p14:nvPr/>
              </p14:nvContentPartPr>
              <p14:xfrm>
                <a:off x="4240429" y="5387197"/>
                <a:ext cx="903240" cy="24084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63BDEB1E-4821-46B4-9C6C-AC2A539179FE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4222429" y="5369197"/>
                  <a:ext cx="93888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D284A04C-7CF4-48F1-9F00-86D0C2735CBF}"/>
                    </a:ext>
                  </a:extLst>
                </p14:cNvPr>
                <p14:cNvContentPartPr/>
                <p14:nvPr/>
              </p14:nvContentPartPr>
              <p14:xfrm>
                <a:off x="4994269" y="5369197"/>
                <a:ext cx="137880" cy="21708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D284A04C-7CF4-48F1-9F00-86D0C2735CBF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4976629" y="5351557"/>
                  <a:ext cx="173520" cy="2527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5594528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8ECCE37-5D5C-44A2-B8C0-148547FDC78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Two main steps </a:t>
            </a:r>
            <a:r>
              <a:rPr lang="en-US" b="0"/>
              <a:t>of search algorithms</a:t>
            </a:r>
          </a:p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A3C2060-0B02-4E11-915D-117436A040B8}"/>
              </a:ext>
            </a:extLst>
          </p:cNvPr>
          <p:cNvSpPr/>
          <p:nvPr/>
        </p:nvSpPr>
        <p:spPr>
          <a:xfrm>
            <a:off x="992257" y="1439302"/>
            <a:ext cx="7318512" cy="19082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200">
                <a:latin typeface="Roboto" panose="02000000000000000000" pitchFamily="2" charset="0"/>
                <a:ea typeface="Roboto" panose="02000000000000000000" pitchFamily="2" charset="0"/>
              </a:rPr>
              <a:t>1. CHOOSE A NODE </a:t>
            </a:r>
            <a:r>
              <a:rPr lang="en-US" sz="2200" strike="sngStrike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200">
                <a:latin typeface="Roboto" panose="02000000000000000000" pitchFamily="2" charset="0"/>
                <a:ea typeface="Roboto" panose="02000000000000000000" pitchFamily="2" charset="0"/>
              </a:rPr>
              <a:t>2. EXPANDING THE NODE </a:t>
            </a:r>
            <a:r>
              <a:rPr lang="en-US" sz="2200" strike="sngStrike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US" sz="220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200">
                <a:latin typeface="Roboto" panose="02000000000000000000" pitchFamily="2" charset="0"/>
                <a:ea typeface="Roboto" panose="02000000000000000000" pitchFamily="2" charset="0"/>
              </a:rPr>
              <a:t>Repeat these 2 steps until </a:t>
            </a:r>
            <a:r>
              <a:rPr lang="en-US" sz="2200" strike="sngStrike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CD1B94EC-CA50-42A7-88F3-9DB60D56B95C}"/>
                  </a:ext>
                </a:extLst>
              </p14:cNvPr>
              <p14:cNvContentPartPr/>
              <p14:nvPr/>
            </p14:nvContentPartPr>
            <p14:xfrm>
              <a:off x="9331549" y="1189957"/>
              <a:ext cx="273960" cy="41040"/>
            </p14:xfrm>
          </p:contentPart>
        </mc:Choice>
        <mc:Fallback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CD1B94EC-CA50-42A7-88F3-9DB60D56B95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313909" y="1171957"/>
                <a:ext cx="309600" cy="7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69C93C7C-185D-4587-8842-CA7201930992}"/>
                  </a:ext>
                </a:extLst>
              </p14:cNvPr>
              <p14:cNvContentPartPr/>
              <p14:nvPr/>
            </p14:nvContentPartPr>
            <p14:xfrm>
              <a:off x="8114389" y="3636157"/>
              <a:ext cx="566280" cy="461880"/>
            </p14:xfrm>
          </p:contentPart>
        </mc:Choice>
        <mc:Fallback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69C93C7C-185D-4587-8842-CA720193099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096749" y="3618517"/>
                <a:ext cx="601920" cy="49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90EC95BB-CA09-4A9C-BAF8-BCFBBB300A4C}"/>
                  </a:ext>
                </a:extLst>
              </p14:cNvPr>
              <p14:cNvContentPartPr/>
              <p14:nvPr/>
            </p14:nvContentPartPr>
            <p14:xfrm>
              <a:off x="1471669" y="2395237"/>
              <a:ext cx="1981080" cy="88200"/>
            </p14:xfrm>
          </p:contentPart>
        </mc:Choice>
        <mc:Fallback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90EC95BB-CA09-4A9C-BAF8-BCFBBB300A4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454029" y="2377597"/>
                <a:ext cx="2016720" cy="123840"/>
              </a:xfrm>
              <a:prstGeom prst="rect">
                <a:avLst/>
              </a:prstGeom>
            </p:spPr>
          </p:pic>
        </mc:Fallback>
      </mc:AlternateContent>
      <p:grpSp>
        <p:nvGrpSpPr>
          <p:cNvPr id="68" name="Group 67">
            <a:extLst>
              <a:ext uri="{FF2B5EF4-FFF2-40B4-BE49-F238E27FC236}">
                <a16:creationId xmlns:a16="http://schemas.microsoft.com/office/drawing/2014/main" id="{81F9F63C-E0D2-4611-AE3F-E6E969BFEAF2}"/>
              </a:ext>
            </a:extLst>
          </p:cNvPr>
          <p:cNvGrpSpPr/>
          <p:nvPr/>
        </p:nvGrpSpPr>
        <p:grpSpPr>
          <a:xfrm>
            <a:off x="625309" y="1536997"/>
            <a:ext cx="371520" cy="308160"/>
            <a:chOff x="625309" y="1536997"/>
            <a:chExt cx="371520" cy="308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B312726C-8552-45B9-A7A1-5511C9D48928}"/>
                    </a:ext>
                  </a:extLst>
                </p14:cNvPr>
                <p14:cNvContentPartPr/>
                <p14:nvPr/>
              </p14:nvContentPartPr>
              <p14:xfrm>
                <a:off x="625309" y="1677757"/>
                <a:ext cx="371520" cy="13284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B312726C-8552-45B9-A7A1-5511C9D48928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07309" y="1659757"/>
                  <a:ext cx="40716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36F29D16-57F5-4458-BBED-6B723534C73D}"/>
                    </a:ext>
                  </a:extLst>
                </p14:cNvPr>
                <p14:cNvContentPartPr/>
                <p14:nvPr/>
              </p14:nvContentPartPr>
              <p14:xfrm>
                <a:off x="882349" y="1536997"/>
                <a:ext cx="107640" cy="30816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36F29D16-57F5-4458-BBED-6B723534C73D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864709" y="1519357"/>
                  <a:ext cx="143280" cy="343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DABB25A3-1C1F-4819-B0EA-C46A77FA69B4}"/>
              </a:ext>
            </a:extLst>
          </p:cNvPr>
          <p:cNvGrpSpPr/>
          <p:nvPr/>
        </p:nvGrpSpPr>
        <p:grpSpPr>
          <a:xfrm>
            <a:off x="3817789" y="591277"/>
            <a:ext cx="7282080" cy="3755160"/>
            <a:chOff x="3817789" y="591277"/>
            <a:chExt cx="7282080" cy="3755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E8F0262F-4B31-41D3-A022-F0BF6CD52336}"/>
                    </a:ext>
                  </a:extLst>
                </p14:cNvPr>
                <p14:cNvContentPartPr/>
                <p14:nvPr/>
              </p14:nvContentPartPr>
              <p14:xfrm>
                <a:off x="8443069" y="772357"/>
                <a:ext cx="634680" cy="57816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E8F0262F-4B31-41D3-A022-F0BF6CD52336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8425429" y="754357"/>
                  <a:ext cx="670320" cy="61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A68442A6-B555-4B03-854A-1CC26EFD8CE6}"/>
                    </a:ext>
                  </a:extLst>
                </p14:cNvPr>
                <p14:cNvContentPartPr/>
                <p14:nvPr/>
              </p14:nvContentPartPr>
              <p14:xfrm>
                <a:off x="7383589" y="2227117"/>
                <a:ext cx="613800" cy="63756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A68442A6-B555-4B03-854A-1CC26EFD8CE6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365949" y="2209477"/>
                  <a:ext cx="649440" cy="67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B0A523E2-DE77-48D5-9BAB-B31DBAB67550}"/>
                    </a:ext>
                  </a:extLst>
                </p14:cNvPr>
                <p14:cNvContentPartPr/>
                <p14:nvPr/>
              </p14:nvContentPartPr>
              <p14:xfrm>
                <a:off x="8784709" y="2375077"/>
                <a:ext cx="489600" cy="42588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B0A523E2-DE77-48D5-9BAB-B31DBAB67550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8766709" y="2357437"/>
                  <a:ext cx="525240" cy="46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5B0EC140-7591-4E5F-8B99-EA0E9E84A88A}"/>
                    </a:ext>
                  </a:extLst>
                </p14:cNvPr>
                <p14:cNvContentPartPr/>
                <p14:nvPr/>
              </p14:nvContentPartPr>
              <p14:xfrm>
                <a:off x="10287349" y="2442757"/>
                <a:ext cx="475560" cy="54180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5B0EC140-7591-4E5F-8B99-EA0E9E84A88A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0269349" y="2425117"/>
                  <a:ext cx="511200" cy="57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DC36616E-951D-47DA-BCEC-37D1E5D31252}"/>
                    </a:ext>
                  </a:extLst>
                </p14:cNvPr>
                <p14:cNvContentPartPr/>
                <p14:nvPr/>
              </p14:nvContentPartPr>
              <p14:xfrm>
                <a:off x="6608869" y="2993197"/>
                <a:ext cx="858960" cy="56124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DC36616E-951D-47DA-BCEC-37D1E5D31252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591229" y="2975197"/>
                  <a:ext cx="894600" cy="59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B4D17319-6CA9-4641-85D2-CD4DC1C9EFEF}"/>
                    </a:ext>
                  </a:extLst>
                </p14:cNvPr>
                <p14:cNvContentPartPr/>
                <p14:nvPr/>
              </p14:nvContentPartPr>
              <p14:xfrm>
                <a:off x="7539829" y="3060517"/>
                <a:ext cx="610200" cy="56160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B4D17319-6CA9-4641-85D2-CD4DC1C9EFEF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521829" y="3042877"/>
                  <a:ext cx="645840" cy="59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9E0A8EFC-4E64-4F90-9B25-E2F6F4F4C116}"/>
                    </a:ext>
                  </a:extLst>
                </p14:cNvPr>
                <p14:cNvContentPartPr/>
                <p14:nvPr/>
              </p14:nvContentPartPr>
              <p14:xfrm>
                <a:off x="7913869" y="3698797"/>
                <a:ext cx="489960" cy="61164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9E0A8EFC-4E64-4F90-9B25-E2F6F4F4C116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7895869" y="3681157"/>
                  <a:ext cx="525600" cy="64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84725A31-6DC4-48B4-BB61-DA08FFA1CDB3}"/>
                    </a:ext>
                  </a:extLst>
                </p14:cNvPr>
                <p14:cNvContentPartPr/>
                <p14:nvPr/>
              </p14:nvContentPartPr>
              <p14:xfrm>
                <a:off x="6169669" y="3697357"/>
                <a:ext cx="534240" cy="43308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84725A31-6DC4-48B4-BB61-DA08FFA1CDB3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6152029" y="3679357"/>
                  <a:ext cx="569880" cy="46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E106BF0F-1203-49D5-BDB5-8BD37C6F0069}"/>
                    </a:ext>
                  </a:extLst>
                </p14:cNvPr>
                <p14:cNvContentPartPr/>
                <p14:nvPr/>
              </p14:nvContentPartPr>
              <p14:xfrm>
                <a:off x="8974429" y="2872237"/>
                <a:ext cx="370440" cy="73296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E106BF0F-1203-49D5-BDB5-8BD37C6F0069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8956429" y="2854237"/>
                  <a:ext cx="406080" cy="76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482BFEFD-B4E0-4168-82EB-DD447809EB35}"/>
                    </a:ext>
                  </a:extLst>
                </p14:cNvPr>
                <p14:cNvContentPartPr/>
                <p14:nvPr/>
              </p14:nvContentPartPr>
              <p14:xfrm>
                <a:off x="9115909" y="3749917"/>
                <a:ext cx="388440" cy="59508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482BFEFD-B4E0-4168-82EB-DD447809EB35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9098269" y="3732277"/>
                  <a:ext cx="424080" cy="63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C854F368-731A-4B3C-B015-C7568DD53526}"/>
                    </a:ext>
                  </a:extLst>
                </p14:cNvPr>
                <p14:cNvContentPartPr/>
                <p14:nvPr/>
              </p14:nvContentPartPr>
              <p14:xfrm>
                <a:off x="10469509" y="3056557"/>
                <a:ext cx="256680" cy="50400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C854F368-731A-4B3C-B015-C7568DD53526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0451869" y="3038557"/>
                  <a:ext cx="292320" cy="53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F604AE8E-11AE-42CC-BEFA-CB72D7646B2A}"/>
                    </a:ext>
                  </a:extLst>
                </p14:cNvPr>
                <p14:cNvContentPartPr/>
                <p14:nvPr/>
              </p14:nvContentPartPr>
              <p14:xfrm>
                <a:off x="10318309" y="3843517"/>
                <a:ext cx="352440" cy="50292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F604AE8E-11AE-42CC-BEFA-CB72D7646B2A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0300669" y="3825517"/>
                  <a:ext cx="388080" cy="53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D960C95C-CE35-469B-BE3E-9BD83686A410}"/>
                    </a:ext>
                  </a:extLst>
                </p14:cNvPr>
                <p14:cNvContentPartPr/>
                <p14:nvPr/>
              </p14:nvContentPartPr>
              <p14:xfrm>
                <a:off x="7695349" y="1385437"/>
                <a:ext cx="900360" cy="72252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D960C95C-CE35-469B-BE3E-9BD83686A410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7677349" y="1367437"/>
                  <a:ext cx="936000" cy="75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8EBD5BD0-59E7-4D21-9156-156F31A5488F}"/>
                    </a:ext>
                  </a:extLst>
                </p14:cNvPr>
                <p14:cNvContentPartPr/>
                <p14:nvPr/>
              </p14:nvContentPartPr>
              <p14:xfrm>
                <a:off x="8582029" y="1431517"/>
                <a:ext cx="491040" cy="83376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8EBD5BD0-59E7-4D21-9156-156F31A5488F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8564029" y="1413877"/>
                  <a:ext cx="526680" cy="86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1C16F019-4D70-4EC6-BC0B-728C68DA5157}"/>
                    </a:ext>
                  </a:extLst>
                </p14:cNvPr>
                <p14:cNvContentPartPr/>
                <p14:nvPr/>
              </p14:nvContentPartPr>
              <p14:xfrm>
                <a:off x="8897749" y="1244677"/>
                <a:ext cx="1555920" cy="117936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1C16F019-4D70-4EC6-BC0B-728C68DA5157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8879749" y="1227037"/>
                  <a:ext cx="1591560" cy="121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A9EF1D8B-FA46-40D5-B145-6D6B33B5AFFB}"/>
                    </a:ext>
                  </a:extLst>
                </p14:cNvPr>
                <p14:cNvContentPartPr/>
                <p14:nvPr/>
              </p14:nvContentPartPr>
              <p14:xfrm>
                <a:off x="9325429" y="591277"/>
                <a:ext cx="267480" cy="16200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A9EF1D8B-FA46-40D5-B145-6D6B33B5AFFB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9307429" y="573277"/>
                  <a:ext cx="30312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D8A59E39-C7AB-45A3-821F-F0E1A259B2E9}"/>
                    </a:ext>
                  </a:extLst>
                </p14:cNvPr>
                <p14:cNvContentPartPr/>
                <p14:nvPr/>
              </p14:nvContentPartPr>
              <p14:xfrm>
                <a:off x="9159829" y="627637"/>
                <a:ext cx="202680" cy="25056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D8A59E39-C7AB-45A3-821F-F0E1A259B2E9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9142189" y="609997"/>
                  <a:ext cx="238320" cy="28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FCE9D43F-CF81-473A-86C6-F72411D26B0A}"/>
                    </a:ext>
                  </a:extLst>
                </p14:cNvPr>
                <p14:cNvContentPartPr/>
                <p14:nvPr/>
              </p14:nvContentPartPr>
              <p14:xfrm>
                <a:off x="9374029" y="971077"/>
                <a:ext cx="102240" cy="12204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FCE9D43F-CF81-473A-86C6-F72411D26B0A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9356389" y="953077"/>
                  <a:ext cx="13788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85841DF8-1D6C-4130-9A23-6C9ECAD66F9D}"/>
                    </a:ext>
                  </a:extLst>
                </p14:cNvPr>
                <p14:cNvContentPartPr/>
                <p14:nvPr/>
              </p14:nvContentPartPr>
              <p14:xfrm>
                <a:off x="9532069" y="1066117"/>
                <a:ext cx="73800" cy="14256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85841DF8-1D6C-4130-9A23-6C9ECAD66F9D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9514069" y="1048477"/>
                  <a:ext cx="10944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D55553E9-4BBF-4BE5-BD08-EC803B8A5788}"/>
                    </a:ext>
                  </a:extLst>
                </p14:cNvPr>
                <p14:cNvContentPartPr/>
                <p14:nvPr/>
              </p14:nvContentPartPr>
              <p14:xfrm>
                <a:off x="9323629" y="2240437"/>
                <a:ext cx="137520" cy="16524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D55553E9-4BBF-4BE5-BD08-EC803B8A5788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9305989" y="2222797"/>
                  <a:ext cx="17316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3ECCB752-2D25-40D6-87B6-5EF418700F70}"/>
                    </a:ext>
                  </a:extLst>
                </p14:cNvPr>
                <p14:cNvContentPartPr/>
                <p14:nvPr/>
              </p14:nvContentPartPr>
              <p14:xfrm>
                <a:off x="9468349" y="2371117"/>
                <a:ext cx="97920" cy="19692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3ECCB752-2D25-40D6-87B6-5EF418700F70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9450709" y="2353477"/>
                  <a:ext cx="13356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21CFCBEF-F11C-481B-801C-3DA189CBBA84}"/>
                    </a:ext>
                  </a:extLst>
                </p14:cNvPr>
                <p14:cNvContentPartPr/>
                <p14:nvPr/>
              </p14:nvContentPartPr>
              <p14:xfrm>
                <a:off x="10824109" y="2166637"/>
                <a:ext cx="117720" cy="18972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21CFCBEF-F11C-481B-801C-3DA189CBBA84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0806109" y="2148637"/>
                  <a:ext cx="15336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D429B1FA-D8D9-463D-B7C3-1AE8EFBD017D}"/>
                    </a:ext>
                  </a:extLst>
                </p14:cNvPr>
                <p14:cNvContentPartPr/>
                <p14:nvPr/>
              </p14:nvContentPartPr>
              <p14:xfrm>
                <a:off x="11013829" y="2336197"/>
                <a:ext cx="86040" cy="22284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D429B1FA-D8D9-463D-B7C3-1AE8EFBD017D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0995829" y="2318197"/>
                  <a:ext cx="12168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AD087100-889F-4088-BAC0-92B8790722BC}"/>
                    </a:ext>
                  </a:extLst>
                </p14:cNvPr>
                <p14:cNvContentPartPr/>
                <p14:nvPr/>
              </p14:nvContentPartPr>
              <p14:xfrm>
                <a:off x="7819549" y="1500997"/>
                <a:ext cx="146520" cy="9252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AD087100-889F-4088-BAC0-92B8790722BC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801549" y="1483357"/>
                  <a:ext cx="18216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CEE3F57A-A40F-4198-841C-85A61E10710E}"/>
                    </a:ext>
                  </a:extLst>
                </p14:cNvPr>
                <p14:cNvContentPartPr/>
                <p14:nvPr/>
              </p14:nvContentPartPr>
              <p14:xfrm>
                <a:off x="8070469" y="1568677"/>
                <a:ext cx="21240" cy="8712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CEE3F57A-A40F-4198-841C-85A61E10710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8052469" y="1551037"/>
                  <a:ext cx="5688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0618182B-BEF9-4504-9B7B-8FC9E56049BA}"/>
                    </a:ext>
                  </a:extLst>
                </p14:cNvPr>
                <p14:cNvContentPartPr/>
                <p14:nvPr/>
              </p14:nvContentPartPr>
              <p14:xfrm>
                <a:off x="8031589" y="1558237"/>
                <a:ext cx="65160" cy="5220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0618182B-BEF9-4504-9B7B-8FC9E56049BA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8013589" y="1540597"/>
                  <a:ext cx="10080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EBEF8763-A030-4358-8513-2053E73DE36A}"/>
                    </a:ext>
                  </a:extLst>
                </p14:cNvPr>
                <p14:cNvContentPartPr/>
                <p14:nvPr/>
              </p14:nvContentPartPr>
              <p14:xfrm>
                <a:off x="8818189" y="1641037"/>
                <a:ext cx="97920" cy="8244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EBEF8763-A030-4358-8513-2053E73DE36A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8800549" y="1623397"/>
                  <a:ext cx="13356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1AA5B284-2E4F-42C9-B7EF-3F1C738A5CA5}"/>
                    </a:ext>
                  </a:extLst>
                </p14:cNvPr>
                <p14:cNvContentPartPr/>
                <p14:nvPr/>
              </p14:nvContentPartPr>
              <p14:xfrm>
                <a:off x="8976949" y="1708357"/>
                <a:ext cx="104040" cy="21024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1AA5B284-2E4F-42C9-B7EF-3F1C738A5CA5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8959309" y="1690717"/>
                  <a:ext cx="13968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9A4EAB83-0900-4F8F-B442-54F20223D574}"/>
                    </a:ext>
                  </a:extLst>
                </p14:cNvPr>
                <p14:cNvContentPartPr/>
                <p14:nvPr/>
              </p14:nvContentPartPr>
              <p14:xfrm>
                <a:off x="9679309" y="1557517"/>
                <a:ext cx="86760" cy="10332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9A4EAB83-0900-4F8F-B442-54F20223D574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9661669" y="1539877"/>
                  <a:ext cx="12240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F39725E5-EFB0-4602-B02F-D03FB59FF683}"/>
                    </a:ext>
                  </a:extLst>
                </p14:cNvPr>
                <p14:cNvContentPartPr/>
                <p14:nvPr/>
              </p14:nvContentPartPr>
              <p14:xfrm>
                <a:off x="9816109" y="1663717"/>
                <a:ext cx="87840" cy="19044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F39725E5-EFB0-4602-B02F-D03FB59FF683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9798469" y="1646077"/>
                  <a:ext cx="12348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482D1D69-AEB1-4582-93C2-2831EECB0891}"/>
                    </a:ext>
                  </a:extLst>
                </p14:cNvPr>
                <p14:cNvContentPartPr/>
                <p14:nvPr/>
              </p14:nvContentPartPr>
              <p14:xfrm>
                <a:off x="7103509" y="2135677"/>
                <a:ext cx="117000" cy="12312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482D1D69-AEB1-4582-93C2-2831EECB0891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7085869" y="2117677"/>
                  <a:ext cx="15264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BB1D207D-99FB-405C-AA16-B06A383A5AD8}"/>
                    </a:ext>
                  </a:extLst>
                </p14:cNvPr>
                <p14:cNvContentPartPr/>
                <p14:nvPr/>
              </p14:nvContentPartPr>
              <p14:xfrm>
                <a:off x="7206469" y="2182837"/>
                <a:ext cx="154800" cy="17280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BB1D207D-99FB-405C-AA16-B06A383A5AD8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7188829" y="2164837"/>
                  <a:ext cx="19044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D674D239-D9E3-421B-AB34-4479735B3368}"/>
                    </a:ext>
                  </a:extLst>
                </p14:cNvPr>
                <p14:cNvContentPartPr/>
                <p14:nvPr/>
              </p14:nvContentPartPr>
              <p14:xfrm>
                <a:off x="7516789" y="2414677"/>
                <a:ext cx="277920" cy="26532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D674D239-D9E3-421B-AB34-4479735B3368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7498789" y="2396677"/>
                  <a:ext cx="313560" cy="30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4E32F3B1-66FB-499C-BDF2-399BC176BB25}"/>
                    </a:ext>
                  </a:extLst>
                </p14:cNvPr>
                <p14:cNvContentPartPr/>
                <p14:nvPr/>
              </p14:nvContentPartPr>
              <p14:xfrm>
                <a:off x="7475749" y="2446717"/>
                <a:ext cx="317160" cy="22932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4E32F3B1-66FB-499C-BDF2-399BC176BB25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7457749" y="2428717"/>
                  <a:ext cx="35280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32B5FC8A-D02C-41A8-BC3E-3EF2290354EB}"/>
                    </a:ext>
                  </a:extLst>
                </p14:cNvPr>
                <p14:cNvContentPartPr/>
                <p14:nvPr/>
              </p14:nvContentPartPr>
              <p14:xfrm>
                <a:off x="6122149" y="3615997"/>
                <a:ext cx="705240" cy="65088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32B5FC8A-D02C-41A8-BC3E-3EF2290354EB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6104509" y="3597997"/>
                  <a:ext cx="740880" cy="68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D64FB3E4-997D-4190-8C5D-081987CBBD48}"/>
                    </a:ext>
                  </a:extLst>
                </p14:cNvPr>
                <p14:cNvContentPartPr/>
                <p14:nvPr/>
              </p14:nvContentPartPr>
              <p14:xfrm>
                <a:off x="6037549" y="3594037"/>
                <a:ext cx="1011960" cy="67932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D64FB3E4-997D-4190-8C5D-081987CBBD48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6019549" y="3576397"/>
                  <a:ext cx="1047600" cy="71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01917719-479F-4BD4-A599-E8E30EA9CC90}"/>
                    </a:ext>
                  </a:extLst>
                </p14:cNvPr>
                <p14:cNvContentPartPr/>
                <p14:nvPr/>
              </p14:nvContentPartPr>
              <p14:xfrm>
                <a:off x="4498189" y="3114157"/>
                <a:ext cx="198720" cy="2952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01917719-479F-4BD4-A599-E8E30EA9CC90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4480189" y="3096157"/>
                  <a:ext cx="23436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14E491FC-0EB8-4E6E-9CEA-7C2B070B76D0}"/>
                    </a:ext>
                  </a:extLst>
                </p14:cNvPr>
                <p14:cNvContentPartPr/>
                <p14:nvPr/>
              </p14:nvContentPartPr>
              <p14:xfrm>
                <a:off x="4657669" y="3031357"/>
                <a:ext cx="93240" cy="19296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14E491FC-0EB8-4E6E-9CEA-7C2B070B76D0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4640029" y="3013357"/>
                  <a:ext cx="12888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CC271AB5-7F8F-4D98-864F-7D1ADBF9C9A0}"/>
                    </a:ext>
                  </a:extLst>
                </p14:cNvPr>
                <p14:cNvContentPartPr/>
                <p14:nvPr/>
              </p14:nvContentPartPr>
              <p14:xfrm>
                <a:off x="5063389" y="3072757"/>
                <a:ext cx="130320" cy="40320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CC271AB5-7F8F-4D98-864F-7D1ADBF9C9A0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5045389" y="3054757"/>
                  <a:ext cx="165960" cy="43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49D56D33-0B43-4576-88FB-36E6F07D87C0}"/>
                    </a:ext>
                  </a:extLst>
                </p14:cNvPr>
                <p14:cNvContentPartPr/>
                <p14:nvPr/>
              </p14:nvContentPartPr>
              <p14:xfrm>
                <a:off x="5262829" y="3108397"/>
                <a:ext cx="150480" cy="13752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49D56D33-0B43-4576-88FB-36E6F07D87C0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5244829" y="3090757"/>
                  <a:ext cx="18612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0F7118CE-0B29-4A43-AE04-E6739134582C}"/>
                    </a:ext>
                  </a:extLst>
                </p14:cNvPr>
                <p14:cNvContentPartPr/>
                <p14:nvPr/>
              </p14:nvContentPartPr>
              <p14:xfrm>
                <a:off x="5501509" y="2922277"/>
                <a:ext cx="425520" cy="37980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0F7118CE-0B29-4A43-AE04-E6739134582C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5483509" y="2904637"/>
                  <a:ext cx="461160" cy="41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DDC5FB0B-1963-4553-AAE6-B967ADC3E3FC}"/>
                    </a:ext>
                  </a:extLst>
                </p14:cNvPr>
                <p14:cNvContentPartPr/>
                <p14:nvPr/>
              </p14:nvContentPartPr>
              <p14:xfrm>
                <a:off x="4940989" y="3520957"/>
                <a:ext cx="1175760" cy="9036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DDC5FB0B-1963-4553-AAE6-B967ADC3E3FC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4923349" y="3503317"/>
                  <a:ext cx="12114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5267ABD7-D8E9-47DC-9BB0-84518C247804}"/>
                    </a:ext>
                  </a:extLst>
                </p14:cNvPr>
                <p14:cNvContentPartPr/>
                <p14:nvPr/>
              </p14:nvContentPartPr>
              <p14:xfrm>
                <a:off x="3817789" y="1344037"/>
                <a:ext cx="91440" cy="43884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5267ABD7-D8E9-47DC-9BB0-84518C247804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3799789" y="1326037"/>
                  <a:ext cx="127080" cy="47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B6C51FC6-4F1B-4140-ACAA-B326247843AA}"/>
                    </a:ext>
                  </a:extLst>
                </p14:cNvPr>
                <p14:cNvContentPartPr/>
                <p14:nvPr/>
              </p14:nvContentPartPr>
              <p14:xfrm>
                <a:off x="3988069" y="1534837"/>
                <a:ext cx="138600" cy="21708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B6C51FC6-4F1B-4140-ACAA-B326247843AA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3970069" y="1517197"/>
                  <a:ext cx="17424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EE8EA957-F830-4A86-8FD9-863F60405F4A}"/>
                    </a:ext>
                  </a:extLst>
                </p14:cNvPr>
                <p14:cNvContentPartPr/>
                <p14:nvPr/>
              </p14:nvContentPartPr>
              <p14:xfrm>
                <a:off x="4183189" y="1539877"/>
                <a:ext cx="159120" cy="17604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EE8EA957-F830-4A86-8FD9-863F60405F4A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4165189" y="1522237"/>
                  <a:ext cx="19476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2A2608EA-67B5-4FEB-B35B-9C80510905AC}"/>
                    </a:ext>
                  </a:extLst>
                </p14:cNvPr>
                <p14:cNvContentPartPr/>
                <p14:nvPr/>
              </p14:nvContentPartPr>
              <p14:xfrm>
                <a:off x="4356349" y="1571917"/>
                <a:ext cx="351720" cy="15336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2A2608EA-67B5-4FEB-B35B-9C80510905AC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4338349" y="1554277"/>
                  <a:ext cx="38736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4A05424C-D455-4500-845B-54B4968233C4}"/>
                    </a:ext>
                  </a:extLst>
                </p14:cNvPr>
                <p14:cNvContentPartPr/>
                <p14:nvPr/>
              </p14:nvContentPartPr>
              <p14:xfrm>
                <a:off x="4762069" y="1357717"/>
                <a:ext cx="376920" cy="33768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4A05424C-D455-4500-845B-54B4968233C4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4744429" y="1339717"/>
                  <a:ext cx="412560" cy="37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3F5028B1-2034-4EF7-9F56-4FD935F019F0}"/>
                    </a:ext>
                  </a:extLst>
                </p14:cNvPr>
                <p14:cNvContentPartPr/>
                <p14:nvPr/>
              </p14:nvContentPartPr>
              <p14:xfrm>
                <a:off x="5556949" y="1545637"/>
                <a:ext cx="121680" cy="13212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3F5028B1-2034-4EF7-9F56-4FD935F019F0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5539309" y="1527997"/>
                  <a:ext cx="15732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6CD33FD8-EFC6-4681-BF24-63EFC1EF2189}"/>
                    </a:ext>
                  </a:extLst>
                </p14:cNvPr>
                <p14:cNvContentPartPr/>
                <p14:nvPr/>
              </p14:nvContentPartPr>
              <p14:xfrm>
                <a:off x="5710669" y="1392637"/>
                <a:ext cx="209520" cy="30960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6CD33FD8-EFC6-4681-BF24-63EFC1EF2189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5693029" y="1374637"/>
                  <a:ext cx="245160" cy="34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E260EE61-82A7-4204-997B-A274753D4000}"/>
                    </a:ext>
                  </a:extLst>
                </p14:cNvPr>
                <p14:cNvContentPartPr/>
                <p14:nvPr/>
              </p14:nvContentPartPr>
              <p14:xfrm>
                <a:off x="5914789" y="1575517"/>
                <a:ext cx="108720" cy="15552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E260EE61-82A7-4204-997B-A274753D4000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5896789" y="1557877"/>
                  <a:ext cx="14436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205CBAD3-B37A-4EE4-B530-24C767E97625}"/>
                    </a:ext>
                  </a:extLst>
                </p14:cNvPr>
                <p14:cNvContentPartPr/>
                <p14:nvPr/>
              </p14:nvContentPartPr>
              <p14:xfrm>
                <a:off x="6035749" y="1604317"/>
                <a:ext cx="209520" cy="11196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205CBAD3-B37A-4EE4-B530-24C767E97625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6017749" y="1586317"/>
                  <a:ext cx="24516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1A142F23-33BF-4612-8446-A98A1BA6ECF3}"/>
                    </a:ext>
                  </a:extLst>
                </p14:cNvPr>
                <p14:cNvContentPartPr/>
                <p14:nvPr/>
              </p14:nvContentPartPr>
              <p14:xfrm>
                <a:off x="6281989" y="1407037"/>
                <a:ext cx="34560" cy="33300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1A142F23-33BF-4612-8446-A98A1BA6ECF3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6263989" y="1389397"/>
                  <a:ext cx="70200" cy="36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5C1E68D1-3FCD-45C6-A7BE-65FCE0007B35}"/>
                    </a:ext>
                  </a:extLst>
                </p14:cNvPr>
                <p14:cNvContentPartPr/>
                <p14:nvPr/>
              </p14:nvContentPartPr>
              <p14:xfrm>
                <a:off x="6234109" y="1541677"/>
                <a:ext cx="253080" cy="18972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5C1E68D1-3FCD-45C6-A7BE-65FCE0007B35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6216109" y="1524037"/>
                  <a:ext cx="28872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D0CDB137-2EE8-4727-92A9-3E0C1FFB4E56}"/>
                    </a:ext>
                  </a:extLst>
                </p14:cNvPr>
                <p14:cNvContentPartPr/>
                <p14:nvPr/>
              </p14:nvContentPartPr>
              <p14:xfrm>
                <a:off x="6518149" y="1587397"/>
                <a:ext cx="281880" cy="36180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D0CDB137-2EE8-4727-92A9-3E0C1FFB4E56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6500149" y="1569757"/>
                  <a:ext cx="317520" cy="39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7541FE00-7169-4254-9984-6BF6FBC89C01}"/>
                    </a:ext>
                  </a:extLst>
                </p14:cNvPr>
                <p14:cNvContentPartPr/>
                <p14:nvPr/>
              </p14:nvContentPartPr>
              <p14:xfrm>
                <a:off x="6643429" y="1653997"/>
                <a:ext cx="160200" cy="54648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7541FE00-7169-4254-9984-6BF6FBC89C01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6625789" y="1636357"/>
                  <a:ext cx="195840" cy="58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F6D3FD92-B83C-49AF-BFE5-3861323D47A6}"/>
                    </a:ext>
                  </a:extLst>
                </p14:cNvPr>
                <p14:cNvContentPartPr/>
                <p14:nvPr/>
              </p14:nvContentPartPr>
              <p14:xfrm>
                <a:off x="6912709" y="1461757"/>
                <a:ext cx="172800" cy="57780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F6D3FD92-B83C-49AF-BFE5-3861323D47A6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6894709" y="1443757"/>
                  <a:ext cx="208440" cy="61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2FF575C3-DA73-4228-B826-F53DE4508FE9}"/>
                    </a:ext>
                  </a:extLst>
                </p14:cNvPr>
                <p14:cNvContentPartPr/>
                <p14:nvPr/>
              </p14:nvContentPartPr>
              <p14:xfrm>
                <a:off x="5511949" y="1490917"/>
                <a:ext cx="141480" cy="26280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2FF575C3-DA73-4228-B826-F53DE4508FE9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5494309" y="1472917"/>
                  <a:ext cx="177120" cy="2984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8329659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DA3FA2A-CA86-4E8B-89FA-2137355FA8F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sz="2800"/>
              <a:t>Three common variants of queues</a:t>
            </a:r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2E6EF14-C7F9-41AE-B036-B2FF19680A4F}"/>
              </a:ext>
            </a:extLst>
          </p:cNvPr>
          <p:cNvSpPr/>
          <p:nvPr/>
        </p:nvSpPr>
        <p:spPr>
          <a:xfrm>
            <a:off x="1550506" y="1448593"/>
            <a:ext cx="9631017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>
                <a:latin typeface="Roboto" panose="02000000000000000000" pitchFamily="2" charset="0"/>
                <a:ea typeface="Roboto" panose="02000000000000000000" pitchFamily="2" charset="0"/>
              </a:rPr>
              <a:t>FIFO queue </a:t>
            </a:r>
            <a:r>
              <a:rPr lang="en-US" sz="2400">
                <a:latin typeface="Roboto" panose="02000000000000000000" pitchFamily="2" charset="0"/>
                <a:ea typeface="Roboto" panose="02000000000000000000" pitchFamily="2" charset="0"/>
              </a:rPr>
              <a:t>(ﬁrst-in, ﬁrst-out): </a:t>
            </a:r>
            <a:r>
              <a:rPr lang="en-US" sz="2400" strike="sngStrike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</a:p>
          <a:p>
            <a:endParaRPr lang="en-US" sz="2400"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n-US" sz="2400"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n-US" sz="240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sz="2400" b="1">
                <a:latin typeface="Roboto" panose="02000000000000000000" pitchFamily="2" charset="0"/>
                <a:ea typeface="Roboto" panose="02000000000000000000" pitchFamily="2" charset="0"/>
              </a:rPr>
              <a:t>LIFO queue </a:t>
            </a:r>
            <a:r>
              <a:rPr lang="en-US" sz="2400">
                <a:latin typeface="Roboto" panose="02000000000000000000" pitchFamily="2" charset="0"/>
                <a:ea typeface="Roboto" panose="02000000000000000000" pitchFamily="2" charset="0"/>
              </a:rPr>
              <a:t>(last-in, ﬁrst-out, aka a </a:t>
            </a:r>
            <a:r>
              <a:rPr lang="en-US" sz="2400" b="1">
                <a:latin typeface="Roboto" panose="02000000000000000000" pitchFamily="2" charset="0"/>
                <a:ea typeface="Roboto" panose="02000000000000000000" pitchFamily="2" charset="0"/>
              </a:rPr>
              <a:t>stack</a:t>
            </a:r>
            <a:r>
              <a:rPr lang="en-US" sz="2400">
                <a:latin typeface="Roboto" panose="02000000000000000000" pitchFamily="2" charset="0"/>
                <a:ea typeface="Roboto" panose="02000000000000000000" pitchFamily="2" charset="0"/>
              </a:rPr>
              <a:t>): </a:t>
            </a:r>
            <a:r>
              <a:rPr lang="en-US" sz="2400" strike="sngStrike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</a:p>
          <a:p>
            <a:endParaRPr lang="en-US" sz="2400"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n-US" sz="2400"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n-US" sz="240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sz="2400" b="1">
                <a:latin typeface="Roboto" panose="02000000000000000000" pitchFamily="2" charset="0"/>
                <a:ea typeface="Roboto" panose="02000000000000000000" pitchFamily="2" charset="0"/>
              </a:rPr>
              <a:t>Priority queue</a:t>
            </a:r>
            <a:r>
              <a:rPr lang="en-US" sz="2400">
                <a:latin typeface="Roboto" panose="02000000000000000000" pitchFamily="2" charset="0"/>
                <a:ea typeface="Roboto" panose="02000000000000000000" pitchFamily="2" charset="0"/>
              </a:rPr>
              <a:t>: </a:t>
            </a:r>
            <a:r>
              <a:rPr lang="en-US" sz="2400" strike="sngStrike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2ABB179B-FE14-4C7F-BCBA-FB6AB144CCDD}"/>
                  </a:ext>
                </a:extLst>
              </p14:cNvPr>
              <p14:cNvContentPartPr/>
              <p14:nvPr/>
            </p14:nvContentPartPr>
            <p14:xfrm>
              <a:off x="1631509" y="1888717"/>
              <a:ext cx="1515240" cy="3744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2ABB179B-FE14-4C7F-BCBA-FB6AB144CCD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13509" y="1871077"/>
                <a:ext cx="1550880" cy="73080"/>
              </a:xfrm>
              <a:prstGeom prst="rect">
                <a:avLst/>
              </a:prstGeom>
            </p:spPr>
          </p:pic>
        </mc:Fallback>
      </mc:AlternateContent>
      <p:grpSp>
        <p:nvGrpSpPr>
          <p:cNvPr id="34" name="Group 33">
            <a:extLst>
              <a:ext uri="{FF2B5EF4-FFF2-40B4-BE49-F238E27FC236}">
                <a16:creationId xmlns:a16="http://schemas.microsoft.com/office/drawing/2014/main" id="{877401B4-9312-498B-AC63-F82FF87589E0}"/>
              </a:ext>
            </a:extLst>
          </p:cNvPr>
          <p:cNvGrpSpPr/>
          <p:nvPr/>
        </p:nvGrpSpPr>
        <p:grpSpPr>
          <a:xfrm>
            <a:off x="2444389" y="2027677"/>
            <a:ext cx="4479120" cy="620280"/>
            <a:chOff x="2444389" y="2027677"/>
            <a:chExt cx="4479120" cy="620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678434C4-D607-44AD-BE4F-E373279540CD}"/>
                    </a:ext>
                  </a:extLst>
                </p14:cNvPr>
                <p14:cNvContentPartPr/>
                <p14:nvPr/>
              </p14:nvContentPartPr>
              <p14:xfrm>
                <a:off x="3529429" y="2027677"/>
                <a:ext cx="2667240" cy="6948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678434C4-D607-44AD-BE4F-E373279540CD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511789" y="2009677"/>
                  <a:ext cx="270288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EEB92F75-5184-4075-9FC6-08D45D6767A1}"/>
                    </a:ext>
                  </a:extLst>
                </p14:cNvPr>
                <p14:cNvContentPartPr/>
                <p14:nvPr/>
              </p14:nvContentPartPr>
              <p14:xfrm>
                <a:off x="3581269" y="2406037"/>
                <a:ext cx="2567880" cy="15696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EEB92F75-5184-4075-9FC6-08D45D6767A1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563629" y="2388037"/>
                  <a:ext cx="260352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B51AF0B0-FF22-4BF7-971D-FD46447D7127}"/>
                    </a:ext>
                  </a:extLst>
                </p14:cNvPr>
                <p14:cNvContentPartPr/>
                <p14:nvPr/>
              </p14:nvContentPartPr>
              <p14:xfrm>
                <a:off x="5915509" y="2184637"/>
                <a:ext cx="100800" cy="17640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B51AF0B0-FF22-4BF7-971D-FD46447D7127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897869" y="2166637"/>
                  <a:ext cx="13644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80E4DCD9-3D8D-463D-91DA-9E89F3B47BBC}"/>
                    </a:ext>
                  </a:extLst>
                </p14:cNvPr>
                <p14:cNvContentPartPr/>
                <p14:nvPr/>
              </p14:nvContentPartPr>
              <p14:xfrm>
                <a:off x="5457589" y="2157637"/>
                <a:ext cx="116640" cy="17964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80E4DCD9-3D8D-463D-91DA-9E89F3B47BBC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439589" y="2139637"/>
                  <a:ext cx="15228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840E545C-3DA5-4157-AD47-A2426ABD6874}"/>
                    </a:ext>
                  </a:extLst>
                </p14:cNvPr>
                <p14:cNvContentPartPr/>
                <p14:nvPr/>
              </p14:nvContentPartPr>
              <p14:xfrm>
                <a:off x="5060149" y="2152597"/>
                <a:ext cx="96120" cy="19368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840E545C-3DA5-4157-AD47-A2426ABD6874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042509" y="2134597"/>
                  <a:ext cx="13176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64701434-BA70-4DBD-A1B8-72589BDC98E1}"/>
                    </a:ext>
                  </a:extLst>
                </p14:cNvPr>
                <p14:cNvContentPartPr/>
                <p14:nvPr/>
              </p14:nvContentPartPr>
              <p14:xfrm>
                <a:off x="4627069" y="2159077"/>
                <a:ext cx="75240" cy="13356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64701434-BA70-4DBD-A1B8-72589BDC98E1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609429" y="2141437"/>
                  <a:ext cx="11088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BA666EB0-5A9A-4CF6-A1C0-C4CCF4CDAF3F}"/>
                    </a:ext>
                  </a:extLst>
                </p14:cNvPr>
                <p14:cNvContentPartPr/>
                <p14:nvPr/>
              </p14:nvContentPartPr>
              <p14:xfrm>
                <a:off x="4676749" y="2202997"/>
                <a:ext cx="33840" cy="15156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BA666EB0-5A9A-4CF6-A1C0-C4CCF4CDAF3F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658749" y="2185357"/>
                  <a:ext cx="6948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AFFB07CC-ADD6-4444-B8B4-647EC12755E1}"/>
                    </a:ext>
                  </a:extLst>
                </p14:cNvPr>
                <p14:cNvContentPartPr/>
                <p14:nvPr/>
              </p14:nvContentPartPr>
              <p14:xfrm>
                <a:off x="4240789" y="2153677"/>
                <a:ext cx="122760" cy="20628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AFFB07CC-ADD6-4444-B8B4-647EC12755E1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223149" y="2136037"/>
                  <a:ext cx="15840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7A0B3379-8213-44DA-92A7-378B404EFA88}"/>
                    </a:ext>
                  </a:extLst>
                </p14:cNvPr>
                <p14:cNvContentPartPr/>
                <p14:nvPr/>
              </p14:nvContentPartPr>
              <p14:xfrm>
                <a:off x="6146629" y="2142157"/>
                <a:ext cx="544320" cy="13176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7A0B3379-8213-44DA-92A7-378B404EFA88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128629" y="2124157"/>
                  <a:ext cx="57996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F772811A-873D-4DB1-922B-9AE918A73C40}"/>
                    </a:ext>
                  </a:extLst>
                </p14:cNvPr>
                <p14:cNvContentPartPr/>
                <p14:nvPr/>
              </p14:nvContentPartPr>
              <p14:xfrm>
                <a:off x="6623989" y="2055397"/>
                <a:ext cx="86760" cy="26748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F772811A-873D-4DB1-922B-9AE918A73C40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6605989" y="2037397"/>
                  <a:ext cx="122400" cy="30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20B47680-464D-490F-B930-0283A97E44E3}"/>
                    </a:ext>
                  </a:extLst>
                </p14:cNvPr>
                <p14:cNvContentPartPr/>
                <p14:nvPr/>
              </p14:nvContentPartPr>
              <p14:xfrm>
                <a:off x="6476029" y="2397397"/>
                <a:ext cx="138600" cy="21852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20B47680-464D-490F-B930-0283A97E44E3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6458389" y="2379397"/>
                  <a:ext cx="174240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40D955A3-68AC-415B-9DB6-49F0A1D20268}"/>
                    </a:ext>
                  </a:extLst>
                </p14:cNvPr>
                <p14:cNvContentPartPr/>
                <p14:nvPr/>
              </p14:nvContentPartPr>
              <p14:xfrm>
                <a:off x="6662149" y="2396677"/>
                <a:ext cx="261360" cy="25128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40D955A3-68AC-415B-9DB6-49F0A1D20268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6644509" y="2379037"/>
                  <a:ext cx="297000" cy="28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6688498B-B3E8-4BD7-B0EF-793F21CE7B1B}"/>
                    </a:ext>
                  </a:extLst>
                </p14:cNvPr>
                <p14:cNvContentPartPr/>
                <p14:nvPr/>
              </p14:nvContentPartPr>
              <p14:xfrm>
                <a:off x="3146389" y="2243677"/>
                <a:ext cx="292680" cy="5220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6688498B-B3E8-4BD7-B0EF-793F21CE7B1B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128749" y="2225677"/>
                  <a:ext cx="32832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23E9DC51-D01D-4CC5-9E8F-83ABFEA0CFA3}"/>
                    </a:ext>
                  </a:extLst>
                </p14:cNvPr>
                <p14:cNvContentPartPr/>
                <p14:nvPr/>
              </p14:nvContentPartPr>
              <p14:xfrm>
                <a:off x="3330349" y="2156557"/>
                <a:ext cx="183240" cy="23184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23E9DC51-D01D-4CC5-9E8F-83ABFEA0CFA3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312709" y="2138917"/>
                  <a:ext cx="21888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467DA330-0776-408D-ADF3-372CEB84B90E}"/>
                    </a:ext>
                  </a:extLst>
                </p14:cNvPr>
                <p14:cNvContentPartPr/>
                <p14:nvPr/>
              </p14:nvContentPartPr>
              <p14:xfrm>
                <a:off x="2444389" y="2209477"/>
                <a:ext cx="19080" cy="16596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467DA330-0776-408D-ADF3-372CEB84B90E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426749" y="2191837"/>
                  <a:ext cx="5472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4B8B9CFC-17D9-4853-B427-E9CECDF0A00C}"/>
                    </a:ext>
                  </a:extLst>
                </p14:cNvPr>
                <p14:cNvContentPartPr/>
                <p14:nvPr/>
              </p14:nvContentPartPr>
              <p14:xfrm>
                <a:off x="2497669" y="2062597"/>
                <a:ext cx="6840" cy="2232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4B8B9CFC-17D9-4853-B427-E9CECDF0A00C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479669" y="2044597"/>
                  <a:ext cx="4248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D7157285-A2D8-42CC-A5F8-D72117F29E6B}"/>
                    </a:ext>
                  </a:extLst>
                </p14:cNvPr>
                <p14:cNvContentPartPr/>
                <p14:nvPr/>
              </p14:nvContentPartPr>
              <p14:xfrm>
                <a:off x="2564269" y="2236837"/>
                <a:ext cx="194400" cy="16704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D7157285-A2D8-42CC-A5F8-D72117F29E6B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546629" y="2218837"/>
                  <a:ext cx="23004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E88A8AB0-5ACD-4032-BF9F-5119208A35DF}"/>
                    </a:ext>
                  </a:extLst>
                </p14:cNvPr>
                <p14:cNvContentPartPr/>
                <p14:nvPr/>
              </p14:nvContentPartPr>
              <p14:xfrm>
                <a:off x="2858389" y="2226757"/>
                <a:ext cx="82440" cy="12780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E88A8AB0-5ACD-4032-BF9F-5119208A35DF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840749" y="2208757"/>
                  <a:ext cx="11808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FAB18337-46A2-453B-A31E-25D8B3E0BE68}"/>
                    </a:ext>
                  </a:extLst>
                </p14:cNvPr>
                <p14:cNvContentPartPr/>
                <p14:nvPr/>
              </p14:nvContentPartPr>
              <p14:xfrm>
                <a:off x="2963149" y="2258797"/>
                <a:ext cx="70920" cy="9792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FAB18337-46A2-453B-A31E-25D8B3E0BE68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2945509" y="2241157"/>
                  <a:ext cx="10656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11B46022-9C18-4E28-9BFB-E870955A2109}"/>
                    </a:ext>
                  </a:extLst>
                </p14:cNvPr>
                <p14:cNvContentPartPr/>
                <p14:nvPr/>
              </p14:nvContentPartPr>
              <p14:xfrm>
                <a:off x="3027229" y="2081317"/>
                <a:ext cx="95040" cy="24552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11B46022-9C18-4E28-9BFB-E870955A2109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009589" y="2063317"/>
                  <a:ext cx="130680" cy="28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A35FEDA2-7B05-4613-9AE7-A5F517CF9F57}"/>
                    </a:ext>
                  </a:extLst>
                </p14:cNvPr>
                <p14:cNvContentPartPr/>
                <p14:nvPr/>
              </p14:nvContentPartPr>
              <p14:xfrm>
                <a:off x="3837589" y="2142877"/>
                <a:ext cx="125640" cy="17496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A35FEDA2-7B05-4613-9AE7-A5F517CF9F57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3819589" y="2125237"/>
                  <a:ext cx="161280" cy="210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69EBA244-1035-469B-986D-63F98E3432FD}"/>
                  </a:ext>
                </a:extLst>
              </p14:cNvPr>
              <p14:cNvContentPartPr/>
              <p14:nvPr/>
            </p14:nvContentPartPr>
            <p14:xfrm>
              <a:off x="1617829" y="3311437"/>
              <a:ext cx="1479240" cy="57600"/>
            </p14:xfrm>
          </p:contentPart>
        </mc:Choice>
        <mc:Fallback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69EBA244-1035-469B-986D-63F98E3432FD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599829" y="3293797"/>
                <a:ext cx="1514880" cy="9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FE6FD486-50AD-4CD5-8DC9-1B2F48CE915B}"/>
                  </a:ext>
                </a:extLst>
              </p14:cNvPr>
              <p14:cNvContentPartPr/>
              <p14:nvPr/>
            </p14:nvContentPartPr>
            <p14:xfrm>
              <a:off x="6175429" y="2838757"/>
              <a:ext cx="1036080" cy="584640"/>
            </p14:xfrm>
          </p:contentPart>
        </mc:Choice>
        <mc:Fallback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FE6FD486-50AD-4CD5-8DC9-1B2F48CE915B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6157429" y="2821117"/>
                <a:ext cx="1071720" cy="62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170AEBCD-2504-4646-A65E-E86BA52CB971}"/>
                  </a:ext>
                </a:extLst>
              </p14:cNvPr>
              <p14:cNvContentPartPr/>
              <p14:nvPr/>
            </p14:nvContentPartPr>
            <p14:xfrm>
              <a:off x="8179189" y="2753437"/>
              <a:ext cx="415800" cy="1689840"/>
            </p14:xfrm>
          </p:contentPart>
        </mc:Choice>
        <mc:Fallback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170AEBCD-2504-4646-A65E-E86BA52CB971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8161549" y="2735797"/>
                <a:ext cx="451440" cy="172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F98392C5-1AFF-4A99-836E-9A6F01C729E2}"/>
                  </a:ext>
                </a:extLst>
              </p14:cNvPr>
              <p14:cNvContentPartPr/>
              <p14:nvPr/>
            </p14:nvContentPartPr>
            <p14:xfrm>
              <a:off x="8312029" y="2713117"/>
              <a:ext cx="140760" cy="185400"/>
            </p14:xfrm>
          </p:contentPart>
        </mc:Choice>
        <mc:Fallback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F98392C5-1AFF-4A99-836E-9A6F01C729E2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8294389" y="2695117"/>
                <a:ext cx="176400" cy="221040"/>
              </a:xfrm>
              <a:prstGeom prst="rect">
                <a:avLst/>
              </a:prstGeom>
            </p:spPr>
          </p:pic>
        </mc:Fallback>
      </mc:AlternateContent>
      <p:grpSp>
        <p:nvGrpSpPr>
          <p:cNvPr id="78" name="Group 77">
            <a:extLst>
              <a:ext uri="{FF2B5EF4-FFF2-40B4-BE49-F238E27FC236}">
                <a16:creationId xmlns:a16="http://schemas.microsoft.com/office/drawing/2014/main" id="{A2C50705-6CD0-496B-B391-33E8DBBF8B19}"/>
              </a:ext>
            </a:extLst>
          </p:cNvPr>
          <p:cNvGrpSpPr/>
          <p:nvPr/>
        </p:nvGrpSpPr>
        <p:grpSpPr>
          <a:xfrm>
            <a:off x="7789309" y="1351237"/>
            <a:ext cx="1688760" cy="3098160"/>
            <a:chOff x="7789309" y="1351237"/>
            <a:chExt cx="1688760" cy="3098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4B127AC7-C688-480C-97EF-DE128117A962}"/>
                    </a:ext>
                  </a:extLst>
                </p14:cNvPr>
                <p14:cNvContentPartPr/>
                <p14:nvPr/>
              </p14:nvContentPartPr>
              <p14:xfrm>
                <a:off x="8598229" y="2811037"/>
                <a:ext cx="45360" cy="159480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4B127AC7-C688-480C-97EF-DE128117A962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580229" y="2793037"/>
                  <a:ext cx="81000" cy="163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DEFEB501-E3D1-4242-99FC-328D9248B01E}"/>
                    </a:ext>
                  </a:extLst>
                </p14:cNvPr>
                <p14:cNvContentPartPr/>
                <p14:nvPr/>
              </p14:nvContentPartPr>
              <p14:xfrm>
                <a:off x="8156509" y="2803117"/>
                <a:ext cx="44280" cy="156024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DEFEB501-E3D1-4242-99FC-328D9248B01E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8138509" y="2785117"/>
                  <a:ext cx="79920" cy="159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85672898-C005-4F1A-A72A-C1385F888893}"/>
                    </a:ext>
                  </a:extLst>
                </p14:cNvPr>
                <p14:cNvContentPartPr/>
                <p14:nvPr/>
              </p14:nvContentPartPr>
              <p14:xfrm>
                <a:off x="8195389" y="4424557"/>
                <a:ext cx="493920" cy="2484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85672898-C005-4F1A-A72A-C1385F888893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8177749" y="4406917"/>
                  <a:ext cx="52956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17A6832B-DD1A-468B-85C7-B79D31D8817A}"/>
                    </a:ext>
                  </a:extLst>
                </p14:cNvPr>
                <p14:cNvContentPartPr/>
                <p14:nvPr/>
              </p14:nvContentPartPr>
              <p14:xfrm>
                <a:off x="8295829" y="3999037"/>
                <a:ext cx="132840" cy="22392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17A6832B-DD1A-468B-85C7-B79D31D8817A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8278189" y="3981397"/>
                  <a:ext cx="16848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CAAC686D-24D8-4CB2-B263-C1C9624F39C1}"/>
                    </a:ext>
                  </a:extLst>
                </p14:cNvPr>
                <p14:cNvContentPartPr/>
                <p14:nvPr/>
              </p14:nvContentPartPr>
              <p14:xfrm>
                <a:off x="8297989" y="3528157"/>
                <a:ext cx="154440" cy="20448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CAAC686D-24D8-4CB2-B263-C1C9624F39C1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8280349" y="3510517"/>
                  <a:ext cx="19008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5AB2FEEB-EF75-4B76-B239-FA09759A3E9C}"/>
                    </a:ext>
                  </a:extLst>
                </p14:cNvPr>
                <p14:cNvContentPartPr/>
                <p14:nvPr/>
              </p14:nvContentPartPr>
              <p14:xfrm>
                <a:off x="8587429" y="2500357"/>
                <a:ext cx="21240" cy="4608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5AB2FEEB-EF75-4B76-B239-FA09759A3E9C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8569429" y="2482357"/>
                  <a:ext cx="5688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FA8E247E-423F-47F1-9497-94516C659110}"/>
                    </a:ext>
                  </a:extLst>
                </p14:cNvPr>
                <p14:cNvContentPartPr/>
                <p14:nvPr/>
              </p14:nvContentPartPr>
              <p14:xfrm>
                <a:off x="8607949" y="2500357"/>
                <a:ext cx="15840" cy="3024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FA8E247E-423F-47F1-9497-94516C659110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8590309" y="2482357"/>
                  <a:ext cx="5148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FAA97E32-3EF0-4560-92C1-00EE86979A75}"/>
                    </a:ext>
                  </a:extLst>
                </p14:cNvPr>
                <p14:cNvContentPartPr/>
                <p14:nvPr/>
              </p14:nvContentPartPr>
              <p14:xfrm>
                <a:off x="8441989" y="2210197"/>
                <a:ext cx="670680" cy="45432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FAA97E32-3EF0-4560-92C1-00EE86979A75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8424349" y="2192557"/>
                  <a:ext cx="706320" cy="48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CECE4F76-18EC-4108-B26F-5F2346041397}"/>
                    </a:ext>
                  </a:extLst>
                </p14:cNvPr>
                <p14:cNvContentPartPr/>
                <p14:nvPr/>
              </p14:nvContentPartPr>
              <p14:xfrm>
                <a:off x="9008629" y="2132437"/>
                <a:ext cx="150840" cy="20880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CECE4F76-18EC-4108-B26F-5F2346041397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8990989" y="2114797"/>
                  <a:ext cx="18648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1B6B9380-4E02-47F2-89DE-DB31792566B6}"/>
                    </a:ext>
                  </a:extLst>
                </p14:cNvPr>
                <p14:cNvContentPartPr/>
                <p14:nvPr/>
              </p14:nvContentPartPr>
              <p14:xfrm>
                <a:off x="8924749" y="2522677"/>
                <a:ext cx="147960" cy="20304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1B6B9380-4E02-47F2-89DE-DB31792566B6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8907109" y="2504677"/>
                  <a:ext cx="18360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3CD147BF-1BAA-453E-8084-0F01D8E77960}"/>
                    </a:ext>
                  </a:extLst>
                </p14:cNvPr>
                <p14:cNvContentPartPr/>
                <p14:nvPr/>
              </p14:nvContentPartPr>
              <p14:xfrm>
                <a:off x="9142189" y="2544637"/>
                <a:ext cx="335880" cy="30996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3CD147BF-1BAA-453E-8084-0F01D8E77960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9124549" y="2526997"/>
                  <a:ext cx="371520" cy="34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D1FD04AC-97AD-479D-82B7-5021ED8AB22D}"/>
                    </a:ext>
                  </a:extLst>
                </p14:cNvPr>
                <p14:cNvContentPartPr/>
                <p14:nvPr/>
              </p14:nvContentPartPr>
              <p14:xfrm>
                <a:off x="8067589" y="1924357"/>
                <a:ext cx="260280" cy="73836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D1FD04AC-97AD-479D-82B7-5021ED8AB22D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8049589" y="1906717"/>
                  <a:ext cx="295920" cy="77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237D79BB-4061-411A-B6CB-1DB9B65758F8}"/>
                    </a:ext>
                  </a:extLst>
                </p14:cNvPr>
                <p14:cNvContentPartPr/>
                <p14:nvPr/>
              </p14:nvContentPartPr>
              <p14:xfrm>
                <a:off x="7789309" y="1539517"/>
                <a:ext cx="33120" cy="17568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237D79BB-4061-411A-B6CB-1DB9B65758F8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7771309" y="1521877"/>
                  <a:ext cx="6876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E79A2511-ABE1-400E-A8C8-6A43AE6CAAA3}"/>
                    </a:ext>
                  </a:extLst>
                </p14:cNvPr>
                <p14:cNvContentPartPr/>
                <p14:nvPr/>
              </p14:nvContentPartPr>
              <p14:xfrm>
                <a:off x="7823149" y="1351237"/>
                <a:ext cx="11160" cy="2052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E79A2511-ABE1-400E-A8C8-6A43AE6CAAA3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805149" y="1333237"/>
                  <a:ext cx="4680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51FAE120-1A2B-4136-ACE6-2CCE70D77E68}"/>
                    </a:ext>
                  </a:extLst>
                </p14:cNvPr>
                <p14:cNvContentPartPr/>
                <p14:nvPr/>
              </p14:nvContentPartPr>
              <p14:xfrm>
                <a:off x="7960309" y="1582717"/>
                <a:ext cx="238680" cy="17496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51FAE120-1A2B-4136-ACE6-2CCE70D77E68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7942309" y="1564717"/>
                  <a:ext cx="27432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211DD979-89AF-44CE-9DFA-C7CE9E4B2026}"/>
                    </a:ext>
                  </a:extLst>
                </p14:cNvPr>
                <p14:cNvContentPartPr/>
                <p14:nvPr/>
              </p14:nvContentPartPr>
              <p14:xfrm>
                <a:off x="8321029" y="1628077"/>
                <a:ext cx="323280" cy="12564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211DD979-89AF-44CE-9DFA-C7CE9E4B2026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8303389" y="1610437"/>
                  <a:ext cx="35892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22BFFF15-F39A-404E-A297-A3E509B75915}"/>
                    </a:ext>
                  </a:extLst>
                </p14:cNvPr>
                <p14:cNvContentPartPr/>
                <p14:nvPr/>
              </p14:nvContentPartPr>
              <p14:xfrm>
                <a:off x="8768509" y="1625557"/>
                <a:ext cx="55440" cy="108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22BFFF15-F39A-404E-A297-A3E509B75915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8750869" y="1607917"/>
                  <a:ext cx="9108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AB3C2603-1D1D-45CF-9369-BA0EE36CD1ED}"/>
                    </a:ext>
                  </a:extLst>
                </p14:cNvPr>
                <p14:cNvContentPartPr/>
                <p14:nvPr/>
              </p14:nvContentPartPr>
              <p14:xfrm>
                <a:off x="8754109" y="1428277"/>
                <a:ext cx="189000" cy="42156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AB3C2603-1D1D-45CF-9369-BA0EE36CD1ED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8736109" y="1410637"/>
                  <a:ext cx="224640" cy="45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BF4F8FB5-A567-4D3F-9C44-8203E47C86A4}"/>
                    </a:ext>
                  </a:extLst>
                </p14:cNvPr>
                <p14:cNvContentPartPr/>
                <p14:nvPr/>
              </p14:nvContentPartPr>
              <p14:xfrm>
                <a:off x="8283949" y="3092917"/>
                <a:ext cx="127800" cy="22068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BF4F8FB5-A567-4D3F-9C44-8203E47C86A4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265949" y="3075277"/>
                  <a:ext cx="16344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59DAF59C-2F29-4684-A470-916B22E8245E}"/>
                    </a:ext>
                  </a:extLst>
                </p14:cNvPr>
                <p14:cNvContentPartPr/>
                <p14:nvPr/>
              </p14:nvContentPartPr>
              <p14:xfrm>
                <a:off x="8360989" y="3019117"/>
                <a:ext cx="184320" cy="5652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59DAF59C-2F29-4684-A470-916B22E8245E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8342989" y="3001477"/>
                  <a:ext cx="21996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351797C5-CFDF-4CAF-ADA8-486A5AF77936}"/>
                    </a:ext>
                  </a:extLst>
                </p14:cNvPr>
                <p14:cNvContentPartPr/>
                <p14:nvPr/>
              </p14:nvContentPartPr>
              <p14:xfrm>
                <a:off x="8192869" y="2421517"/>
                <a:ext cx="181800" cy="21168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351797C5-CFDF-4CAF-ADA8-486A5AF77936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8175229" y="2403517"/>
                  <a:ext cx="217440" cy="247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7130EA5E-1C2F-4729-AB08-C1FE3136DCE1}"/>
                  </a:ext>
                </a:extLst>
              </p14:cNvPr>
              <p14:cNvContentPartPr/>
              <p14:nvPr/>
            </p14:nvContentPartPr>
            <p14:xfrm>
              <a:off x="4565869" y="4806517"/>
              <a:ext cx="43560" cy="1635840"/>
            </p14:xfrm>
          </p:contentPart>
        </mc:Choice>
        <mc:Fallback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7130EA5E-1C2F-4729-AB08-C1FE3136DCE1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4547869" y="4788517"/>
                <a:ext cx="79200" cy="167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67EEA600-AF7B-440B-91ED-BFA8D0582941}"/>
                  </a:ext>
                </a:extLst>
              </p14:cNvPr>
              <p14:cNvContentPartPr/>
              <p14:nvPr/>
            </p14:nvContentPartPr>
            <p14:xfrm>
              <a:off x="4283269" y="4843597"/>
              <a:ext cx="83520" cy="115200"/>
            </p14:xfrm>
          </p:contentPart>
        </mc:Choice>
        <mc:Fallback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67EEA600-AF7B-440B-91ED-BFA8D0582941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4265629" y="4825957"/>
                <a:ext cx="119160" cy="15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F236680C-FF38-49BB-9C35-C24C1ABDF981}"/>
                  </a:ext>
                </a:extLst>
              </p14:cNvPr>
              <p14:cNvContentPartPr/>
              <p14:nvPr/>
            </p14:nvContentPartPr>
            <p14:xfrm>
              <a:off x="4296949" y="5088037"/>
              <a:ext cx="119880" cy="189000"/>
            </p14:xfrm>
          </p:contentPart>
        </mc:Choice>
        <mc:Fallback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F236680C-FF38-49BB-9C35-C24C1ABDF981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4278949" y="5070037"/>
                <a:ext cx="155520" cy="224640"/>
              </a:xfrm>
              <a:prstGeom prst="rect">
                <a:avLst/>
              </a:prstGeom>
            </p:spPr>
          </p:pic>
        </mc:Fallback>
      </mc:AlternateContent>
      <p:grpSp>
        <p:nvGrpSpPr>
          <p:cNvPr id="101" name="Group 100">
            <a:extLst>
              <a:ext uri="{FF2B5EF4-FFF2-40B4-BE49-F238E27FC236}">
                <a16:creationId xmlns:a16="http://schemas.microsoft.com/office/drawing/2014/main" id="{CAEE9230-AC53-4BF6-9255-FE41DB95EE47}"/>
              </a:ext>
            </a:extLst>
          </p:cNvPr>
          <p:cNvGrpSpPr/>
          <p:nvPr/>
        </p:nvGrpSpPr>
        <p:grpSpPr>
          <a:xfrm>
            <a:off x="3384709" y="5039437"/>
            <a:ext cx="439560" cy="248760"/>
            <a:chOff x="3384709" y="5039437"/>
            <a:chExt cx="439560" cy="248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9C7D3702-7D21-4AF2-89CE-7CF6595181D5}"/>
                    </a:ext>
                  </a:extLst>
                </p14:cNvPr>
                <p14:cNvContentPartPr/>
                <p14:nvPr/>
              </p14:nvContentPartPr>
              <p14:xfrm>
                <a:off x="3384709" y="5153917"/>
                <a:ext cx="327960" cy="9864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9C7D3702-7D21-4AF2-89CE-7CF6595181D5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3366709" y="5136277"/>
                  <a:ext cx="36360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C3A6BBB7-7B6E-4E06-8517-B986375C86A5}"/>
                    </a:ext>
                  </a:extLst>
                </p14:cNvPr>
                <p14:cNvContentPartPr/>
                <p14:nvPr/>
              </p14:nvContentPartPr>
              <p14:xfrm>
                <a:off x="3723829" y="5039437"/>
                <a:ext cx="100440" cy="24876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C3A6BBB7-7B6E-4E06-8517-B986375C86A5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3706189" y="5021797"/>
                  <a:ext cx="136080" cy="284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10E880E0-04E8-4B0E-890B-671FECDAB846}"/>
              </a:ext>
            </a:extLst>
          </p:cNvPr>
          <p:cNvGrpSpPr/>
          <p:nvPr/>
        </p:nvGrpSpPr>
        <p:grpSpPr>
          <a:xfrm>
            <a:off x="3427909" y="5676277"/>
            <a:ext cx="502920" cy="331560"/>
            <a:chOff x="3427909" y="5676277"/>
            <a:chExt cx="502920" cy="331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76A60F2C-017C-4AE3-B231-53AF336990B6}"/>
                    </a:ext>
                  </a:extLst>
                </p14:cNvPr>
                <p14:cNvContentPartPr/>
                <p14:nvPr/>
              </p14:nvContentPartPr>
              <p14:xfrm>
                <a:off x="3427909" y="5826397"/>
                <a:ext cx="392040" cy="3276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76A60F2C-017C-4AE3-B231-53AF336990B6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3410269" y="5808397"/>
                  <a:ext cx="42768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37EA38FB-40DC-4112-BB62-CE33D24DC4CC}"/>
                    </a:ext>
                  </a:extLst>
                </p14:cNvPr>
                <p14:cNvContentPartPr/>
                <p14:nvPr/>
              </p14:nvContentPartPr>
              <p14:xfrm>
                <a:off x="3774229" y="5676277"/>
                <a:ext cx="156600" cy="33156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37EA38FB-40DC-4112-BB62-CE33D24DC4CC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3756589" y="5658277"/>
                  <a:ext cx="192240" cy="367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50C04341-95A0-4D0A-A51E-DBE4512542BC}"/>
              </a:ext>
            </a:extLst>
          </p:cNvPr>
          <p:cNvGrpSpPr/>
          <p:nvPr/>
        </p:nvGrpSpPr>
        <p:grpSpPr>
          <a:xfrm>
            <a:off x="4331869" y="5931157"/>
            <a:ext cx="682920" cy="536400"/>
            <a:chOff x="4331869" y="5931157"/>
            <a:chExt cx="682920" cy="536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1E0BE2DE-0523-4044-A558-3201E857D17C}"/>
                    </a:ext>
                  </a:extLst>
                </p14:cNvPr>
                <p14:cNvContentPartPr/>
                <p14:nvPr/>
              </p14:nvContentPartPr>
              <p14:xfrm>
                <a:off x="4357069" y="5969317"/>
                <a:ext cx="100800" cy="13500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1E0BE2DE-0523-4044-A558-3201E857D17C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4339069" y="5951317"/>
                  <a:ext cx="13644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57558451-D417-409A-8FFA-4904045CA9DF}"/>
                    </a:ext>
                  </a:extLst>
                </p14:cNvPr>
                <p14:cNvContentPartPr/>
                <p14:nvPr/>
              </p14:nvContentPartPr>
              <p14:xfrm>
                <a:off x="4424029" y="6005677"/>
                <a:ext cx="7560" cy="1260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57558451-D417-409A-8FFA-4904045CA9DF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4406389" y="5988037"/>
                  <a:ext cx="4320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E29FF691-B36B-4A25-8B52-9E77ADE796D9}"/>
                    </a:ext>
                  </a:extLst>
                </p14:cNvPr>
                <p14:cNvContentPartPr/>
                <p14:nvPr/>
              </p14:nvContentPartPr>
              <p14:xfrm>
                <a:off x="4366069" y="5940877"/>
                <a:ext cx="117000" cy="15660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E29FF691-B36B-4A25-8B52-9E77ADE796D9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4348069" y="5922877"/>
                  <a:ext cx="15264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0A4D76D3-271A-48D4-B879-B3CE3651409D}"/>
                    </a:ext>
                  </a:extLst>
                </p14:cNvPr>
                <p14:cNvContentPartPr/>
                <p14:nvPr/>
              </p14:nvContentPartPr>
              <p14:xfrm>
                <a:off x="4461829" y="5995237"/>
                <a:ext cx="3240" cy="23184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0A4D76D3-271A-48D4-B879-B3CE3651409D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4444189" y="5977597"/>
                  <a:ext cx="3888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618A21DF-7AEA-46A3-B499-00899741A082}"/>
                    </a:ext>
                  </a:extLst>
                </p14:cNvPr>
                <p14:cNvContentPartPr/>
                <p14:nvPr/>
              </p14:nvContentPartPr>
              <p14:xfrm>
                <a:off x="4331869" y="6290077"/>
                <a:ext cx="60840" cy="17748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618A21DF-7AEA-46A3-B499-00899741A082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4314229" y="6272077"/>
                  <a:ext cx="9648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B1C3424C-B257-4AA4-991B-2DDB7540799C}"/>
                    </a:ext>
                  </a:extLst>
                </p14:cNvPr>
                <p14:cNvContentPartPr/>
                <p14:nvPr/>
              </p14:nvContentPartPr>
              <p14:xfrm>
                <a:off x="4564789" y="6023677"/>
                <a:ext cx="387360" cy="5796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B1C3424C-B257-4AA4-991B-2DDB7540799C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4547149" y="6006037"/>
                  <a:ext cx="42300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D35010A0-CE99-4C4A-9DA6-E95788E7D83A}"/>
                    </a:ext>
                  </a:extLst>
                </p14:cNvPr>
                <p14:cNvContentPartPr/>
                <p14:nvPr/>
              </p14:nvContentPartPr>
              <p14:xfrm>
                <a:off x="4901389" y="5931157"/>
                <a:ext cx="113400" cy="26676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D35010A0-CE99-4C4A-9DA6-E95788E7D83A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4883389" y="5913157"/>
                  <a:ext cx="149040" cy="30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4B127465-6E07-4A82-ACD9-1122736F533B}"/>
                    </a:ext>
                  </a:extLst>
                </p14:cNvPr>
                <p14:cNvContentPartPr/>
                <p14:nvPr/>
              </p14:nvContentPartPr>
              <p14:xfrm>
                <a:off x="4509709" y="6071557"/>
                <a:ext cx="59040" cy="2304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4B127465-6E07-4A82-ACD9-1122736F533B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4492069" y="6053917"/>
                  <a:ext cx="94680" cy="58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A12DE793-EF1D-4E1C-AEEE-39444E9FE8F6}"/>
              </a:ext>
            </a:extLst>
          </p:cNvPr>
          <p:cNvGrpSpPr/>
          <p:nvPr/>
        </p:nvGrpSpPr>
        <p:grpSpPr>
          <a:xfrm>
            <a:off x="4309909" y="5353717"/>
            <a:ext cx="646200" cy="498960"/>
            <a:chOff x="4309909" y="5353717"/>
            <a:chExt cx="646200" cy="498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1DF8D668-E4EB-48C3-B9E9-0B28B6DB9232}"/>
                    </a:ext>
                  </a:extLst>
                </p14:cNvPr>
                <p14:cNvContentPartPr/>
                <p14:nvPr/>
              </p14:nvContentPartPr>
              <p14:xfrm>
                <a:off x="4330069" y="5386477"/>
                <a:ext cx="95760" cy="19332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1DF8D668-E4EB-48C3-B9E9-0B28B6DB9232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4312429" y="5368837"/>
                  <a:ext cx="13140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BE407E4E-5C1B-4B8B-AC83-C2AA59B87F80}"/>
                    </a:ext>
                  </a:extLst>
                </p14:cNvPr>
                <p14:cNvContentPartPr/>
                <p14:nvPr/>
              </p14:nvContentPartPr>
              <p14:xfrm>
                <a:off x="4309909" y="5700757"/>
                <a:ext cx="67680" cy="15192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BE407E4E-5C1B-4B8B-AC83-C2AA59B87F80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4291909" y="5682757"/>
                  <a:ext cx="10332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FC8AA137-960D-425C-8074-827AF1978558}"/>
                    </a:ext>
                  </a:extLst>
                </p14:cNvPr>
                <p14:cNvContentPartPr/>
                <p14:nvPr/>
              </p14:nvContentPartPr>
              <p14:xfrm>
                <a:off x="4503589" y="5443717"/>
                <a:ext cx="436320" cy="7596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FC8AA137-960D-425C-8074-827AF1978558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4485589" y="5426077"/>
                  <a:ext cx="47196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2482AD3D-5BED-4E3D-9AE1-8A1116DDA2BB}"/>
                    </a:ext>
                  </a:extLst>
                </p14:cNvPr>
                <p14:cNvContentPartPr/>
                <p14:nvPr/>
              </p14:nvContentPartPr>
              <p14:xfrm>
                <a:off x="4852789" y="5353717"/>
                <a:ext cx="103320" cy="25776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2482AD3D-5BED-4E3D-9AE1-8A1116DDA2BB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4834789" y="5336077"/>
                  <a:ext cx="138960" cy="293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4EC47E31-5539-4F31-9164-E78208A2CEC8}"/>
              </a:ext>
            </a:extLst>
          </p:cNvPr>
          <p:cNvGrpSpPr/>
          <p:nvPr/>
        </p:nvGrpSpPr>
        <p:grpSpPr>
          <a:xfrm>
            <a:off x="4525909" y="5026477"/>
            <a:ext cx="340200" cy="222120"/>
            <a:chOff x="4525909" y="5026477"/>
            <a:chExt cx="340200" cy="222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1E3EC3F6-CB22-4831-955B-7E5985924B7C}"/>
                    </a:ext>
                  </a:extLst>
                </p14:cNvPr>
                <p14:cNvContentPartPr/>
                <p14:nvPr/>
              </p14:nvContentPartPr>
              <p14:xfrm>
                <a:off x="4525909" y="5094877"/>
                <a:ext cx="263880" cy="9936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1E3EC3F6-CB22-4831-955B-7E5985924B7C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4508269" y="5076877"/>
                  <a:ext cx="29952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C69E624B-86EC-49C2-B6EA-B43C0623F2D7}"/>
                    </a:ext>
                  </a:extLst>
                </p14:cNvPr>
                <p14:cNvContentPartPr/>
                <p14:nvPr/>
              </p14:nvContentPartPr>
              <p14:xfrm>
                <a:off x="4741549" y="5026477"/>
                <a:ext cx="124560" cy="22212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C69E624B-86EC-49C2-B6EA-B43C0623F2D7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4723909" y="5008477"/>
                  <a:ext cx="160200" cy="2577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2611213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3596BC3F-7177-4754-9F47-0F91ED54CCEE}"/>
              </a:ext>
            </a:extLst>
          </p:cNvPr>
          <p:cNvGrpSpPr/>
          <p:nvPr/>
        </p:nvGrpSpPr>
        <p:grpSpPr>
          <a:xfrm>
            <a:off x="573158" y="772786"/>
            <a:ext cx="10959546" cy="5649352"/>
            <a:chOff x="573158" y="772786"/>
            <a:chExt cx="10959546" cy="564935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42F3F77-2819-4182-89E7-2FF00DF737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3158" y="772786"/>
              <a:ext cx="10959546" cy="5649352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3FB8DBC4-3001-4021-A832-1856630B5DE9}"/>
                    </a:ext>
                  </a:extLst>
                </p14:cNvPr>
                <p14:cNvContentPartPr/>
                <p14:nvPr/>
              </p14:nvContentPartPr>
              <p14:xfrm>
                <a:off x="5004438" y="5278058"/>
                <a:ext cx="46440" cy="32688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3FB8DBC4-3001-4021-A832-1856630B5DE9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986438" y="5260058"/>
                  <a:ext cx="82080" cy="36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E3156866-44A8-4186-96E7-A36FDB9F141A}"/>
                    </a:ext>
                  </a:extLst>
                </p14:cNvPr>
                <p14:cNvContentPartPr/>
                <p14:nvPr/>
              </p14:nvContentPartPr>
              <p14:xfrm>
                <a:off x="7680498" y="5266958"/>
                <a:ext cx="63000" cy="32472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E3156866-44A8-4186-96E7-A36FDB9F141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662600" y="5248978"/>
                  <a:ext cx="98438" cy="360321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E480541-9E0C-46A8-AC9B-ACA407CF19D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Breadth-ﬁrst search (BFS) algorithm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C4BBC74-6151-4502-AD9D-72D6C8631782}"/>
              </a:ext>
            </a:extLst>
          </p:cNvPr>
          <p:cNvSpPr txBox="1"/>
          <p:nvPr/>
        </p:nvSpPr>
        <p:spPr>
          <a:xfrm>
            <a:off x="92595" y="6499185"/>
            <a:ext cx="2338087" cy="39354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sz="1600">
                <a:latin typeface="Roboto" panose="02000000000000000000" pitchFamily="2" charset="0"/>
                <a:ea typeface="Roboto" panose="02000000000000000000" pitchFamily="2" charset="0"/>
              </a:rPr>
              <a:t>Source: (Russell, 2016)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9C80C7C-ECF4-4A68-B407-E8708638FF99}"/>
              </a:ext>
            </a:extLst>
          </p:cNvPr>
          <p:cNvGrpSpPr/>
          <p:nvPr/>
        </p:nvGrpSpPr>
        <p:grpSpPr>
          <a:xfrm>
            <a:off x="6272269" y="549517"/>
            <a:ext cx="241560" cy="369000"/>
            <a:chOff x="6272269" y="549517"/>
            <a:chExt cx="241560" cy="369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CB5A1A99-7D95-4A73-BBEE-50F7245AA8CA}"/>
                    </a:ext>
                  </a:extLst>
                </p14:cNvPr>
                <p14:cNvContentPartPr/>
                <p14:nvPr/>
              </p14:nvContentPartPr>
              <p14:xfrm>
                <a:off x="6346069" y="549517"/>
                <a:ext cx="33840" cy="28692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CB5A1A99-7D95-4A73-BBEE-50F7245AA8CA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328069" y="531877"/>
                  <a:ext cx="69480" cy="32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1E8B1FA3-D41B-443B-8B1B-029BFF8E6482}"/>
                    </a:ext>
                  </a:extLst>
                </p14:cNvPr>
                <p14:cNvContentPartPr/>
                <p14:nvPr/>
              </p14:nvContentPartPr>
              <p14:xfrm>
                <a:off x="6272269" y="726637"/>
                <a:ext cx="241560" cy="19188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1E8B1FA3-D41B-443B-8B1B-029BFF8E6482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254629" y="708997"/>
                  <a:ext cx="277200" cy="227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1637646-C453-4A68-8F5E-3B639CBA587E}"/>
              </a:ext>
            </a:extLst>
          </p:cNvPr>
          <p:cNvGrpSpPr/>
          <p:nvPr/>
        </p:nvGrpSpPr>
        <p:grpSpPr>
          <a:xfrm>
            <a:off x="8017189" y="1209757"/>
            <a:ext cx="2354400" cy="57600"/>
            <a:chOff x="8017189" y="1209757"/>
            <a:chExt cx="2354400" cy="57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AD60CCA0-CB65-46F9-BFB2-7CEBBDDAF5A4}"/>
                    </a:ext>
                  </a:extLst>
                </p14:cNvPr>
                <p14:cNvContentPartPr/>
                <p14:nvPr/>
              </p14:nvContentPartPr>
              <p14:xfrm>
                <a:off x="8017189" y="1223797"/>
                <a:ext cx="868320" cy="4356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AD60CCA0-CB65-46F9-BFB2-7CEBBDDAF5A4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999549" y="1205797"/>
                  <a:ext cx="90396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85A24A44-A669-428B-8205-F6E1E241AF6D}"/>
                    </a:ext>
                  </a:extLst>
                </p14:cNvPr>
                <p14:cNvContentPartPr/>
                <p14:nvPr/>
              </p14:nvContentPartPr>
              <p14:xfrm>
                <a:off x="9484189" y="1209757"/>
                <a:ext cx="887400" cy="864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85A24A44-A669-428B-8205-F6E1E241AF6D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9466549" y="1192117"/>
                  <a:ext cx="923040" cy="44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7228653D-21AE-4DBE-9E24-994EADCA6B63}"/>
                  </a:ext>
                </a:extLst>
              </p14:cNvPr>
              <p14:cNvContentPartPr/>
              <p14:nvPr/>
            </p14:nvContentPartPr>
            <p14:xfrm>
              <a:off x="2235229" y="1701877"/>
              <a:ext cx="705240" cy="5076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7228653D-21AE-4DBE-9E24-994EADCA6B63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217229" y="1684237"/>
                <a:ext cx="740880" cy="8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3EA797BF-7A57-4308-A7A1-FB3B6430923B}"/>
                  </a:ext>
                </a:extLst>
              </p14:cNvPr>
              <p14:cNvContentPartPr/>
              <p14:nvPr/>
            </p14:nvContentPartPr>
            <p14:xfrm>
              <a:off x="6079669" y="1696117"/>
              <a:ext cx="1881720" cy="5076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3EA797BF-7A57-4308-A7A1-FB3B6430923B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062029" y="1678477"/>
                <a:ext cx="1917360" cy="8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D763F525-48AB-496E-8A92-75004B72CC0A}"/>
                  </a:ext>
                </a:extLst>
              </p14:cNvPr>
              <p14:cNvContentPartPr/>
              <p14:nvPr/>
            </p14:nvContentPartPr>
            <p14:xfrm>
              <a:off x="8394829" y="1716637"/>
              <a:ext cx="1861200" cy="1476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D763F525-48AB-496E-8A92-75004B72CC0A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8376829" y="1698637"/>
                <a:ext cx="1896840" cy="50400"/>
              </a:xfrm>
              <a:prstGeom prst="rect">
                <a:avLst/>
              </a:prstGeom>
            </p:spPr>
          </p:pic>
        </mc:Fallback>
      </mc:AlternateContent>
      <p:grpSp>
        <p:nvGrpSpPr>
          <p:cNvPr id="22" name="Group 21">
            <a:extLst>
              <a:ext uri="{FF2B5EF4-FFF2-40B4-BE49-F238E27FC236}">
                <a16:creationId xmlns:a16="http://schemas.microsoft.com/office/drawing/2014/main" id="{D4CECDF3-F28F-4975-9C62-7A68D22893A8}"/>
              </a:ext>
            </a:extLst>
          </p:cNvPr>
          <p:cNvGrpSpPr/>
          <p:nvPr/>
        </p:nvGrpSpPr>
        <p:grpSpPr>
          <a:xfrm>
            <a:off x="2522869" y="2022637"/>
            <a:ext cx="3070080" cy="131760"/>
            <a:chOff x="2522869" y="2022637"/>
            <a:chExt cx="3070080" cy="131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8745E05E-05E4-4E0C-AC97-4933D45A3B9D}"/>
                    </a:ext>
                  </a:extLst>
                </p14:cNvPr>
                <p14:cNvContentPartPr/>
                <p14:nvPr/>
              </p14:nvContentPartPr>
              <p14:xfrm>
                <a:off x="2522869" y="2022637"/>
                <a:ext cx="1543320" cy="6984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8745E05E-05E4-4E0C-AC97-4933D45A3B9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505229" y="2004637"/>
                  <a:ext cx="157896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48DB296C-50B5-4806-86B9-AB011DCC8B6A}"/>
                    </a:ext>
                  </a:extLst>
                </p14:cNvPr>
                <p14:cNvContentPartPr/>
                <p14:nvPr/>
              </p14:nvContentPartPr>
              <p14:xfrm>
                <a:off x="4304869" y="2128477"/>
                <a:ext cx="1288080" cy="2592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48DB296C-50B5-4806-86B9-AB011DCC8B6A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287229" y="2110477"/>
                  <a:ext cx="1323720" cy="61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08B33F13-533F-49A8-B547-FC8E20BD9296}"/>
                  </a:ext>
                </a:extLst>
              </p14:cNvPr>
              <p14:cNvContentPartPr/>
              <p14:nvPr/>
            </p14:nvContentPartPr>
            <p14:xfrm>
              <a:off x="7690309" y="2073037"/>
              <a:ext cx="2141640" cy="7020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8B33F13-533F-49A8-B547-FC8E20BD9296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7672669" y="2055397"/>
                <a:ext cx="2177280" cy="10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A33B7ACD-4778-4910-AD94-81F1ED7DF16C}"/>
                  </a:ext>
                </a:extLst>
              </p14:cNvPr>
              <p14:cNvContentPartPr/>
              <p14:nvPr/>
            </p14:nvContentPartPr>
            <p14:xfrm>
              <a:off x="3474709" y="574717"/>
              <a:ext cx="690480" cy="164520"/>
            </p14:xfrm>
          </p:contentPart>
        </mc:Choice>
        <mc:Fallback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A33B7ACD-4778-4910-AD94-81F1ED7DF16C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457069" y="556717"/>
                <a:ext cx="726120" cy="20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16B3D97D-9465-497E-B5AF-1C08D9CDC26E}"/>
                  </a:ext>
                </a:extLst>
              </p14:cNvPr>
              <p14:cNvContentPartPr/>
              <p14:nvPr/>
            </p14:nvContentPartPr>
            <p14:xfrm>
              <a:off x="2652829" y="2506837"/>
              <a:ext cx="1553400" cy="48960"/>
            </p14:xfrm>
          </p:contentPart>
        </mc:Choice>
        <mc:Fallback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16B3D97D-9465-497E-B5AF-1C08D9CDC26E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2634829" y="2488837"/>
                <a:ext cx="1589040" cy="8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2095560D-21BD-42B6-BBEB-B52C900B0203}"/>
                  </a:ext>
                </a:extLst>
              </p14:cNvPr>
              <p14:cNvContentPartPr/>
              <p14:nvPr/>
            </p14:nvContentPartPr>
            <p14:xfrm>
              <a:off x="5023069" y="2530597"/>
              <a:ext cx="521640" cy="34200"/>
            </p14:xfrm>
          </p:contentPart>
        </mc:Choice>
        <mc:Fallback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2095560D-21BD-42B6-BBEB-B52C900B0203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5005429" y="2512957"/>
                <a:ext cx="557280" cy="6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27FC29F3-CF41-4A97-A3C6-250B726C9292}"/>
                  </a:ext>
                </a:extLst>
              </p14:cNvPr>
              <p14:cNvContentPartPr/>
              <p14:nvPr/>
            </p14:nvContentPartPr>
            <p14:xfrm>
              <a:off x="751669" y="1151437"/>
              <a:ext cx="806760" cy="579960"/>
            </p14:xfrm>
          </p:contentPart>
        </mc:Choice>
        <mc:Fallback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27FC29F3-CF41-4A97-A3C6-250B726C9292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734029" y="1133797"/>
                <a:ext cx="842400" cy="61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40ACF1FC-55A8-44F6-B2FD-1E6D0AC058C6}"/>
                  </a:ext>
                </a:extLst>
              </p14:cNvPr>
              <p14:cNvContentPartPr/>
              <p14:nvPr/>
            </p14:nvContentPartPr>
            <p14:xfrm>
              <a:off x="5915509" y="3633637"/>
              <a:ext cx="694080" cy="20880"/>
            </p14:xfrm>
          </p:contentPart>
        </mc:Choice>
        <mc:Fallback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40ACF1FC-55A8-44F6-B2FD-1E6D0AC058C6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5897869" y="3615997"/>
                <a:ext cx="729720" cy="5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441505B1-DEC5-409E-BF24-A6D19801D564}"/>
                  </a:ext>
                </a:extLst>
              </p14:cNvPr>
              <p14:cNvContentPartPr/>
              <p14:nvPr/>
            </p14:nvContentPartPr>
            <p14:xfrm>
              <a:off x="3987349" y="4419517"/>
              <a:ext cx="1091520" cy="71280"/>
            </p14:xfrm>
          </p:contentPart>
        </mc:Choice>
        <mc:Fallback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441505B1-DEC5-409E-BF24-A6D19801D564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3969349" y="4401877"/>
                <a:ext cx="1127160" cy="10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0D63A955-0A03-4EBC-8FB3-D81F6C2C440A}"/>
                  </a:ext>
                </a:extLst>
              </p14:cNvPr>
              <p14:cNvContentPartPr/>
              <p14:nvPr/>
            </p14:nvContentPartPr>
            <p14:xfrm>
              <a:off x="2723029" y="4758637"/>
              <a:ext cx="878760" cy="84960"/>
            </p14:xfrm>
          </p:contentPart>
        </mc:Choice>
        <mc:Fallback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0D63A955-0A03-4EBC-8FB3-D81F6C2C440A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2705029" y="4740637"/>
                <a:ext cx="914400" cy="120600"/>
              </a:xfrm>
              <a:prstGeom prst="rect">
                <a:avLst/>
              </a:prstGeom>
            </p:spPr>
          </p:pic>
        </mc:Fallback>
      </mc:AlternateContent>
      <p:grpSp>
        <p:nvGrpSpPr>
          <p:cNvPr id="68" name="Group 67">
            <a:extLst>
              <a:ext uri="{FF2B5EF4-FFF2-40B4-BE49-F238E27FC236}">
                <a16:creationId xmlns:a16="http://schemas.microsoft.com/office/drawing/2014/main" id="{B8525AF0-CB2C-4EF7-8ED2-88CBDDD3F19C}"/>
              </a:ext>
            </a:extLst>
          </p:cNvPr>
          <p:cNvGrpSpPr/>
          <p:nvPr/>
        </p:nvGrpSpPr>
        <p:grpSpPr>
          <a:xfrm>
            <a:off x="5245189" y="4437877"/>
            <a:ext cx="2876040" cy="397440"/>
            <a:chOff x="5245189" y="4437877"/>
            <a:chExt cx="2876040" cy="397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BE08A819-74BB-4F57-BFFA-BCCDD2064B39}"/>
                    </a:ext>
                  </a:extLst>
                </p14:cNvPr>
                <p14:cNvContentPartPr/>
                <p14:nvPr/>
              </p14:nvContentPartPr>
              <p14:xfrm>
                <a:off x="5245189" y="4782757"/>
                <a:ext cx="1119240" cy="4896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BE08A819-74BB-4F57-BFFA-BCCDD2064B39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227189" y="4765117"/>
                  <a:ext cx="115488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FC13929A-5B58-4736-82D5-5098571C06B5}"/>
                    </a:ext>
                  </a:extLst>
                </p14:cNvPr>
                <p14:cNvContentPartPr/>
                <p14:nvPr/>
              </p14:nvContentPartPr>
              <p14:xfrm>
                <a:off x="6216829" y="4437877"/>
                <a:ext cx="228240" cy="39744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FC13929A-5B58-4736-82D5-5098571C06B5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198829" y="4420237"/>
                  <a:ext cx="263880" cy="43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0CAD5004-A2D3-41DA-ADF8-BD9905946ADF}"/>
                    </a:ext>
                  </a:extLst>
                </p14:cNvPr>
                <p14:cNvContentPartPr/>
                <p14:nvPr/>
              </p14:nvContentPartPr>
              <p14:xfrm>
                <a:off x="6583669" y="4762957"/>
                <a:ext cx="1537560" cy="6372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0CAD5004-A2D3-41DA-ADF8-BD9905946ADF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565669" y="4744957"/>
                  <a:ext cx="1573200" cy="99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B893F8A8-3F6A-452D-A036-FE450A186087}"/>
              </a:ext>
            </a:extLst>
          </p:cNvPr>
          <p:cNvGrpSpPr/>
          <p:nvPr/>
        </p:nvGrpSpPr>
        <p:grpSpPr>
          <a:xfrm>
            <a:off x="6347869" y="5166157"/>
            <a:ext cx="1526040" cy="43560"/>
            <a:chOff x="6347869" y="5166157"/>
            <a:chExt cx="1526040" cy="43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6571DF1A-D8AE-4815-B3FC-2718EA37C6C8}"/>
                    </a:ext>
                  </a:extLst>
                </p14:cNvPr>
                <p14:cNvContentPartPr/>
                <p14:nvPr/>
              </p14:nvContentPartPr>
              <p14:xfrm>
                <a:off x="6347869" y="5188837"/>
                <a:ext cx="529200" cy="2088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6571DF1A-D8AE-4815-B3FC-2718EA37C6C8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329869" y="5171197"/>
                  <a:ext cx="56484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9BF78602-D211-4B5F-B20F-8E1390840C36}"/>
                    </a:ext>
                  </a:extLst>
                </p14:cNvPr>
                <p14:cNvContentPartPr/>
                <p14:nvPr/>
              </p14:nvContentPartPr>
              <p14:xfrm>
                <a:off x="7190629" y="5166157"/>
                <a:ext cx="683280" cy="3744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9BF78602-D211-4B5F-B20F-8E1390840C36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172629" y="5148157"/>
                  <a:ext cx="718920" cy="73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6837C9C4-6196-4904-911D-A5EE90FA7AAC}"/>
                  </a:ext>
                </a:extLst>
              </p14:cNvPr>
              <p14:cNvContentPartPr/>
              <p14:nvPr/>
            </p14:nvContentPartPr>
            <p14:xfrm>
              <a:off x="4051789" y="5895517"/>
              <a:ext cx="557640" cy="25920"/>
            </p14:xfrm>
          </p:contentPart>
        </mc:Choice>
        <mc:Fallback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6837C9C4-6196-4904-911D-A5EE90FA7AAC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4034149" y="5877517"/>
                <a:ext cx="593280" cy="6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6FF3E44A-108B-45D9-9DB0-5DC239E4DBE4}"/>
                  </a:ext>
                </a:extLst>
              </p14:cNvPr>
              <p14:cNvContentPartPr/>
              <p14:nvPr/>
            </p14:nvContentPartPr>
            <p14:xfrm>
              <a:off x="9132469" y="5921437"/>
              <a:ext cx="2505240" cy="215640"/>
            </p14:xfrm>
          </p:contentPart>
        </mc:Choice>
        <mc:Fallback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6FF3E44A-108B-45D9-9DB0-5DC239E4DBE4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9114469" y="5903437"/>
                <a:ext cx="2540880" cy="251280"/>
              </a:xfrm>
              <a:prstGeom prst="rect">
                <a:avLst/>
              </a:prstGeom>
            </p:spPr>
          </p:pic>
        </mc:Fallback>
      </mc:AlternateContent>
      <p:grpSp>
        <p:nvGrpSpPr>
          <p:cNvPr id="82" name="Group 81">
            <a:extLst>
              <a:ext uri="{FF2B5EF4-FFF2-40B4-BE49-F238E27FC236}">
                <a16:creationId xmlns:a16="http://schemas.microsoft.com/office/drawing/2014/main" id="{E67291AA-A258-4E33-9FFC-2D9D27BCCC59}"/>
              </a:ext>
            </a:extLst>
          </p:cNvPr>
          <p:cNvGrpSpPr/>
          <p:nvPr/>
        </p:nvGrpSpPr>
        <p:grpSpPr>
          <a:xfrm>
            <a:off x="5365069" y="6330397"/>
            <a:ext cx="814680" cy="217800"/>
            <a:chOff x="5365069" y="6330397"/>
            <a:chExt cx="814680" cy="217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0CA4465F-A95B-4160-AEB2-A290CC6C214D}"/>
                    </a:ext>
                  </a:extLst>
                </p14:cNvPr>
                <p14:cNvContentPartPr/>
                <p14:nvPr/>
              </p14:nvContentPartPr>
              <p14:xfrm>
                <a:off x="5365069" y="6387637"/>
                <a:ext cx="755640" cy="16056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0CA4465F-A95B-4160-AEB2-A290CC6C214D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347429" y="6369637"/>
                  <a:ext cx="79128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589DC68D-0C65-4FE9-9633-503E8194ADF1}"/>
                    </a:ext>
                  </a:extLst>
                </p14:cNvPr>
                <p14:cNvContentPartPr/>
                <p14:nvPr/>
              </p14:nvContentPartPr>
              <p14:xfrm>
                <a:off x="6018469" y="6330397"/>
                <a:ext cx="161280" cy="21096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589DC68D-0C65-4FE9-9633-503E8194ADF1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6000469" y="6312757"/>
                  <a:ext cx="196920" cy="246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D4EF7757-55F6-4AF5-BC84-E63F86E803F8}"/>
                  </a:ext>
                </a:extLst>
              </p14:cNvPr>
              <p14:cNvContentPartPr/>
              <p14:nvPr/>
            </p14:nvContentPartPr>
            <p14:xfrm>
              <a:off x="1212829" y="4782037"/>
              <a:ext cx="360720" cy="1690560"/>
            </p14:xfrm>
          </p:contentPart>
        </mc:Choice>
        <mc:Fallback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D4EF7757-55F6-4AF5-BC84-E63F86E803F8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1194829" y="4764397"/>
                <a:ext cx="396360" cy="1726200"/>
              </a:xfrm>
              <a:prstGeom prst="rect">
                <a:avLst/>
              </a:prstGeom>
            </p:spPr>
          </p:pic>
        </mc:Fallback>
      </mc:AlternateContent>
      <p:grpSp>
        <p:nvGrpSpPr>
          <p:cNvPr id="91" name="Group 90">
            <a:extLst>
              <a:ext uri="{FF2B5EF4-FFF2-40B4-BE49-F238E27FC236}">
                <a16:creationId xmlns:a16="http://schemas.microsoft.com/office/drawing/2014/main" id="{D1775FDC-1DAF-4E6B-A013-CC8FA669FCD8}"/>
              </a:ext>
            </a:extLst>
          </p:cNvPr>
          <p:cNvGrpSpPr/>
          <p:nvPr/>
        </p:nvGrpSpPr>
        <p:grpSpPr>
          <a:xfrm>
            <a:off x="1173949" y="3848557"/>
            <a:ext cx="727560" cy="2444040"/>
            <a:chOff x="1173949" y="3848557"/>
            <a:chExt cx="727560" cy="2444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151F0F14-F91E-4A22-9401-8CF3F9306585}"/>
                    </a:ext>
                  </a:extLst>
                </p14:cNvPr>
                <p14:cNvContentPartPr/>
                <p14:nvPr/>
              </p14:nvContentPartPr>
              <p14:xfrm>
                <a:off x="1532149" y="4978597"/>
                <a:ext cx="270000" cy="6120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151F0F14-F91E-4A22-9401-8CF3F9306585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514509" y="4960597"/>
                  <a:ext cx="30564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9B72D9D9-EAFB-425D-A58F-3B6575A0D57C}"/>
                    </a:ext>
                  </a:extLst>
                </p14:cNvPr>
                <p14:cNvContentPartPr/>
                <p14:nvPr/>
              </p14:nvContentPartPr>
              <p14:xfrm>
                <a:off x="1738789" y="4867357"/>
                <a:ext cx="108000" cy="25056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9B72D9D9-EAFB-425D-A58F-3B6575A0D57C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721149" y="4849717"/>
                  <a:ext cx="143640" cy="28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B4A72981-5713-4230-BCD2-650568A9F620}"/>
                    </a:ext>
                  </a:extLst>
                </p14:cNvPr>
                <p14:cNvContentPartPr/>
                <p14:nvPr/>
              </p14:nvContentPartPr>
              <p14:xfrm>
                <a:off x="1737709" y="5355517"/>
                <a:ext cx="163800" cy="93708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B4A72981-5713-4230-BCD2-650568A9F620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720069" y="5337517"/>
                  <a:ext cx="199440" cy="9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2001C1EA-D527-4652-BA5B-BDEC24DBAC33}"/>
                    </a:ext>
                  </a:extLst>
                </p14:cNvPr>
                <p14:cNvContentPartPr/>
                <p14:nvPr/>
              </p14:nvContentPartPr>
              <p14:xfrm>
                <a:off x="1173949" y="3848557"/>
                <a:ext cx="301680" cy="24516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2001C1EA-D527-4652-BA5B-BDEC24DBAC33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155949" y="3830917"/>
                  <a:ext cx="337320" cy="2808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55046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D68054E-28B6-4758-A300-0488532B8E8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BFS demo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718F01-13F7-46B6-847C-C43F6AACC5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300" y="2544417"/>
            <a:ext cx="11227400" cy="176916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F0CEAEB-A990-4248-8F45-1A1D573B8D9B}"/>
              </a:ext>
            </a:extLst>
          </p:cNvPr>
          <p:cNvSpPr txBox="1"/>
          <p:nvPr/>
        </p:nvSpPr>
        <p:spPr>
          <a:xfrm>
            <a:off x="92595" y="6499185"/>
            <a:ext cx="2338087" cy="39354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sz="1600">
                <a:latin typeface="Roboto" panose="02000000000000000000" pitchFamily="2" charset="0"/>
                <a:ea typeface="Roboto" panose="02000000000000000000" pitchFamily="2" charset="0"/>
              </a:rPr>
              <a:t>Source: (Russell, 2016)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E92B4797-82CC-4F0B-8220-9C8F52BD5856}"/>
                  </a:ext>
                </a:extLst>
              </p14:cNvPr>
              <p14:cNvContentPartPr/>
              <p14:nvPr/>
            </p14:nvContentPartPr>
            <p14:xfrm>
              <a:off x="1729143" y="1867508"/>
              <a:ext cx="117360" cy="3571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E92B4797-82CC-4F0B-8220-9C8F52BD585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11503" y="1849508"/>
                <a:ext cx="153000" cy="39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BBA76FE4-932C-45CB-9FCA-E34E94BA0F4B}"/>
                  </a:ext>
                </a:extLst>
              </p14:cNvPr>
              <p14:cNvContentPartPr/>
              <p14:nvPr/>
            </p14:nvContentPartPr>
            <p14:xfrm>
              <a:off x="4376223" y="1927268"/>
              <a:ext cx="261000" cy="2772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BBA76FE4-932C-45CB-9FCA-E34E94BA0F4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358223" y="1909268"/>
                <a:ext cx="296640" cy="31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BE8A0145-FAE6-4C61-96FC-939042C4D905}"/>
                  </a:ext>
                </a:extLst>
              </p14:cNvPr>
              <p14:cNvContentPartPr/>
              <p14:nvPr/>
            </p14:nvContentPartPr>
            <p14:xfrm>
              <a:off x="7229943" y="1936268"/>
              <a:ext cx="158400" cy="324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BE8A0145-FAE6-4C61-96FC-939042C4D90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211943" y="1918628"/>
                <a:ext cx="19404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BA965381-3B8B-4A3C-8435-5A0D50B02DA1}"/>
                  </a:ext>
                </a:extLst>
              </p14:cNvPr>
              <p14:cNvContentPartPr/>
              <p14:nvPr/>
            </p14:nvContentPartPr>
            <p14:xfrm>
              <a:off x="10167183" y="1958588"/>
              <a:ext cx="230040" cy="4975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BA965381-3B8B-4A3C-8435-5A0D50B02DA1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0149543" y="1940948"/>
                <a:ext cx="265680" cy="533160"/>
              </a:xfrm>
              <a:prstGeom prst="rect">
                <a:avLst/>
              </a:prstGeom>
            </p:spPr>
          </p:pic>
        </mc:Fallback>
      </mc:AlternateContent>
      <p:grpSp>
        <p:nvGrpSpPr>
          <p:cNvPr id="17" name="Group 16">
            <a:extLst>
              <a:ext uri="{FF2B5EF4-FFF2-40B4-BE49-F238E27FC236}">
                <a16:creationId xmlns:a16="http://schemas.microsoft.com/office/drawing/2014/main" id="{9D2A99C8-DF36-4DA3-9339-92AD99C57F59}"/>
              </a:ext>
            </a:extLst>
          </p:cNvPr>
          <p:cNvGrpSpPr/>
          <p:nvPr/>
        </p:nvGrpSpPr>
        <p:grpSpPr>
          <a:xfrm>
            <a:off x="122463" y="1781468"/>
            <a:ext cx="353160" cy="456480"/>
            <a:chOff x="122463" y="1781468"/>
            <a:chExt cx="353160" cy="456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91A88CEF-FD09-42F7-BC7E-9013F26B2680}"/>
                    </a:ext>
                  </a:extLst>
                </p14:cNvPr>
                <p14:cNvContentPartPr/>
                <p14:nvPr/>
              </p14:nvContentPartPr>
              <p14:xfrm>
                <a:off x="286983" y="1781468"/>
                <a:ext cx="147240" cy="4564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91A88CEF-FD09-42F7-BC7E-9013F26B2680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68983" y="1763468"/>
                  <a:ext cx="182880" cy="49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89DE60B1-A116-4983-B3CB-1DB2FFE215B5}"/>
                    </a:ext>
                  </a:extLst>
                </p14:cNvPr>
                <p14:cNvContentPartPr/>
                <p14:nvPr/>
              </p14:nvContentPartPr>
              <p14:xfrm>
                <a:off x="122463" y="1941668"/>
                <a:ext cx="353160" cy="151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89DE60B1-A116-4983-B3CB-1DB2FFE215B5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04463" y="1924028"/>
                  <a:ext cx="388800" cy="50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BAEDAA8-5B4C-4364-8156-E0A61DB45A86}"/>
              </a:ext>
            </a:extLst>
          </p:cNvPr>
          <p:cNvGrpSpPr/>
          <p:nvPr/>
        </p:nvGrpSpPr>
        <p:grpSpPr>
          <a:xfrm>
            <a:off x="761463" y="2077388"/>
            <a:ext cx="150120" cy="166320"/>
            <a:chOff x="761463" y="2077388"/>
            <a:chExt cx="150120" cy="16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AC2123CD-0B7B-4990-BA77-44588476B639}"/>
                    </a:ext>
                  </a:extLst>
                </p14:cNvPr>
                <p14:cNvContentPartPr/>
                <p14:nvPr/>
              </p14:nvContentPartPr>
              <p14:xfrm>
                <a:off x="761463" y="2077388"/>
                <a:ext cx="150120" cy="558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AC2123CD-0B7B-4990-BA77-44588476B639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743463" y="2059388"/>
                  <a:ext cx="18576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D0353C69-EED3-421B-97A9-87EFB3F1971B}"/>
                    </a:ext>
                  </a:extLst>
                </p14:cNvPr>
                <p14:cNvContentPartPr/>
                <p14:nvPr/>
              </p14:nvContentPartPr>
              <p14:xfrm>
                <a:off x="789183" y="2236508"/>
                <a:ext cx="118440" cy="720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D0353C69-EED3-421B-97A9-87EFB3F1971B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71183" y="2218868"/>
                  <a:ext cx="154080" cy="42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33644AD6-80A1-4722-BE1A-D8B5FA4818F7}"/>
                  </a:ext>
                </a:extLst>
              </p14:cNvPr>
              <p14:cNvContentPartPr/>
              <p14:nvPr/>
            </p14:nvContentPartPr>
            <p14:xfrm>
              <a:off x="468349" y="4881397"/>
              <a:ext cx="2385000" cy="4140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33644AD6-80A1-4722-BE1A-D8B5FA4818F7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450349" y="4863397"/>
                <a:ext cx="2420640" cy="7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C09EE5F8-D321-4740-985B-FA838D1C644E}"/>
                  </a:ext>
                </a:extLst>
              </p14:cNvPr>
              <p14:cNvContentPartPr/>
              <p14:nvPr/>
            </p14:nvContentPartPr>
            <p14:xfrm>
              <a:off x="504349" y="4372717"/>
              <a:ext cx="2284920" cy="12528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C09EE5F8-D321-4740-985B-FA838D1C644E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486709" y="4355077"/>
                <a:ext cx="2320560" cy="16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C509267A-722E-423D-86DB-3E01784CEFA4}"/>
                  </a:ext>
                </a:extLst>
              </p14:cNvPr>
              <p14:cNvContentPartPr/>
              <p14:nvPr/>
            </p14:nvContentPartPr>
            <p14:xfrm>
              <a:off x="2416309" y="4500517"/>
              <a:ext cx="231480" cy="18288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C509267A-722E-423D-86DB-3E01784CEFA4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2398309" y="4482517"/>
                <a:ext cx="267120" cy="21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D5A1FB84-8D46-4503-BE3E-73AA56F29490}"/>
                  </a:ext>
                </a:extLst>
              </p14:cNvPr>
              <p14:cNvContentPartPr/>
              <p14:nvPr/>
            </p14:nvContentPartPr>
            <p14:xfrm>
              <a:off x="2403709" y="4587997"/>
              <a:ext cx="299160" cy="1512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D5A1FB84-8D46-4503-BE3E-73AA56F29490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2386069" y="4569997"/>
                <a:ext cx="334800" cy="5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4D198655-73AB-456C-87B7-D9149045BCF3}"/>
                  </a:ext>
                </a:extLst>
              </p14:cNvPr>
              <p14:cNvContentPartPr/>
              <p14:nvPr/>
            </p14:nvContentPartPr>
            <p14:xfrm>
              <a:off x="2896549" y="4584037"/>
              <a:ext cx="246600" cy="1332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4D198655-73AB-456C-87B7-D9149045BCF3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2878549" y="4566037"/>
                <a:ext cx="282240" cy="4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9EA8439E-90F3-4A07-801B-481F47EC5F1C}"/>
                  </a:ext>
                </a:extLst>
              </p14:cNvPr>
              <p14:cNvContentPartPr/>
              <p14:nvPr/>
            </p14:nvContentPartPr>
            <p14:xfrm>
              <a:off x="3076189" y="4457317"/>
              <a:ext cx="157680" cy="26244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9EA8439E-90F3-4A07-801B-481F47EC5F1C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3058189" y="4439677"/>
                <a:ext cx="193320" cy="298080"/>
              </a:xfrm>
              <a:prstGeom prst="rect">
                <a:avLst/>
              </a:prstGeom>
            </p:spPr>
          </p:pic>
        </mc:Fallback>
      </mc:AlternateContent>
      <p:grpSp>
        <p:nvGrpSpPr>
          <p:cNvPr id="46" name="Group 45">
            <a:extLst>
              <a:ext uri="{FF2B5EF4-FFF2-40B4-BE49-F238E27FC236}">
                <a16:creationId xmlns:a16="http://schemas.microsoft.com/office/drawing/2014/main" id="{C3DE015C-A5C4-4799-BCBF-5CAD3F63A4C5}"/>
              </a:ext>
            </a:extLst>
          </p:cNvPr>
          <p:cNvGrpSpPr/>
          <p:nvPr/>
        </p:nvGrpSpPr>
        <p:grpSpPr>
          <a:xfrm>
            <a:off x="3723109" y="4458037"/>
            <a:ext cx="5152320" cy="502560"/>
            <a:chOff x="3723109" y="4458037"/>
            <a:chExt cx="5152320" cy="502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DEAAFAB7-B917-4C97-BC82-46C78CD0DA3A}"/>
                    </a:ext>
                  </a:extLst>
                </p14:cNvPr>
                <p14:cNvContentPartPr/>
                <p14:nvPr/>
              </p14:nvContentPartPr>
              <p14:xfrm>
                <a:off x="3723109" y="4473157"/>
                <a:ext cx="1839240" cy="3312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DEAAFAB7-B917-4C97-BC82-46C78CD0DA3A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3705109" y="4455517"/>
                  <a:ext cx="187488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104C5C75-9B09-4221-AEAF-3A63DFE32B50}"/>
                    </a:ext>
                  </a:extLst>
                </p14:cNvPr>
                <p14:cNvContentPartPr/>
                <p14:nvPr/>
              </p14:nvContentPartPr>
              <p14:xfrm>
                <a:off x="3765229" y="4800037"/>
                <a:ext cx="1913400" cy="11412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104C5C75-9B09-4221-AEAF-3A63DFE32B50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3747589" y="4782037"/>
                  <a:ext cx="194904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1BC3F7E2-FEEC-45B8-A5E2-3CD26055AF8F}"/>
                    </a:ext>
                  </a:extLst>
                </p14:cNvPr>
                <p14:cNvContentPartPr/>
                <p14:nvPr/>
              </p14:nvContentPartPr>
              <p14:xfrm>
                <a:off x="5467309" y="4565317"/>
                <a:ext cx="354960" cy="8316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1BC3F7E2-FEEC-45B8-A5E2-3CD26055AF8F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5449309" y="4547317"/>
                  <a:ext cx="39060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EC49FF73-D6FF-43D0-9B6A-B6BC1518DB9E}"/>
                    </a:ext>
                  </a:extLst>
                </p14:cNvPr>
                <p14:cNvContentPartPr/>
                <p14:nvPr/>
              </p14:nvContentPartPr>
              <p14:xfrm>
                <a:off x="5831629" y="4458037"/>
                <a:ext cx="110160" cy="19944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EC49FF73-D6FF-43D0-9B6A-B6BC1518DB9E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5813989" y="4440397"/>
                  <a:ext cx="14580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95201639-1DFD-4CE2-B3F9-4D3733429609}"/>
                    </a:ext>
                  </a:extLst>
                </p14:cNvPr>
                <p14:cNvContentPartPr/>
                <p14:nvPr/>
              </p14:nvContentPartPr>
              <p14:xfrm>
                <a:off x="6051949" y="4464157"/>
                <a:ext cx="201600" cy="27684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95201639-1DFD-4CE2-B3F9-4D3733429609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6033949" y="4446517"/>
                  <a:ext cx="237240" cy="31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88270D61-A52A-463C-8C74-FFCDA1F60EA3}"/>
                    </a:ext>
                  </a:extLst>
                </p14:cNvPr>
                <p14:cNvContentPartPr/>
                <p14:nvPr/>
              </p14:nvContentPartPr>
              <p14:xfrm>
                <a:off x="6097669" y="4596997"/>
                <a:ext cx="186120" cy="2808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88270D61-A52A-463C-8C74-FFCDA1F60EA3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6080029" y="4578997"/>
                  <a:ext cx="22176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0FEB2842-48ED-4D5C-9F13-99DC78B49D86}"/>
                    </a:ext>
                  </a:extLst>
                </p14:cNvPr>
                <p14:cNvContentPartPr/>
                <p14:nvPr/>
              </p14:nvContentPartPr>
              <p14:xfrm>
                <a:off x="5169229" y="4544437"/>
                <a:ext cx="99000" cy="18828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0FEB2842-48ED-4D5C-9F13-99DC78B49D86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5151589" y="4526797"/>
                  <a:ext cx="13464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DC40976F-E1F1-412A-9263-162735E0B025}"/>
                    </a:ext>
                  </a:extLst>
                </p14:cNvPr>
                <p14:cNvContentPartPr/>
                <p14:nvPr/>
              </p14:nvContentPartPr>
              <p14:xfrm>
                <a:off x="4689349" y="4571437"/>
                <a:ext cx="203400" cy="15912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DC40976F-E1F1-412A-9263-162735E0B025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4671349" y="4553437"/>
                  <a:ext cx="23904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0032E6EF-AE44-4F6C-A2FF-BA43EEAF8839}"/>
                    </a:ext>
                  </a:extLst>
                </p14:cNvPr>
                <p14:cNvContentPartPr/>
                <p14:nvPr/>
              </p14:nvContentPartPr>
              <p14:xfrm>
                <a:off x="6644509" y="4508797"/>
                <a:ext cx="1690560" cy="8172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0032E6EF-AE44-4F6C-A2FF-BA43EEAF8839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6626869" y="4491157"/>
                  <a:ext cx="172620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9B01C7AD-7B15-4694-B839-2344CD58C99C}"/>
                    </a:ext>
                  </a:extLst>
                </p14:cNvPr>
                <p14:cNvContentPartPr/>
                <p14:nvPr/>
              </p14:nvContentPartPr>
              <p14:xfrm>
                <a:off x="6805429" y="4853677"/>
                <a:ext cx="1494360" cy="9540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9B01C7AD-7B15-4694-B839-2344CD58C99C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6787429" y="4835677"/>
                  <a:ext cx="153000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8DE85C92-57B9-4C90-BD20-C8F95871D502}"/>
                    </a:ext>
                  </a:extLst>
                </p14:cNvPr>
                <p14:cNvContentPartPr/>
                <p14:nvPr/>
              </p14:nvContentPartPr>
              <p14:xfrm>
                <a:off x="8192869" y="4758637"/>
                <a:ext cx="322560" cy="1584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8DE85C92-57B9-4C90-BD20-C8F95871D502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8175229" y="4740637"/>
                  <a:ext cx="35820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AE3487F3-8894-4848-9678-F783095A7F45}"/>
                    </a:ext>
                  </a:extLst>
                </p14:cNvPr>
                <p14:cNvContentPartPr/>
                <p14:nvPr/>
              </p14:nvContentPartPr>
              <p14:xfrm>
                <a:off x="8552869" y="4625437"/>
                <a:ext cx="86040" cy="25596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AE3487F3-8894-4848-9678-F783095A7F45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8535229" y="4607437"/>
                  <a:ext cx="121680" cy="29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287AA3A9-505D-4DFE-9B4A-CF6D1FCE09A0}"/>
                    </a:ext>
                  </a:extLst>
                </p14:cNvPr>
                <p14:cNvContentPartPr/>
                <p14:nvPr/>
              </p14:nvContentPartPr>
              <p14:xfrm>
                <a:off x="8774989" y="4664317"/>
                <a:ext cx="100440" cy="29628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287AA3A9-505D-4DFE-9B4A-CF6D1FCE09A0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8757349" y="4646317"/>
                  <a:ext cx="136080" cy="33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54A4DADC-4025-4A75-A71D-A4F42FF16851}"/>
                    </a:ext>
                  </a:extLst>
                </p14:cNvPr>
                <p14:cNvContentPartPr/>
                <p14:nvPr/>
              </p14:nvContentPartPr>
              <p14:xfrm>
                <a:off x="7927189" y="4644157"/>
                <a:ext cx="108360" cy="21420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54A4DADC-4025-4A75-A71D-A4F42FF16851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7909189" y="4626157"/>
                  <a:ext cx="144000" cy="24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72E268E5-090E-4CC8-A711-FBCB15EA229E}"/>
                    </a:ext>
                  </a:extLst>
                </p14:cNvPr>
                <p14:cNvContentPartPr/>
                <p14:nvPr/>
              </p14:nvContentPartPr>
              <p14:xfrm>
                <a:off x="7498069" y="4635877"/>
                <a:ext cx="139320" cy="18684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72E268E5-090E-4CC8-A711-FBCB15EA229E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7480429" y="4617877"/>
                  <a:ext cx="17496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9E3BCAA3-1F2F-471E-884F-104FF01D11A3}"/>
                    </a:ext>
                  </a:extLst>
                </p14:cNvPr>
                <p14:cNvContentPartPr/>
                <p14:nvPr/>
              </p14:nvContentPartPr>
              <p14:xfrm>
                <a:off x="7203229" y="4657117"/>
                <a:ext cx="3960" cy="12204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9E3BCAA3-1F2F-471E-884F-104FF01D11A3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7185229" y="4639117"/>
                  <a:ext cx="3960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67AA4953-0F1B-405C-A7BD-C778E0062020}"/>
                    </a:ext>
                  </a:extLst>
                </p14:cNvPr>
                <p14:cNvContentPartPr/>
                <p14:nvPr/>
              </p14:nvContentPartPr>
              <p14:xfrm>
                <a:off x="7203949" y="4601677"/>
                <a:ext cx="95040" cy="2052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67AA4953-0F1B-405C-A7BD-C778E0062020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7186309" y="4584037"/>
                  <a:ext cx="13068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97FA4F7E-BA13-438B-87E6-C929738D059D}"/>
                    </a:ext>
                  </a:extLst>
                </p14:cNvPr>
                <p14:cNvContentPartPr/>
                <p14:nvPr/>
              </p14:nvContentPartPr>
              <p14:xfrm>
                <a:off x="7214029" y="4663597"/>
                <a:ext cx="92520" cy="9936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97FA4F7E-BA13-438B-87E6-C929738D059D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7196029" y="4645597"/>
                  <a:ext cx="128160" cy="135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EB7EA6EA-7FF4-40B9-A138-FBC7A9B71700}"/>
              </a:ext>
            </a:extLst>
          </p:cNvPr>
          <p:cNvGrpSpPr/>
          <p:nvPr/>
        </p:nvGrpSpPr>
        <p:grpSpPr>
          <a:xfrm>
            <a:off x="9515869" y="4563517"/>
            <a:ext cx="2455560" cy="408240"/>
            <a:chOff x="9515869" y="4563517"/>
            <a:chExt cx="2455560" cy="408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FFC35CB2-F0EA-460F-A46E-D9F219E1D6B2}"/>
                    </a:ext>
                  </a:extLst>
                </p14:cNvPr>
                <p14:cNvContentPartPr/>
                <p14:nvPr/>
              </p14:nvContentPartPr>
              <p14:xfrm>
                <a:off x="9554749" y="4904437"/>
                <a:ext cx="1245240" cy="6732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FFC35CB2-F0EA-460F-A46E-D9F219E1D6B2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9536749" y="4886797"/>
                  <a:ext cx="128088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5B7DA771-A802-4519-905C-0A3F76D911BC}"/>
                    </a:ext>
                  </a:extLst>
                </p14:cNvPr>
                <p14:cNvContentPartPr/>
                <p14:nvPr/>
              </p14:nvContentPartPr>
              <p14:xfrm>
                <a:off x="10733749" y="4889317"/>
                <a:ext cx="308880" cy="2592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5B7DA771-A802-4519-905C-0A3F76D911BC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10716109" y="4871317"/>
                  <a:ext cx="34452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839C1F41-A313-4952-9CC4-8E7A1F55AF59}"/>
                    </a:ext>
                  </a:extLst>
                </p14:cNvPr>
                <p14:cNvContentPartPr/>
                <p14:nvPr/>
              </p14:nvContentPartPr>
              <p14:xfrm>
                <a:off x="9515869" y="4563517"/>
                <a:ext cx="1346760" cy="5724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839C1F41-A313-4952-9CC4-8E7A1F55AF59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9497869" y="4545877"/>
                  <a:ext cx="138240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4818AA5C-6AF0-4DD6-8D1B-7F908B81C517}"/>
                    </a:ext>
                  </a:extLst>
                </p14:cNvPr>
                <p14:cNvContentPartPr/>
                <p14:nvPr/>
              </p14:nvContentPartPr>
              <p14:xfrm>
                <a:off x="10824109" y="4567837"/>
                <a:ext cx="292680" cy="2988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4818AA5C-6AF0-4DD6-8D1B-7F908B81C517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10806469" y="4549837"/>
                  <a:ext cx="32832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4061C51B-4F9D-4475-AFAC-A1BA5FDFEB93}"/>
                    </a:ext>
                  </a:extLst>
                </p14:cNvPr>
                <p14:cNvContentPartPr/>
                <p14:nvPr/>
              </p14:nvContentPartPr>
              <p14:xfrm>
                <a:off x="10988269" y="4671517"/>
                <a:ext cx="461520" cy="7380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4061C51B-4F9D-4475-AFAC-A1BA5FDFEB93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10970629" y="4653877"/>
                  <a:ext cx="49716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4660AD4A-393C-4DF3-B55F-86F23EF8B334}"/>
                    </a:ext>
                  </a:extLst>
                </p14:cNvPr>
                <p14:cNvContentPartPr/>
                <p14:nvPr/>
              </p14:nvContentPartPr>
              <p14:xfrm>
                <a:off x="11390029" y="4589077"/>
                <a:ext cx="141120" cy="19908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4660AD4A-393C-4DF3-B55F-86F23EF8B334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11372029" y="4571077"/>
                  <a:ext cx="17676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9D9880A0-133A-472E-A9C0-5489F1FC3303}"/>
                    </a:ext>
                  </a:extLst>
                </p14:cNvPr>
                <p14:cNvContentPartPr/>
                <p14:nvPr/>
              </p14:nvContentPartPr>
              <p14:xfrm>
                <a:off x="11739949" y="4629397"/>
                <a:ext cx="231480" cy="19440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9D9880A0-133A-472E-A9C0-5489F1FC3303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11721949" y="4611397"/>
                  <a:ext cx="26712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9E2ECBFA-5082-4535-A376-633E31A9C558}"/>
                    </a:ext>
                  </a:extLst>
                </p14:cNvPr>
                <p14:cNvContentPartPr/>
                <p14:nvPr/>
              </p14:nvContentPartPr>
              <p14:xfrm>
                <a:off x="10643029" y="4652077"/>
                <a:ext cx="104760" cy="16848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9E2ECBFA-5082-4535-A376-633E31A9C558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10625029" y="4634437"/>
                  <a:ext cx="14040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9B604D48-9429-49F7-8917-CE3DBD29D4AD}"/>
                    </a:ext>
                  </a:extLst>
                </p14:cNvPr>
                <p14:cNvContentPartPr/>
                <p14:nvPr/>
              </p14:nvContentPartPr>
              <p14:xfrm>
                <a:off x="10397509" y="4728397"/>
                <a:ext cx="360" cy="36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9B604D48-9429-49F7-8917-CE3DBD29D4AD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10379509" y="4710757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5E943F67-CEEF-43DD-A5C7-6BD32C266FBB}"/>
                    </a:ext>
                  </a:extLst>
                </p14:cNvPr>
                <p14:cNvContentPartPr/>
                <p14:nvPr/>
              </p14:nvContentPartPr>
              <p14:xfrm>
                <a:off x="10379149" y="4692757"/>
                <a:ext cx="18360" cy="10332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5E943F67-CEEF-43DD-A5C7-6BD32C266FBB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10361509" y="4674757"/>
                  <a:ext cx="5400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80475BDD-16E1-4525-BFF5-09041AEF4433}"/>
                    </a:ext>
                  </a:extLst>
                </p14:cNvPr>
                <p14:cNvContentPartPr/>
                <p14:nvPr/>
              </p14:nvContentPartPr>
              <p14:xfrm>
                <a:off x="10383829" y="4654597"/>
                <a:ext cx="118440" cy="9036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80475BDD-16E1-4525-BFF5-09041AEF4433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10365829" y="4636597"/>
                  <a:ext cx="15408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0EE0D5C3-0904-4409-A114-7A4E9244F5DE}"/>
                    </a:ext>
                  </a:extLst>
                </p14:cNvPr>
                <p14:cNvContentPartPr/>
                <p14:nvPr/>
              </p14:nvContentPartPr>
              <p14:xfrm>
                <a:off x="10393909" y="4820197"/>
                <a:ext cx="90720" cy="1008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0EE0D5C3-0904-4409-A114-7A4E9244F5DE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10375909" y="4802557"/>
                  <a:ext cx="12636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1876129F-AFF9-4C87-A167-F57B4A511FBF}"/>
                    </a:ext>
                  </a:extLst>
                </p14:cNvPr>
                <p14:cNvContentPartPr/>
                <p14:nvPr/>
              </p14:nvContentPartPr>
              <p14:xfrm>
                <a:off x="10099429" y="4692757"/>
                <a:ext cx="26640" cy="14328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1876129F-AFF9-4C87-A167-F57B4A511FBF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10081789" y="4674757"/>
                  <a:ext cx="6228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E94BF82E-945F-42CF-B09E-CFDD5E4B067C}"/>
                    </a:ext>
                  </a:extLst>
                </p14:cNvPr>
                <p14:cNvContentPartPr/>
                <p14:nvPr/>
              </p14:nvContentPartPr>
              <p14:xfrm>
                <a:off x="10088629" y="4661797"/>
                <a:ext cx="84240" cy="1908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E94BF82E-945F-42CF-B09E-CFDD5E4B067C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10070989" y="4644157"/>
                  <a:ext cx="11988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3F25B19C-13B7-41C7-B932-DD3459BDBA48}"/>
                    </a:ext>
                  </a:extLst>
                </p14:cNvPr>
                <p14:cNvContentPartPr/>
                <p14:nvPr/>
              </p14:nvContentPartPr>
              <p14:xfrm>
                <a:off x="10114189" y="4753597"/>
                <a:ext cx="77040" cy="1008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3F25B19C-13B7-41C7-B932-DD3459BDBA48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10096189" y="4735957"/>
                  <a:ext cx="11268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5CFCE907-C2BC-4F4B-8990-3F9D0CBD9BF5}"/>
                    </a:ext>
                  </a:extLst>
                </p14:cNvPr>
                <p14:cNvContentPartPr/>
                <p14:nvPr/>
              </p14:nvContentPartPr>
              <p14:xfrm>
                <a:off x="9860029" y="4683037"/>
                <a:ext cx="140040" cy="13896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5CFCE907-C2BC-4F4B-8990-3F9D0CBD9BF5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9842029" y="4665037"/>
                  <a:ext cx="175680" cy="1746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0652977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46CDDE0-D4DB-4012-9217-6E7EEEC4B0C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Animation demo (8-puzzle problem)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69862D-2972-4401-A0A2-58A2584641E0}"/>
              </a:ext>
            </a:extLst>
          </p:cNvPr>
          <p:cNvSpPr txBox="1"/>
          <p:nvPr/>
        </p:nvSpPr>
        <p:spPr>
          <a:xfrm>
            <a:off x="2698474" y="2951922"/>
            <a:ext cx="6708913" cy="13318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  <a:hlinkClick r:id="rId2"/>
              </a:rPr>
              <a:t>http://tristanpenman.com/demos/n-puzzle/</a:t>
            </a:r>
            <a:endParaRPr lang="en-US" sz="22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63414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63FEB13-4027-453F-8697-F67EFD8CC5D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sz="2200" b="0"/>
              <a:t>BFS can find an optimal solution </a:t>
            </a:r>
            <a:r>
              <a:rPr lang="en-US" sz="2200"/>
              <a:t>if the path cost is a nondecreasing function of the depth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F0750037-2673-4AB7-8EB8-D2F4715BDBDD}"/>
              </a:ext>
            </a:extLst>
          </p:cNvPr>
          <p:cNvGrpSpPr/>
          <p:nvPr/>
        </p:nvGrpSpPr>
        <p:grpSpPr>
          <a:xfrm>
            <a:off x="3613695" y="2209500"/>
            <a:ext cx="1409400" cy="731160"/>
            <a:chOff x="3613695" y="2209500"/>
            <a:chExt cx="1409400" cy="731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7FAF6F09-5857-4F1F-B4EA-EC17175C0EDA}"/>
                    </a:ext>
                  </a:extLst>
                </p14:cNvPr>
                <p14:cNvContentPartPr/>
                <p14:nvPr/>
              </p14:nvContentPartPr>
              <p14:xfrm>
                <a:off x="3613695" y="2284020"/>
                <a:ext cx="1030680" cy="6566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7FAF6F09-5857-4F1F-B4EA-EC17175C0EDA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595695" y="2266380"/>
                  <a:ext cx="1066320" cy="69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B1AFBCA2-2583-4221-B038-DF4BBB8EEB8D}"/>
                    </a:ext>
                  </a:extLst>
                </p14:cNvPr>
                <p14:cNvContentPartPr/>
                <p14:nvPr/>
              </p14:nvContentPartPr>
              <p14:xfrm>
                <a:off x="4575255" y="2209500"/>
                <a:ext cx="447840" cy="45000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B1AFBCA2-2583-4221-B038-DF4BBB8EEB8D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557615" y="2191860"/>
                  <a:ext cx="483480" cy="485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F384F376-F4E5-4462-8CBD-0078E243DA0A}"/>
              </a:ext>
            </a:extLst>
          </p:cNvPr>
          <p:cNvGrpSpPr/>
          <p:nvPr/>
        </p:nvGrpSpPr>
        <p:grpSpPr>
          <a:xfrm>
            <a:off x="1042575" y="1486980"/>
            <a:ext cx="1638000" cy="2628360"/>
            <a:chOff x="1042575" y="1486980"/>
            <a:chExt cx="1638000" cy="2628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AA08016E-A855-4169-B590-96917D18B7FA}"/>
                    </a:ext>
                  </a:extLst>
                </p14:cNvPr>
                <p14:cNvContentPartPr/>
                <p14:nvPr/>
              </p14:nvContentPartPr>
              <p14:xfrm>
                <a:off x="1776255" y="1486980"/>
                <a:ext cx="462600" cy="3960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AA08016E-A855-4169-B590-96917D18B7F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758255" y="1468980"/>
                  <a:ext cx="498240" cy="43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671C87D2-5DA4-4E20-AD86-91DCF35B4BB8}"/>
                    </a:ext>
                  </a:extLst>
                </p14:cNvPr>
                <p14:cNvContentPartPr/>
                <p14:nvPr/>
              </p14:nvContentPartPr>
              <p14:xfrm>
                <a:off x="1358295" y="1935900"/>
                <a:ext cx="556200" cy="46152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671C87D2-5DA4-4E20-AD86-91DCF35B4BB8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340655" y="1918260"/>
                  <a:ext cx="591840" cy="49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A3E84AA7-FDEC-42D3-8259-28787FEFF2BE}"/>
                    </a:ext>
                  </a:extLst>
                </p14:cNvPr>
                <p14:cNvContentPartPr/>
                <p14:nvPr/>
              </p14:nvContentPartPr>
              <p14:xfrm>
                <a:off x="2035815" y="1934820"/>
                <a:ext cx="448560" cy="55584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A3E84AA7-FDEC-42D3-8259-28787FEFF2BE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017815" y="1917180"/>
                  <a:ext cx="484200" cy="59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B3E074A0-19BC-4B75-9509-CC0CB32655BF}"/>
                    </a:ext>
                  </a:extLst>
                </p14:cNvPr>
                <p14:cNvContentPartPr/>
                <p14:nvPr/>
              </p14:nvContentPartPr>
              <p14:xfrm>
                <a:off x="1042575" y="2466540"/>
                <a:ext cx="451080" cy="49428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B3E074A0-19BC-4B75-9509-CC0CB32655BF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024575" y="2448540"/>
                  <a:ext cx="486720" cy="52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B311B2EA-8344-47E4-9982-7ED4D865F5B3}"/>
                    </a:ext>
                  </a:extLst>
                </p14:cNvPr>
                <p14:cNvContentPartPr/>
                <p14:nvPr/>
              </p14:nvContentPartPr>
              <p14:xfrm>
                <a:off x="2360895" y="2461500"/>
                <a:ext cx="319680" cy="4338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B311B2EA-8344-47E4-9982-7ED4D865F5B3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343255" y="2443860"/>
                  <a:ext cx="355320" cy="46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68FA4A10-34AE-4093-9269-2646A0D9396E}"/>
                    </a:ext>
                  </a:extLst>
                </p14:cNvPr>
                <p14:cNvContentPartPr/>
                <p14:nvPr/>
              </p14:nvContentPartPr>
              <p14:xfrm>
                <a:off x="1247775" y="3033900"/>
                <a:ext cx="360" cy="3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68FA4A10-34AE-4093-9269-2646A0D9396E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229775" y="301590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2C79E713-A152-478D-811B-B7F65ADA0B3D}"/>
                    </a:ext>
                  </a:extLst>
                </p14:cNvPr>
                <p14:cNvContentPartPr/>
                <p14:nvPr/>
              </p14:nvContentPartPr>
              <p14:xfrm>
                <a:off x="1247775" y="3033900"/>
                <a:ext cx="264960" cy="5504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2C79E713-A152-478D-811B-B7F65ADA0B3D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229775" y="3015900"/>
                  <a:ext cx="300600" cy="58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5E7C1CF4-278A-4B4D-AE83-21D9911F6866}"/>
                    </a:ext>
                  </a:extLst>
                </p14:cNvPr>
                <p14:cNvContentPartPr/>
                <p14:nvPr/>
              </p14:nvContentPartPr>
              <p14:xfrm>
                <a:off x="1237695" y="3554100"/>
                <a:ext cx="553320" cy="56124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5E7C1CF4-278A-4B4D-AE83-21D9911F6866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220055" y="3536460"/>
                  <a:ext cx="588960" cy="596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24110122-2B44-488E-AFD2-F33C69F51541}"/>
              </a:ext>
            </a:extLst>
          </p:cNvPr>
          <p:cNvGrpSpPr/>
          <p:nvPr/>
        </p:nvGrpSpPr>
        <p:grpSpPr>
          <a:xfrm>
            <a:off x="5601975" y="2199060"/>
            <a:ext cx="904680" cy="543960"/>
            <a:chOff x="5601975" y="2199060"/>
            <a:chExt cx="904680" cy="543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5957892F-F639-4628-89D4-212E21519A5D}"/>
                    </a:ext>
                  </a:extLst>
                </p14:cNvPr>
                <p14:cNvContentPartPr/>
                <p14:nvPr/>
              </p14:nvContentPartPr>
              <p14:xfrm>
                <a:off x="5601975" y="2199060"/>
                <a:ext cx="232200" cy="38268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5957892F-F639-4628-89D4-212E21519A5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5583975" y="2181060"/>
                  <a:ext cx="267840" cy="41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0BB6687D-0F39-4327-ACF0-0EFE7BDCB819}"/>
                    </a:ext>
                  </a:extLst>
                </p14:cNvPr>
                <p14:cNvContentPartPr/>
                <p14:nvPr/>
              </p14:nvContentPartPr>
              <p14:xfrm>
                <a:off x="5977095" y="2422260"/>
                <a:ext cx="155520" cy="2952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0BB6687D-0F39-4327-ACF0-0EFE7BDCB819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5959095" y="2404260"/>
                  <a:ext cx="19116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80CA9573-3107-4B1C-9E73-324F5427E862}"/>
                    </a:ext>
                  </a:extLst>
                </p14:cNvPr>
                <p14:cNvContentPartPr/>
                <p14:nvPr/>
              </p14:nvContentPartPr>
              <p14:xfrm>
                <a:off x="6027495" y="2519460"/>
                <a:ext cx="87120" cy="3060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80CA9573-3107-4B1C-9E73-324F5427E862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6009855" y="2501820"/>
                  <a:ext cx="12276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7A33E972-CCFF-4C3E-894E-B644A626DEF8}"/>
                    </a:ext>
                  </a:extLst>
                </p14:cNvPr>
                <p14:cNvContentPartPr/>
                <p14:nvPr/>
              </p14:nvContentPartPr>
              <p14:xfrm>
                <a:off x="6359415" y="2318580"/>
                <a:ext cx="147240" cy="42444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7A33E972-CCFF-4C3E-894E-B644A626DEF8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6341775" y="2300940"/>
                  <a:ext cx="182880" cy="460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495B8BF2-0CF6-426E-9903-056EADF2FCBC}"/>
                  </a:ext>
                </a:extLst>
              </p14:cNvPr>
              <p14:cNvContentPartPr/>
              <p14:nvPr/>
            </p14:nvContentPartPr>
            <p14:xfrm>
              <a:off x="5343495" y="3345660"/>
              <a:ext cx="290880" cy="46260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495B8BF2-0CF6-426E-9903-056EADF2FCBC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5325855" y="3327660"/>
                <a:ext cx="326520" cy="498240"/>
              </a:xfrm>
              <a:prstGeom prst="rect">
                <a:avLst/>
              </a:prstGeom>
            </p:spPr>
          </p:pic>
        </mc:Fallback>
      </mc:AlternateContent>
      <p:grpSp>
        <p:nvGrpSpPr>
          <p:cNvPr id="101" name="Group 100">
            <a:extLst>
              <a:ext uri="{FF2B5EF4-FFF2-40B4-BE49-F238E27FC236}">
                <a16:creationId xmlns:a16="http://schemas.microsoft.com/office/drawing/2014/main" id="{90F18FAC-D13C-4E05-AF36-8EF8F5CE2DC3}"/>
              </a:ext>
            </a:extLst>
          </p:cNvPr>
          <p:cNvGrpSpPr/>
          <p:nvPr/>
        </p:nvGrpSpPr>
        <p:grpSpPr>
          <a:xfrm>
            <a:off x="3598575" y="3413340"/>
            <a:ext cx="1215360" cy="583560"/>
            <a:chOff x="3598575" y="3413340"/>
            <a:chExt cx="1215360" cy="583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2760654F-C627-442E-A687-99313C9324C8}"/>
                    </a:ext>
                  </a:extLst>
                </p14:cNvPr>
                <p14:cNvContentPartPr/>
                <p14:nvPr/>
              </p14:nvContentPartPr>
              <p14:xfrm>
                <a:off x="3598575" y="3413340"/>
                <a:ext cx="595800" cy="58356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2760654F-C627-442E-A687-99313C9324C8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580935" y="3395700"/>
                  <a:ext cx="631440" cy="61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192805E9-2982-4C4F-8BFC-CC8F55118C4A}"/>
                    </a:ext>
                  </a:extLst>
                </p14:cNvPr>
                <p14:cNvContentPartPr/>
                <p14:nvPr/>
              </p14:nvContentPartPr>
              <p14:xfrm>
                <a:off x="4323975" y="3487500"/>
                <a:ext cx="489960" cy="32868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192805E9-2982-4C4F-8BFC-CC8F55118C4A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305975" y="3469500"/>
                  <a:ext cx="525600" cy="364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D4AB38E2-E1FE-4F2C-B634-46362F82FA5A}"/>
              </a:ext>
            </a:extLst>
          </p:cNvPr>
          <p:cNvGrpSpPr/>
          <p:nvPr/>
        </p:nvGrpSpPr>
        <p:grpSpPr>
          <a:xfrm>
            <a:off x="5967375" y="3431700"/>
            <a:ext cx="699120" cy="380880"/>
            <a:chOff x="5967375" y="3431700"/>
            <a:chExt cx="699120" cy="380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D26808D0-08C4-4C85-8F1D-814C25DCA7C9}"/>
                    </a:ext>
                  </a:extLst>
                </p14:cNvPr>
                <p14:cNvContentPartPr/>
                <p14:nvPr/>
              </p14:nvContentPartPr>
              <p14:xfrm>
                <a:off x="5967375" y="3639060"/>
                <a:ext cx="222840" cy="900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D26808D0-08C4-4C85-8F1D-814C25DCA7C9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949375" y="3621420"/>
                  <a:ext cx="25848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A3FDD6C5-9597-4C61-B666-03F57A296BD2}"/>
                    </a:ext>
                  </a:extLst>
                </p14:cNvPr>
                <p14:cNvContentPartPr/>
                <p14:nvPr/>
              </p14:nvContentPartPr>
              <p14:xfrm>
                <a:off x="6037215" y="3760380"/>
                <a:ext cx="90720" cy="2196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A3FDD6C5-9597-4C61-B666-03F57A296BD2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019215" y="3742380"/>
                  <a:ext cx="1263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98BB8602-D5A1-4ED0-8173-FAD19774DE7A}"/>
                    </a:ext>
                  </a:extLst>
                </p14:cNvPr>
                <p14:cNvContentPartPr/>
                <p14:nvPr/>
              </p14:nvContentPartPr>
              <p14:xfrm>
                <a:off x="6412335" y="3431700"/>
                <a:ext cx="254160" cy="38088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98BB8602-D5A1-4ED0-8173-FAD19774DE7A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394695" y="3413700"/>
                  <a:ext cx="289800" cy="416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D76033AC-3F28-4DE1-B517-C14D38419783}"/>
                  </a:ext>
                </a:extLst>
              </p14:cNvPr>
              <p14:cNvContentPartPr/>
              <p14:nvPr/>
            </p14:nvContentPartPr>
            <p14:xfrm>
              <a:off x="8494985" y="505140"/>
              <a:ext cx="44280" cy="972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D76033AC-3F28-4DE1-B517-C14D38419783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8476985" y="487140"/>
                <a:ext cx="79920" cy="4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6D79A6C4-1181-4439-A385-06C19F7D63EC}"/>
                  </a:ext>
                </a:extLst>
              </p14:cNvPr>
              <p14:cNvContentPartPr/>
              <p14:nvPr/>
            </p14:nvContentPartPr>
            <p14:xfrm>
              <a:off x="5033915" y="2994585"/>
              <a:ext cx="360" cy="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6D79A6C4-1181-4439-A385-06C19F7D63EC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5024915" y="2985945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51E06C66-051E-4B26-A30E-1AFD9DEDE44F}"/>
                  </a:ext>
                </a:extLst>
              </p14:cNvPr>
              <p14:cNvContentPartPr/>
              <p14:nvPr/>
            </p14:nvContentPartPr>
            <p14:xfrm>
              <a:off x="174949" y="88357"/>
              <a:ext cx="773640" cy="5709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51E06C66-051E-4B26-A30E-1AFD9DEDE44F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56949" y="70717"/>
                <a:ext cx="809280" cy="60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B3A02531-CD40-4641-8669-D5556139B7EF}"/>
                  </a:ext>
                </a:extLst>
              </p14:cNvPr>
              <p14:cNvContentPartPr/>
              <p14:nvPr/>
            </p14:nvContentPartPr>
            <p14:xfrm>
              <a:off x="2394709" y="539437"/>
              <a:ext cx="1744560" cy="3780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B3A02531-CD40-4641-8669-D5556139B7EF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377069" y="521797"/>
                <a:ext cx="1780200" cy="73440"/>
              </a:xfrm>
              <a:prstGeom prst="rect">
                <a:avLst/>
              </a:prstGeom>
            </p:spPr>
          </p:pic>
        </mc:Fallback>
      </mc:AlternateContent>
      <p:grpSp>
        <p:nvGrpSpPr>
          <p:cNvPr id="18" name="Group 17">
            <a:extLst>
              <a:ext uri="{FF2B5EF4-FFF2-40B4-BE49-F238E27FC236}">
                <a16:creationId xmlns:a16="http://schemas.microsoft.com/office/drawing/2014/main" id="{DD60A74E-F123-4177-8F8A-B5A1DE1723C4}"/>
              </a:ext>
            </a:extLst>
          </p:cNvPr>
          <p:cNvGrpSpPr/>
          <p:nvPr/>
        </p:nvGrpSpPr>
        <p:grpSpPr>
          <a:xfrm>
            <a:off x="2759389" y="622597"/>
            <a:ext cx="1784160" cy="387360"/>
            <a:chOff x="2759389" y="622597"/>
            <a:chExt cx="1784160" cy="387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32670457-CCC7-4811-B056-222561ECBDB3}"/>
                    </a:ext>
                  </a:extLst>
                </p14:cNvPr>
                <p14:cNvContentPartPr/>
                <p14:nvPr/>
              </p14:nvContentPartPr>
              <p14:xfrm>
                <a:off x="2759389" y="729877"/>
                <a:ext cx="134640" cy="28008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32670457-CCC7-4811-B056-222561ECBDB3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2741749" y="711877"/>
                  <a:ext cx="170280" cy="31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123DDD28-9AEE-4187-9DB2-ED0FD62DDA92}"/>
                    </a:ext>
                  </a:extLst>
                </p14:cNvPr>
                <p14:cNvContentPartPr/>
                <p14:nvPr/>
              </p14:nvContentPartPr>
              <p14:xfrm>
                <a:off x="2971069" y="790717"/>
                <a:ext cx="113400" cy="8964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123DDD28-9AEE-4187-9DB2-ED0FD62DDA92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2953069" y="773077"/>
                  <a:ext cx="14904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C7D55A5C-BDEC-4A29-8295-D3FF1240C9E6}"/>
                    </a:ext>
                  </a:extLst>
                </p14:cNvPr>
                <p14:cNvContentPartPr/>
                <p14:nvPr/>
              </p14:nvContentPartPr>
              <p14:xfrm>
                <a:off x="3134509" y="622597"/>
                <a:ext cx="278280" cy="32292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C7D55A5C-BDEC-4A29-8295-D3FF1240C9E6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116869" y="604957"/>
                  <a:ext cx="313920" cy="35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1B455051-8262-4CA6-A510-F43B9A8D08F0}"/>
                    </a:ext>
                  </a:extLst>
                </p14:cNvPr>
                <p14:cNvContentPartPr/>
                <p14:nvPr/>
              </p14:nvContentPartPr>
              <p14:xfrm>
                <a:off x="3578749" y="853357"/>
                <a:ext cx="36360" cy="11880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1B455051-8262-4CA6-A510-F43B9A8D08F0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3560749" y="835717"/>
                  <a:ext cx="7200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A7CDB194-9BAC-44CE-A248-4771D8F086A1}"/>
                    </a:ext>
                  </a:extLst>
                </p14:cNvPr>
                <p14:cNvContentPartPr/>
                <p14:nvPr/>
              </p14:nvContentPartPr>
              <p14:xfrm>
                <a:off x="3690709" y="837517"/>
                <a:ext cx="44280" cy="9072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A7CDB194-9BAC-44CE-A248-4771D8F086A1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3672709" y="819877"/>
                  <a:ext cx="7992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2716477B-EE4C-48EB-B595-4F532BA2DD1F}"/>
                    </a:ext>
                  </a:extLst>
                </p14:cNvPr>
                <p14:cNvContentPartPr/>
                <p14:nvPr/>
              </p14:nvContentPartPr>
              <p14:xfrm>
                <a:off x="3776749" y="802957"/>
                <a:ext cx="69480" cy="15912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2716477B-EE4C-48EB-B595-4F532BA2DD1F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3758749" y="785317"/>
                  <a:ext cx="10512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5E2DBBD9-8353-4C19-83D1-E624DBA33211}"/>
                    </a:ext>
                  </a:extLst>
                </p14:cNvPr>
                <p14:cNvContentPartPr/>
                <p14:nvPr/>
              </p14:nvContentPartPr>
              <p14:xfrm>
                <a:off x="3907069" y="672637"/>
                <a:ext cx="77040" cy="28764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5E2DBBD9-8353-4C19-83D1-E624DBA33211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3889429" y="654997"/>
                  <a:ext cx="112680" cy="32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7B37DE1B-D3C3-421D-92D1-F986E863112E}"/>
                    </a:ext>
                  </a:extLst>
                </p14:cNvPr>
                <p14:cNvContentPartPr/>
                <p14:nvPr/>
              </p14:nvContentPartPr>
              <p14:xfrm>
                <a:off x="4184989" y="638077"/>
                <a:ext cx="195840" cy="25956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7B37DE1B-D3C3-421D-92D1-F986E863112E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4167349" y="620437"/>
                  <a:ext cx="231480" cy="29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66827BDE-6648-45EC-A090-DA9245C2000D}"/>
                    </a:ext>
                  </a:extLst>
                </p14:cNvPr>
                <p14:cNvContentPartPr/>
                <p14:nvPr/>
              </p14:nvContentPartPr>
              <p14:xfrm>
                <a:off x="4350229" y="670477"/>
                <a:ext cx="193320" cy="26640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66827BDE-6648-45EC-A090-DA9245C2000D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332589" y="652477"/>
                  <a:ext cx="228960" cy="302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71445EFE-4739-46DA-8CDC-ECEF7D9BE180}"/>
                  </a:ext>
                </a:extLst>
              </p14:cNvPr>
              <p14:cNvContentPartPr/>
              <p14:nvPr/>
            </p14:nvContentPartPr>
            <p14:xfrm>
              <a:off x="5209909" y="535837"/>
              <a:ext cx="1062360" cy="3924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71445EFE-4739-46DA-8CDC-ECEF7D9BE180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5191909" y="518197"/>
                <a:ext cx="1098000" cy="74880"/>
              </a:xfrm>
              <a:prstGeom prst="rect">
                <a:avLst/>
              </a:prstGeom>
            </p:spPr>
          </p:pic>
        </mc:Fallback>
      </mc:AlternateContent>
      <p:grpSp>
        <p:nvGrpSpPr>
          <p:cNvPr id="22" name="Group 21">
            <a:extLst>
              <a:ext uri="{FF2B5EF4-FFF2-40B4-BE49-F238E27FC236}">
                <a16:creationId xmlns:a16="http://schemas.microsoft.com/office/drawing/2014/main" id="{D7B1D9CF-B828-4126-9B7A-B4D57672A02D}"/>
              </a:ext>
            </a:extLst>
          </p:cNvPr>
          <p:cNvGrpSpPr/>
          <p:nvPr/>
        </p:nvGrpSpPr>
        <p:grpSpPr>
          <a:xfrm>
            <a:off x="8819269" y="575077"/>
            <a:ext cx="2396520" cy="144720"/>
            <a:chOff x="8819269" y="575077"/>
            <a:chExt cx="2396520" cy="144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F92251F2-BCAB-4077-9C3F-757BD4216326}"/>
                    </a:ext>
                  </a:extLst>
                </p14:cNvPr>
                <p14:cNvContentPartPr/>
                <p14:nvPr/>
              </p14:nvContentPartPr>
              <p14:xfrm>
                <a:off x="8819269" y="575077"/>
                <a:ext cx="1039680" cy="5472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F92251F2-BCAB-4077-9C3F-757BD4216326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8801269" y="557077"/>
                  <a:ext cx="107532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21E4DE0B-A211-465A-951A-C751CB1D6360}"/>
                    </a:ext>
                  </a:extLst>
                </p14:cNvPr>
                <p14:cNvContentPartPr/>
                <p14:nvPr/>
              </p14:nvContentPartPr>
              <p14:xfrm>
                <a:off x="10528189" y="665077"/>
                <a:ext cx="687600" cy="5472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21E4DE0B-A211-465A-951A-C751CB1D6360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0510189" y="647077"/>
                  <a:ext cx="723240" cy="90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7C03961-3F8E-49BD-9017-277B5E365E9D}"/>
              </a:ext>
            </a:extLst>
          </p:cNvPr>
          <p:cNvGrpSpPr/>
          <p:nvPr/>
        </p:nvGrpSpPr>
        <p:grpSpPr>
          <a:xfrm>
            <a:off x="1411189" y="5310877"/>
            <a:ext cx="420120" cy="498240"/>
            <a:chOff x="1411189" y="5310877"/>
            <a:chExt cx="420120" cy="498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8E4496BE-9130-42DE-A32D-EF0AF595A295}"/>
                    </a:ext>
                  </a:extLst>
                </p14:cNvPr>
                <p14:cNvContentPartPr/>
                <p14:nvPr/>
              </p14:nvContentPartPr>
              <p14:xfrm>
                <a:off x="1411189" y="5323117"/>
                <a:ext cx="189360" cy="48600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8E4496BE-9130-42DE-A32D-EF0AF595A295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393549" y="5305117"/>
                  <a:ext cx="225000" cy="52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35D3ED44-CC57-4D80-A51E-F9B5D93702C2}"/>
                    </a:ext>
                  </a:extLst>
                </p14:cNvPr>
                <p14:cNvContentPartPr/>
                <p14:nvPr/>
              </p14:nvContentPartPr>
              <p14:xfrm>
                <a:off x="1699549" y="5310877"/>
                <a:ext cx="131760" cy="21240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35D3ED44-CC57-4D80-A51E-F9B5D93702C2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681909" y="5292877"/>
                  <a:ext cx="167400" cy="248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716BDD21-8A96-4E27-B989-23187CC661F3}"/>
              </a:ext>
            </a:extLst>
          </p:cNvPr>
          <p:cNvGrpSpPr/>
          <p:nvPr/>
        </p:nvGrpSpPr>
        <p:grpSpPr>
          <a:xfrm>
            <a:off x="2127589" y="5045197"/>
            <a:ext cx="641160" cy="726120"/>
            <a:chOff x="2127589" y="5045197"/>
            <a:chExt cx="641160" cy="726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F9EE5CAB-EF7F-4E60-8328-E23A8C23EF51}"/>
                    </a:ext>
                  </a:extLst>
                </p14:cNvPr>
                <p14:cNvContentPartPr/>
                <p14:nvPr/>
              </p14:nvContentPartPr>
              <p14:xfrm>
                <a:off x="2127589" y="5045197"/>
                <a:ext cx="105840" cy="67572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F9EE5CAB-EF7F-4E60-8328-E23A8C23EF51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2109949" y="5027557"/>
                  <a:ext cx="141480" cy="71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8261B82A-2290-4C68-9232-67302B8BD10E}"/>
                    </a:ext>
                  </a:extLst>
                </p14:cNvPr>
                <p14:cNvContentPartPr/>
                <p14:nvPr/>
              </p14:nvContentPartPr>
              <p14:xfrm>
                <a:off x="2256469" y="5157877"/>
                <a:ext cx="158760" cy="40716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8261B82A-2290-4C68-9232-67302B8BD10E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2238469" y="5140237"/>
                  <a:ext cx="194400" cy="44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CA663286-488B-4D4D-A841-E830913D3FD6}"/>
                    </a:ext>
                  </a:extLst>
                </p14:cNvPr>
                <p14:cNvContentPartPr/>
                <p14:nvPr/>
              </p14:nvContentPartPr>
              <p14:xfrm>
                <a:off x="2415949" y="5563237"/>
                <a:ext cx="72360" cy="20808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CA663286-488B-4D4D-A841-E830913D3FD6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2397949" y="5545597"/>
                  <a:ext cx="10800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8D454BAF-42CF-42E6-94D9-0E277236342E}"/>
                    </a:ext>
                  </a:extLst>
                </p14:cNvPr>
                <p14:cNvContentPartPr/>
                <p14:nvPr/>
              </p14:nvContentPartPr>
              <p14:xfrm>
                <a:off x="2663629" y="5070397"/>
                <a:ext cx="105120" cy="56880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8D454BAF-42CF-42E6-94D9-0E277236342E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2645989" y="5052397"/>
                  <a:ext cx="140760" cy="604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AB3C83F4-775C-4986-900B-9D33C1388FF1}"/>
              </a:ext>
            </a:extLst>
          </p:cNvPr>
          <p:cNvGrpSpPr/>
          <p:nvPr/>
        </p:nvGrpSpPr>
        <p:grpSpPr>
          <a:xfrm>
            <a:off x="4947469" y="5184517"/>
            <a:ext cx="449640" cy="381240"/>
            <a:chOff x="4947469" y="5184517"/>
            <a:chExt cx="449640" cy="381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75B80223-6B15-4E5E-B390-D63042818AA9}"/>
                    </a:ext>
                  </a:extLst>
                </p14:cNvPr>
                <p14:cNvContentPartPr/>
                <p14:nvPr/>
              </p14:nvContentPartPr>
              <p14:xfrm>
                <a:off x="4947469" y="5193157"/>
                <a:ext cx="150120" cy="37260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75B80223-6B15-4E5E-B390-D63042818AA9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4929469" y="5175157"/>
                  <a:ext cx="185760" cy="40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888C4B8D-1205-40D4-A039-225E23061C52}"/>
                    </a:ext>
                  </a:extLst>
                </p14:cNvPr>
                <p14:cNvContentPartPr/>
                <p14:nvPr/>
              </p14:nvContentPartPr>
              <p14:xfrm>
                <a:off x="5250229" y="5184517"/>
                <a:ext cx="146880" cy="22284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888C4B8D-1205-40D4-A039-225E23061C52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5232589" y="5166877"/>
                  <a:ext cx="182520" cy="258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A3E08E7D-720A-46B9-9040-66A44999AA11}"/>
              </a:ext>
            </a:extLst>
          </p:cNvPr>
          <p:cNvGrpSpPr/>
          <p:nvPr/>
        </p:nvGrpSpPr>
        <p:grpSpPr>
          <a:xfrm>
            <a:off x="5666749" y="4917037"/>
            <a:ext cx="255600" cy="616320"/>
            <a:chOff x="5666749" y="4917037"/>
            <a:chExt cx="255600" cy="616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94B7F9FF-07CC-4B1D-BB5F-F705EC245E25}"/>
                    </a:ext>
                  </a:extLst>
                </p14:cNvPr>
                <p14:cNvContentPartPr/>
                <p14:nvPr/>
              </p14:nvContentPartPr>
              <p14:xfrm>
                <a:off x="5666749" y="4917037"/>
                <a:ext cx="92880" cy="61632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94B7F9FF-07CC-4B1D-BB5F-F705EC245E25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5649109" y="4899037"/>
                  <a:ext cx="128520" cy="65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881132FB-ED7A-4F09-B316-7373F291BDBF}"/>
                    </a:ext>
                  </a:extLst>
                </p14:cNvPr>
                <p14:cNvContentPartPr/>
                <p14:nvPr/>
              </p14:nvContentPartPr>
              <p14:xfrm>
                <a:off x="5750269" y="4981837"/>
                <a:ext cx="172080" cy="41832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881132FB-ED7A-4F09-B316-7373F291BDBF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5732269" y="4964197"/>
                  <a:ext cx="207720" cy="453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A2CD2061-E08B-4410-BE5E-E4DA19D4F56A}"/>
              </a:ext>
            </a:extLst>
          </p:cNvPr>
          <p:cNvGrpSpPr/>
          <p:nvPr/>
        </p:nvGrpSpPr>
        <p:grpSpPr>
          <a:xfrm>
            <a:off x="6004069" y="4920997"/>
            <a:ext cx="375840" cy="680760"/>
            <a:chOff x="6004069" y="4920997"/>
            <a:chExt cx="375840" cy="680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CA18CBFB-2DF0-4AC8-88FE-F98AD5C518E9}"/>
                    </a:ext>
                  </a:extLst>
                </p14:cNvPr>
                <p14:cNvContentPartPr/>
                <p14:nvPr/>
              </p14:nvContentPartPr>
              <p14:xfrm>
                <a:off x="6004069" y="5320957"/>
                <a:ext cx="153000" cy="28080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CA18CBFB-2DF0-4AC8-88FE-F98AD5C518E9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5986069" y="5302957"/>
                  <a:ext cx="18864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D7C374C0-584A-4005-A4CC-384EE960730B}"/>
                    </a:ext>
                  </a:extLst>
                </p14:cNvPr>
                <p14:cNvContentPartPr/>
                <p14:nvPr/>
              </p14:nvContentPartPr>
              <p14:xfrm>
                <a:off x="6248509" y="4920997"/>
                <a:ext cx="131400" cy="60876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D7C374C0-584A-4005-A4CC-384EE960730B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230869" y="4902997"/>
                  <a:ext cx="167040" cy="644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CB8ADD6C-D7B1-4E07-B847-D9A4F1D6B624}"/>
              </a:ext>
            </a:extLst>
          </p:cNvPr>
          <p:cNvGrpSpPr/>
          <p:nvPr/>
        </p:nvGrpSpPr>
        <p:grpSpPr>
          <a:xfrm>
            <a:off x="8188909" y="4953397"/>
            <a:ext cx="461880" cy="513000"/>
            <a:chOff x="8188909" y="4953397"/>
            <a:chExt cx="461880" cy="513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5F2A17BB-7D5E-4ABB-80CC-25157D7FFABC}"/>
                    </a:ext>
                  </a:extLst>
                </p14:cNvPr>
                <p14:cNvContentPartPr/>
                <p14:nvPr/>
              </p14:nvContentPartPr>
              <p14:xfrm>
                <a:off x="8188909" y="4953397"/>
                <a:ext cx="254160" cy="38988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5F2A17BB-7D5E-4ABB-80CC-25157D7FFABC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8171269" y="4935757"/>
                  <a:ext cx="289800" cy="42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B6CE12F1-100E-4183-80B8-AD6459E36A13}"/>
                    </a:ext>
                  </a:extLst>
                </p14:cNvPr>
                <p14:cNvContentPartPr/>
                <p14:nvPr/>
              </p14:nvContentPartPr>
              <p14:xfrm>
                <a:off x="8555749" y="5223397"/>
                <a:ext cx="95040" cy="24300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B6CE12F1-100E-4183-80B8-AD6459E36A13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8537749" y="5205397"/>
                  <a:ext cx="130680" cy="278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FC25F1E6-A584-46B0-966B-17F0F1D343F2}"/>
              </a:ext>
            </a:extLst>
          </p:cNvPr>
          <p:cNvGrpSpPr/>
          <p:nvPr/>
        </p:nvGrpSpPr>
        <p:grpSpPr>
          <a:xfrm>
            <a:off x="3677749" y="5015677"/>
            <a:ext cx="411840" cy="619560"/>
            <a:chOff x="3677749" y="5015677"/>
            <a:chExt cx="411840" cy="619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E4ECE7FE-5A4F-4FD7-8815-49EED1FE4469}"/>
                    </a:ext>
                  </a:extLst>
                </p14:cNvPr>
                <p14:cNvContentPartPr/>
                <p14:nvPr/>
              </p14:nvContentPartPr>
              <p14:xfrm>
                <a:off x="3749749" y="5015677"/>
                <a:ext cx="339840" cy="46584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E4ECE7FE-5A4F-4FD7-8815-49EED1FE4469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3731749" y="4998037"/>
                  <a:ext cx="375480" cy="50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F10447A1-727E-44BF-B963-A53C9257360B}"/>
                    </a:ext>
                  </a:extLst>
                </p14:cNvPr>
                <p14:cNvContentPartPr/>
                <p14:nvPr/>
              </p14:nvContentPartPr>
              <p14:xfrm>
                <a:off x="3677749" y="5488717"/>
                <a:ext cx="377640" cy="14652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F10447A1-727E-44BF-B963-A53C9257360B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3660109" y="5470717"/>
                  <a:ext cx="413280" cy="182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1B6BB6DF-B4C5-47EE-9C2D-C7772FAA5292}"/>
              </a:ext>
            </a:extLst>
          </p:cNvPr>
          <p:cNvGrpSpPr/>
          <p:nvPr/>
        </p:nvGrpSpPr>
        <p:grpSpPr>
          <a:xfrm>
            <a:off x="8979829" y="4863037"/>
            <a:ext cx="1110960" cy="822960"/>
            <a:chOff x="8979829" y="4863037"/>
            <a:chExt cx="1110960" cy="822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3C6D012D-93AB-4B7C-92F4-6EF2EEC8455F}"/>
                    </a:ext>
                  </a:extLst>
                </p14:cNvPr>
                <p14:cNvContentPartPr/>
                <p14:nvPr/>
              </p14:nvContentPartPr>
              <p14:xfrm>
                <a:off x="8979829" y="4900477"/>
                <a:ext cx="304560" cy="48852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3C6D012D-93AB-4B7C-92F4-6EF2EEC8455F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8961829" y="4882837"/>
                  <a:ext cx="340200" cy="52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A16FF30E-DBC0-44C7-B8AA-78DBA4E7F26E}"/>
                    </a:ext>
                  </a:extLst>
                </p14:cNvPr>
                <p14:cNvContentPartPr/>
                <p14:nvPr/>
              </p14:nvContentPartPr>
              <p14:xfrm>
                <a:off x="9608749" y="4863037"/>
                <a:ext cx="209160" cy="46188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A16FF30E-DBC0-44C7-B8AA-78DBA4E7F26E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9590749" y="4845397"/>
                  <a:ext cx="244800" cy="49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66735695-120D-4BF0-B6F5-A38302699826}"/>
                    </a:ext>
                  </a:extLst>
                </p14:cNvPr>
                <p14:cNvContentPartPr/>
                <p14:nvPr/>
              </p14:nvContentPartPr>
              <p14:xfrm>
                <a:off x="9928069" y="5177677"/>
                <a:ext cx="162720" cy="31464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66735695-120D-4BF0-B6F5-A38302699826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9910429" y="5159677"/>
                  <a:ext cx="198360" cy="35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8E84196E-66C5-4B28-8C52-391FBD5281F0}"/>
                    </a:ext>
                  </a:extLst>
                </p14:cNvPr>
                <p14:cNvContentPartPr/>
                <p14:nvPr/>
              </p14:nvContentPartPr>
              <p14:xfrm>
                <a:off x="9520189" y="5562517"/>
                <a:ext cx="552240" cy="12348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8E84196E-66C5-4B28-8C52-391FBD5281F0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9502549" y="5544877"/>
                  <a:ext cx="587880" cy="159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14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0F8FEB14-1DEC-465B-8F1E-C103345975FB}"/>
                  </a:ext>
                </a:extLst>
              </p14:cNvPr>
              <p14:cNvContentPartPr/>
              <p14:nvPr/>
            </p14:nvContentPartPr>
            <p14:xfrm>
              <a:off x="5080669" y="5781397"/>
              <a:ext cx="1123920" cy="118800"/>
            </p14:xfrm>
          </p:contentPart>
        </mc:Choice>
        <mc:Fallback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0F8FEB14-1DEC-465B-8F1E-C103345975FB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5062669" y="5763757"/>
                <a:ext cx="1159560" cy="154440"/>
              </a:xfrm>
              <a:prstGeom prst="rect">
                <a:avLst/>
              </a:prstGeom>
            </p:spPr>
          </p:pic>
        </mc:Fallback>
      </mc:AlternateContent>
      <p:grpSp>
        <p:nvGrpSpPr>
          <p:cNvPr id="78" name="Group 77">
            <a:extLst>
              <a:ext uri="{FF2B5EF4-FFF2-40B4-BE49-F238E27FC236}">
                <a16:creationId xmlns:a16="http://schemas.microsoft.com/office/drawing/2014/main" id="{D106C94D-0F30-4786-9C62-BC4C13B6FEA9}"/>
              </a:ext>
            </a:extLst>
          </p:cNvPr>
          <p:cNvGrpSpPr/>
          <p:nvPr/>
        </p:nvGrpSpPr>
        <p:grpSpPr>
          <a:xfrm>
            <a:off x="2953429" y="2524477"/>
            <a:ext cx="425880" cy="233280"/>
            <a:chOff x="2953429" y="2524477"/>
            <a:chExt cx="425880" cy="233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2F8644F6-9407-42DE-92D3-FCB954E5853F}"/>
                    </a:ext>
                  </a:extLst>
                </p14:cNvPr>
                <p14:cNvContentPartPr/>
                <p14:nvPr/>
              </p14:nvContentPartPr>
              <p14:xfrm>
                <a:off x="2953429" y="2622037"/>
                <a:ext cx="348120" cy="3492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2F8644F6-9407-42DE-92D3-FCB954E5853F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2935429" y="2604037"/>
                  <a:ext cx="38376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72C6B9ED-EBF4-4231-9FE5-619D84905E9A}"/>
                    </a:ext>
                  </a:extLst>
                </p14:cNvPr>
                <p14:cNvContentPartPr/>
                <p14:nvPr/>
              </p14:nvContentPartPr>
              <p14:xfrm>
                <a:off x="3264469" y="2524477"/>
                <a:ext cx="114840" cy="23328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72C6B9ED-EBF4-4231-9FE5-619D84905E9A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3246829" y="2506837"/>
                  <a:ext cx="150480" cy="268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4F6CCBAA-27B9-49B2-8ED9-E98F6CB67005}"/>
              </a:ext>
            </a:extLst>
          </p:cNvPr>
          <p:cNvGrpSpPr/>
          <p:nvPr/>
        </p:nvGrpSpPr>
        <p:grpSpPr>
          <a:xfrm>
            <a:off x="2873869" y="3605557"/>
            <a:ext cx="437040" cy="307440"/>
            <a:chOff x="2873869" y="3605557"/>
            <a:chExt cx="437040" cy="307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97BF6FBE-AE72-419F-A93F-F96389BF7AD4}"/>
                    </a:ext>
                  </a:extLst>
                </p14:cNvPr>
                <p14:cNvContentPartPr/>
                <p14:nvPr/>
              </p14:nvContentPartPr>
              <p14:xfrm>
                <a:off x="2873869" y="3724717"/>
                <a:ext cx="372240" cy="2628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97BF6FBE-AE72-419F-A93F-F96389BF7AD4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2856229" y="3707077"/>
                  <a:ext cx="40788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9EF7DBC1-39AA-45C3-855D-1A44200DAE4B}"/>
                    </a:ext>
                  </a:extLst>
                </p14:cNvPr>
                <p14:cNvContentPartPr/>
                <p14:nvPr/>
              </p14:nvContentPartPr>
              <p14:xfrm>
                <a:off x="3166189" y="3605557"/>
                <a:ext cx="144720" cy="30744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9EF7DBC1-39AA-45C3-855D-1A44200DAE4B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3148549" y="3587557"/>
                  <a:ext cx="180360" cy="343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24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39DE3DE8-9E7A-44D2-9690-021149E55680}"/>
                  </a:ext>
                </a:extLst>
              </p14:cNvPr>
              <p14:cNvContentPartPr/>
              <p14:nvPr/>
            </p14:nvContentPartPr>
            <p14:xfrm>
              <a:off x="1238749" y="1903837"/>
              <a:ext cx="157320" cy="186840"/>
            </p14:xfrm>
          </p:contentPart>
        </mc:Choice>
        <mc:Fallback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39DE3DE8-9E7A-44D2-9690-021149E55680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1221109" y="1885837"/>
                <a:ext cx="192960" cy="22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6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4E93D5F5-9F5F-47F7-A4CC-02E05DB7BC93}"/>
                  </a:ext>
                </a:extLst>
              </p14:cNvPr>
              <p14:cNvContentPartPr/>
              <p14:nvPr/>
            </p14:nvContentPartPr>
            <p14:xfrm>
              <a:off x="885229" y="3284077"/>
              <a:ext cx="218880" cy="198360"/>
            </p14:xfrm>
          </p:contentPart>
        </mc:Choice>
        <mc:Fallback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4E93D5F5-9F5F-47F7-A4CC-02E05DB7BC93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867229" y="3266437"/>
                <a:ext cx="254520" cy="23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8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B143C39A-56A6-425F-8EE6-7308A59E00A2}"/>
                  </a:ext>
                </a:extLst>
              </p14:cNvPr>
              <p14:cNvContentPartPr/>
              <p14:nvPr/>
            </p14:nvContentPartPr>
            <p14:xfrm>
              <a:off x="2412709" y="1918957"/>
              <a:ext cx="81720" cy="191880"/>
            </p14:xfrm>
          </p:contentPart>
        </mc:Choice>
        <mc:Fallback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B143C39A-56A6-425F-8EE6-7308A59E00A2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2395069" y="1900957"/>
                <a:ext cx="117360" cy="22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0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09304832-F7B3-4709-94A5-E00F56C00671}"/>
                  </a:ext>
                </a:extLst>
              </p14:cNvPr>
              <p14:cNvContentPartPr/>
              <p14:nvPr/>
            </p14:nvContentPartPr>
            <p14:xfrm>
              <a:off x="5355349" y="4108117"/>
              <a:ext cx="1243800" cy="34200"/>
            </p14:xfrm>
          </p:contentPart>
        </mc:Choice>
        <mc:Fallback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09304832-F7B3-4709-94A5-E00F56C00671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5337709" y="4090117"/>
                <a:ext cx="1279440" cy="6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2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62514107-6C15-4AE7-8DBC-1B1CD994A93B}"/>
                  </a:ext>
                </a:extLst>
              </p14:cNvPr>
              <p14:cNvContentPartPr/>
              <p14:nvPr/>
            </p14:nvContentPartPr>
            <p14:xfrm>
              <a:off x="2560669" y="1850557"/>
              <a:ext cx="126360" cy="191880"/>
            </p14:xfrm>
          </p:contentPart>
        </mc:Choice>
        <mc:Fallback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62514107-6C15-4AE7-8DBC-1B1CD994A93B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2542669" y="1832557"/>
                <a:ext cx="162000" cy="22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4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0229B2D1-C552-4A78-9085-8E3E41DFFD90}"/>
                  </a:ext>
                </a:extLst>
              </p14:cNvPr>
              <p14:cNvContentPartPr/>
              <p14:nvPr/>
            </p14:nvContentPartPr>
            <p14:xfrm>
              <a:off x="5501509" y="4142317"/>
              <a:ext cx="936000" cy="3600"/>
            </p14:xfrm>
          </p:contentPart>
        </mc:Choice>
        <mc:Fallback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0229B2D1-C552-4A78-9085-8E3E41DFFD90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5483509" y="4124317"/>
                <a:ext cx="971640" cy="39240"/>
              </a:xfrm>
              <a:prstGeom prst="rect">
                <a:avLst/>
              </a:prstGeom>
            </p:spPr>
          </p:pic>
        </mc:Fallback>
      </mc:AlternateContent>
      <p:grpSp>
        <p:nvGrpSpPr>
          <p:cNvPr id="88" name="Group 87">
            <a:extLst>
              <a:ext uri="{FF2B5EF4-FFF2-40B4-BE49-F238E27FC236}">
                <a16:creationId xmlns:a16="http://schemas.microsoft.com/office/drawing/2014/main" id="{A5D5DC53-6177-4AC3-B8C2-BB999BA6703E}"/>
              </a:ext>
            </a:extLst>
          </p:cNvPr>
          <p:cNvGrpSpPr/>
          <p:nvPr/>
        </p:nvGrpSpPr>
        <p:grpSpPr>
          <a:xfrm>
            <a:off x="7487269" y="3604477"/>
            <a:ext cx="1002240" cy="361080"/>
            <a:chOff x="7487269" y="3604477"/>
            <a:chExt cx="1002240" cy="361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E00C5790-A39E-4CF3-BCB2-A55B2EEA3AB5}"/>
                    </a:ext>
                  </a:extLst>
                </p14:cNvPr>
                <p14:cNvContentPartPr/>
                <p14:nvPr/>
              </p14:nvContentPartPr>
              <p14:xfrm>
                <a:off x="7487269" y="3604477"/>
                <a:ext cx="243000" cy="36108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E00C5790-A39E-4CF3-BCB2-A55B2EEA3AB5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7469629" y="3586837"/>
                  <a:ext cx="278640" cy="39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26BF95C1-654C-4309-98EC-81387E95B7EC}"/>
                    </a:ext>
                  </a:extLst>
                </p14:cNvPr>
                <p14:cNvContentPartPr/>
                <p14:nvPr/>
              </p14:nvContentPartPr>
              <p14:xfrm>
                <a:off x="7957789" y="3631117"/>
                <a:ext cx="133920" cy="20340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26BF95C1-654C-4309-98EC-81387E95B7EC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7939789" y="3613477"/>
                  <a:ext cx="16956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6E766ACC-3BC3-459D-A624-589F97295FD5}"/>
                    </a:ext>
                  </a:extLst>
                </p14:cNvPr>
                <p14:cNvContentPartPr/>
                <p14:nvPr/>
              </p14:nvContentPartPr>
              <p14:xfrm>
                <a:off x="8287909" y="3654157"/>
                <a:ext cx="201600" cy="16596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6E766ACC-3BC3-459D-A624-589F97295FD5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8269909" y="3636157"/>
                  <a:ext cx="237240" cy="201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42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D81F0A97-AFBB-40AA-BC05-4F582B74BB07}"/>
                  </a:ext>
                </a:extLst>
              </p14:cNvPr>
              <p14:cNvContentPartPr/>
              <p14:nvPr/>
            </p14:nvContentPartPr>
            <p14:xfrm>
              <a:off x="8919349" y="3454717"/>
              <a:ext cx="317880" cy="420120"/>
            </p14:xfrm>
          </p:contentPart>
        </mc:Choice>
        <mc:Fallback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D81F0A97-AFBB-40AA-BC05-4F582B74BB07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8901709" y="3437077"/>
                <a:ext cx="353520" cy="45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4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7F0036C1-7E2B-49E0-80CB-D315546DE4C7}"/>
                  </a:ext>
                </a:extLst>
              </p14:cNvPr>
              <p14:cNvContentPartPr/>
              <p14:nvPr/>
            </p14:nvContentPartPr>
            <p14:xfrm>
              <a:off x="5405029" y="2772517"/>
              <a:ext cx="1154520" cy="64800"/>
            </p14:xfrm>
          </p:contentPart>
        </mc:Choice>
        <mc:Fallback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7F0036C1-7E2B-49E0-80CB-D315546DE4C7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5387029" y="2754877"/>
                <a:ext cx="1190160" cy="100440"/>
              </a:xfrm>
              <a:prstGeom prst="rect">
                <a:avLst/>
              </a:prstGeom>
            </p:spPr>
          </p:pic>
        </mc:Fallback>
      </mc:AlternateContent>
      <p:grpSp>
        <p:nvGrpSpPr>
          <p:cNvPr id="107" name="Group 106">
            <a:extLst>
              <a:ext uri="{FF2B5EF4-FFF2-40B4-BE49-F238E27FC236}">
                <a16:creationId xmlns:a16="http://schemas.microsoft.com/office/drawing/2014/main" id="{11AE2881-0384-4A9F-AECA-D2BFECA1931B}"/>
              </a:ext>
            </a:extLst>
          </p:cNvPr>
          <p:cNvGrpSpPr/>
          <p:nvPr/>
        </p:nvGrpSpPr>
        <p:grpSpPr>
          <a:xfrm>
            <a:off x="7503469" y="2396317"/>
            <a:ext cx="1651680" cy="519120"/>
            <a:chOff x="7503469" y="2396317"/>
            <a:chExt cx="1651680" cy="519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3E91B3D1-48A3-451C-9B5F-53B8029467C3}"/>
                    </a:ext>
                  </a:extLst>
                </p14:cNvPr>
                <p14:cNvContentPartPr/>
                <p14:nvPr/>
              </p14:nvContentPartPr>
              <p14:xfrm>
                <a:off x="7503469" y="2520157"/>
                <a:ext cx="1007280" cy="39528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3E91B3D1-48A3-451C-9B5F-53B8029467C3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7485829" y="2502517"/>
                  <a:ext cx="1042920" cy="43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39328698-E849-4997-805A-E76CBF7DB2B6}"/>
                    </a:ext>
                  </a:extLst>
                </p14:cNvPr>
                <p14:cNvContentPartPr/>
                <p14:nvPr/>
              </p14:nvContentPartPr>
              <p14:xfrm>
                <a:off x="8703709" y="2459677"/>
                <a:ext cx="165600" cy="23004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39328698-E849-4997-805A-E76CBF7DB2B6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8686069" y="2442037"/>
                  <a:ext cx="20124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3E6F76E5-9203-435C-A5F8-28EBD0E81947}"/>
                    </a:ext>
                  </a:extLst>
                </p14:cNvPr>
                <p14:cNvContentPartPr/>
                <p14:nvPr/>
              </p14:nvContentPartPr>
              <p14:xfrm>
                <a:off x="8947429" y="2396317"/>
                <a:ext cx="207720" cy="26352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3E6F76E5-9203-435C-A5F8-28EBD0E81947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8929429" y="2378677"/>
                  <a:ext cx="243360" cy="299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52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DFF45BBB-6739-48DE-AE75-55269C5DEBFD}"/>
                  </a:ext>
                </a:extLst>
              </p14:cNvPr>
              <p14:cNvContentPartPr/>
              <p14:nvPr/>
            </p14:nvContentPartPr>
            <p14:xfrm>
              <a:off x="6974989" y="760837"/>
              <a:ext cx="1431360" cy="91440"/>
            </p14:xfrm>
          </p:contentPart>
        </mc:Choice>
        <mc:Fallback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DFF45BBB-6739-48DE-AE75-55269C5DEBFD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6956989" y="743197"/>
                <a:ext cx="1467000" cy="127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580518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EFF5856-D4C8-43EB-ADC5-BE9E898D589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Example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5EBCCE4-718B-4935-AC89-321122F74858}"/>
              </a:ext>
            </a:extLst>
          </p:cNvPr>
          <p:cNvSpPr/>
          <p:nvPr/>
        </p:nvSpPr>
        <p:spPr>
          <a:xfrm>
            <a:off x="348532" y="5291561"/>
            <a:ext cx="822297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>
                <a:latin typeface="Roboto" panose="02000000000000000000" pitchFamily="2" charset="0"/>
                <a:ea typeface="Roboto" panose="02000000000000000000" pitchFamily="2" charset="0"/>
              </a:rPr>
              <a:t>BẾN TRE – TP. HCM – VŨNG TÀU – PHAN THIẾT</a:t>
            </a:r>
            <a:endParaRPr lang="en-US" sz="2400"/>
          </a:p>
          <a:p>
            <a:r>
              <a:rPr lang="en-US" sz="2400">
                <a:latin typeface="Roboto" panose="02000000000000000000" pitchFamily="2" charset="0"/>
                <a:ea typeface="Roboto" panose="02000000000000000000" pitchFamily="2" charset="0"/>
              </a:rPr>
              <a:t>BẾN TRE – TP. HCM – PHAN THIẾT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DC7D01E-44AA-4C27-81C3-3D2831F2A010}"/>
              </a:ext>
            </a:extLst>
          </p:cNvPr>
          <p:cNvGrpSpPr/>
          <p:nvPr/>
        </p:nvGrpSpPr>
        <p:grpSpPr>
          <a:xfrm>
            <a:off x="334054" y="1337135"/>
            <a:ext cx="6450497" cy="2360687"/>
            <a:chOff x="5178286" y="978860"/>
            <a:chExt cx="6450497" cy="2360687"/>
          </a:xfrm>
        </p:grpSpPr>
        <p:pic>
          <p:nvPicPr>
            <p:cNvPr id="5" name="Picture 4" descr="A close up of a map&#10;&#10;Description automatically generated">
              <a:extLst>
                <a:ext uri="{FF2B5EF4-FFF2-40B4-BE49-F238E27FC236}">
                  <a16:creationId xmlns:a16="http://schemas.microsoft.com/office/drawing/2014/main" id="{C8C5B3E6-1CFF-4BFA-8A4B-815B4E9EFB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165" t="39641" r="17169" b="42000"/>
            <a:stretch/>
          </p:blipFill>
          <p:spPr>
            <a:xfrm>
              <a:off x="5178286" y="978860"/>
              <a:ext cx="6450497" cy="2360687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DFC1434-5569-4F54-AAA7-A7887A9A7254}"/>
                </a:ext>
              </a:extLst>
            </p:cNvPr>
            <p:cNvSpPr txBox="1"/>
            <p:nvPr/>
          </p:nvSpPr>
          <p:spPr>
            <a:xfrm>
              <a:off x="5883966" y="2812774"/>
              <a:ext cx="119455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>
                  <a:effectLst>
                    <a:glow rad="88900">
                      <a:schemeClr val="bg1"/>
                    </a:glow>
                  </a:effectLst>
                  <a:latin typeface="Roboto" panose="02000000000000000000" pitchFamily="2" charset="0"/>
                  <a:ea typeface="Roboto" panose="02000000000000000000" pitchFamily="2" charset="0"/>
                </a:rPr>
                <a:t>BẾN TRE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42B6544-F8F0-4952-9163-A732BF0590D0}"/>
              </a:ext>
            </a:extLst>
          </p:cNvPr>
          <p:cNvGrpSpPr/>
          <p:nvPr/>
        </p:nvGrpSpPr>
        <p:grpSpPr>
          <a:xfrm>
            <a:off x="127429" y="5425357"/>
            <a:ext cx="149040" cy="194400"/>
            <a:chOff x="127429" y="5425357"/>
            <a:chExt cx="149040" cy="194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1B2C8FC0-ED8E-4706-A6FE-1E7D8D8883FA}"/>
                    </a:ext>
                  </a:extLst>
                </p14:cNvPr>
                <p14:cNvContentPartPr/>
                <p14:nvPr/>
              </p14:nvContentPartPr>
              <p14:xfrm>
                <a:off x="127429" y="5536597"/>
                <a:ext cx="114840" cy="4104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1B2C8FC0-ED8E-4706-A6FE-1E7D8D8883FA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09429" y="5518597"/>
                  <a:ext cx="15048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E0150F63-C90B-4370-897F-40220EBFDE54}"/>
                    </a:ext>
                  </a:extLst>
                </p14:cNvPr>
                <p14:cNvContentPartPr/>
                <p14:nvPr/>
              </p14:nvContentPartPr>
              <p14:xfrm>
                <a:off x="241909" y="5425357"/>
                <a:ext cx="34560" cy="19440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E0150F63-C90B-4370-897F-40220EBFDE54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23909" y="5407357"/>
                  <a:ext cx="70200" cy="230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766ED74-8C41-4767-A229-BB4C870F76F5}"/>
              </a:ext>
            </a:extLst>
          </p:cNvPr>
          <p:cNvGrpSpPr/>
          <p:nvPr/>
        </p:nvGrpSpPr>
        <p:grpSpPr>
          <a:xfrm>
            <a:off x="135349" y="5765557"/>
            <a:ext cx="176040" cy="177840"/>
            <a:chOff x="135349" y="5765557"/>
            <a:chExt cx="176040" cy="177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D281EB5A-3E91-426F-9B4F-E20162C0037C}"/>
                    </a:ext>
                  </a:extLst>
                </p14:cNvPr>
                <p14:cNvContentPartPr/>
                <p14:nvPr/>
              </p14:nvContentPartPr>
              <p14:xfrm>
                <a:off x="135349" y="5848357"/>
                <a:ext cx="115920" cy="2952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D281EB5A-3E91-426F-9B4F-E20162C0037C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17709" y="5830357"/>
                  <a:ext cx="15156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A7170147-3C4B-4D10-9263-0F4F9FBF6DC8}"/>
                    </a:ext>
                  </a:extLst>
                </p14:cNvPr>
                <p14:cNvContentPartPr/>
                <p14:nvPr/>
              </p14:nvContentPartPr>
              <p14:xfrm>
                <a:off x="250909" y="5765557"/>
                <a:ext cx="60480" cy="17784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A7170147-3C4B-4D10-9263-0F4F9FBF6DC8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32909" y="5747557"/>
                  <a:ext cx="96120" cy="213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E7B323C6-0983-49A8-A073-96FA92B6F286}"/>
                  </a:ext>
                </a:extLst>
              </p14:cNvPr>
              <p14:cNvContentPartPr/>
              <p14:nvPr/>
            </p14:nvContentPartPr>
            <p14:xfrm>
              <a:off x="5633269" y="5753317"/>
              <a:ext cx="328680" cy="26856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E7B323C6-0983-49A8-A073-96FA92B6F286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615269" y="5735317"/>
                <a:ext cx="364320" cy="304200"/>
              </a:xfrm>
              <a:prstGeom prst="rect">
                <a:avLst/>
              </a:prstGeom>
            </p:spPr>
          </p:pic>
        </mc:Fallback>
      </mc:AlternateContent>
      <p:grpSp>
        <p:nvGrpSpPr>
          <p:cNvPr id="39" name="Group 38">
            <a:extLst>
              <a:ext uri="{FF2B5EF4-FFF2-40B4-BE49-F238E27FC236}">
                <a16:creationId xmlns:a16="http://schemas.microsoft.com/office/drawing/2014/main" id="{838B2E01-ACA5-4211-BAE1-CFA1FB23A6C2}"/>
              </a:ext>
            </a:extLst>
          </p:cNvPr>
          <p:cNvGrpSpPr/>
          <p:nvPr/>
        </p:nvGrpSpPr>
        <p:grpSpPr>
          <a:xfrm>
            <a:off x="7732069" y="2912917"/>
            <a:ext cx="429840" cy="235800"/>
            <a:chOff x="7732069" y="2912917"/>
            <a:chExt cx="429840" cy="235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B7001D76-BF87-467B-89BC-FA161217790F}"/>
                    </a:ext>
                  </a:extLst>
                </p14:cNvPr>
                <p14:cNvContentPartPr/>
                <p14:nvPr/>
              </p14:nvContentPartPr>
              <p14:xfrm>
                <a:off x="7732069" y="3005437"/>
                <a:ext cx="346320" cy="9216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B7001D76-BF87-467B-89BC-FA161217790F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7714069" y="2987437"/>
                  <a:ext cx="38196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7F04D5D4-DF0E-4B18-A98F-FC0F503E591F}"/>
                    </a:ext>
                  </a:extLst>
                </p14:cNvPr>
                <p14:cNvContentPartPr/>
                <p14:nvPr/>
              </p14:nvContentPartPr>
              <p14:xfrm>
                <a:off x="8002789" y="2912917"/>
                <a:ext cx="159120" cy="23580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7F04D5D4-DF0E-4B18-A98F-FC0F503E591F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7984789" y="2894917"/>
                  <a:ext cx="194760" cy="271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16946982-7E20-4BAC-A780-0AFBAEA00B71}"/>
                  </a:ext>
                </a:extLst>
              </p14:cNvPr>
              <p14:cNvContentPartPr/>
              <p14:nvPr/>
            </p14:nvContentPartPr>
            <p14:xfrm>
              <a:off x="8730709" y="3572077"/>
              <a:ext cx="36360" cy="548640"/>
            </p14:xfrm>
          </p:contentPart>
        </mc:Choice>
        <mc:Fallback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16946982-7E20-4BAC-A780-0AFBAEA00B71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8713069" y="3554437"/>
                <a:ext cx="72000" cy="584280"/>
              </a:xfrm>
              <a:prstGeom prst="rect">
                <a:avLst/>
              </a:prstGeom>
            </p:spPr>
          </p:pic>
        </mc:Fallback>
      </mc:AlternateContent>
      <p:grpSp>
        <p:nvGrpSpPr>
          <p:cNvPr id="51" name="Group 50">
            <a:extLst>
              <a:ext uri="{FF2B5EF4-FFF2-40B4-BE49-F238E27FC236}">
                <a16:creationId xmlns:a16="http://schemas.microsoft.com/office/drawing/2014/main" id="{0469709C-6948-426F-9C51-378B748D55BE}"/>
              </a:ext>
            </a:extLst>
          </p:cNvPr>
          <p:cNvGrpSpPr/>
          <p:nvPr/>
        </p:nvGrpSpPr>
        <p:grpSpPr>
          <a:xfrm>
            <a:off x="8324989" y="4048357"/>
            <a:ext cx="917640" cy="598320"/>
            <a:chOff x="8324989" y="4048357"/>
            <a:chExt cx="917640" cy="598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FE802B70-2FDA-42F3-A2B5-B4729E2225AE}"/>
                    </a:ext>
                  </a:extLst>
                </p14:cNvPr>
                <p14:cNvContentPartPr/>
                <p14:nvPr/>
              </p14:nvContentPartPr>
              <p14:xfrm>
                <a:off x="8622709" y="4274077"/>
                <a:ext cx="153720" cy="26604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FE802B70-2FDA-42F3-A2B5-B4729E2225AE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8604709" y="4256437"/>
                  <a:ext cx="18936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C394667C-8140-415C-A481-D7BB2B30A8B4}"/>
                    </a:ext>
                  </a:extLst>
                </p14:cNvPr>
                <p14:cNvContentPartPr/>
                <p14:nvPr/>
              </p14:nvContentPartPr>
              <p14:xfrm>
                <a:off x="8801269" y="4296397"/>
                <a:ext cx="169200" cy="21816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C394667C-8140-415C-A481-D7BB2B30A8B4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8783269" y="4278757"/>
                  <a:ext cx="20484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02819FD0-C18C-430D-B203-A8463F638FCF}"/>
                    </a:ext>
                  </a:extLst>
                </p14:cNvPr>
                <p14:cNvContentPartPr/>
                <p14:nvPr/>
              </p14:nvContentPartPr>
              <p14:xfrm>
                <a:off x="8324989" y="4048357"/>
                <a:ext cx="917640" cy="59832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02819FD0-C18C-430D-B203-A8463F638FCF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8307349" y="4030717"/>
                  <a:ext cx="953280" cy="633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3B4D3A08-5931-40C9-8730-33F95027E1F4}"/>
              </a:ext>
            </a:extLst>
          </p:cNvPr>
          <p:cNvGrpSpPr/>
          <p:nvPr/>
        </p:nvGrpSpPr>
        <p:grpSpPr>
          <a:xfrm>
            <a:off x="7916749" y="4269037"/>
            <a:ext cx="281880" cy="187920"/>
            <a:chOff x="7916749" y="4269037"/>
            <a:chExt cx="281880" cy="187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A5864144-406F-4304-B9D2-AE6FAD9CECFB}"/>
                    </a:ext>
                  </a:extLst>
                </p14:cNvPr>
                <p14:cNvContentPartPr/>
                <p14:nvPr/>
              </p14:nvContentPartPr>
              <p14:xfrm>
                <a:off x="7916749" y="4348597"/>
                <a:ext cx="244800" cy="7524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A5864144-406F-4304-B9D2-AE6FAD9CECFB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7899109" y="4330597"/>
                  <a:ext cx="28044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E7600F43-4B1B-480D-A699-C50CAC33DEA8}"/>
                    </a:ext>
                  </a:extLst>
                </p14:cNvPr>
                <p14:cNvContentPartPr/>
                <p14:nvPr/>
              </p14:nvContentPartPr>
              <p14:xfrm>
                <a:off x="8126269" y="4269037"/>
                <a:ext cx="72360" cy="18792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E7600F43-4B1B-480D-A699-C50CAC33DEA8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8108269" y="4251037"/>
                  <a:ext cx="108000" cy="223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0CF2E040-7B45-432E-9FD6-64E1B0853050}"/>
              </a:ext>
            </a:extLst>
          </p:cNvPr>
          <p:cNvGrpSpPr/>
          <p:nvPr/>
        </p:nvGrpSpPr>
        <p:grpSpPr>
          <a:xfrm>
            <a:off x="8420749" y="561037"/>
            <a:ext cx="2856960" cy="3009960"/>
            <a:chOff x="8420749" y="561037"/>
            <a:chExt cx="2856960" cy="3009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190A3BE8-16BC-4C38-A053-8F15C72311C7}"/>
                    </a:ext>
                  </a:extLst>
                </p14:cNvPr>
                <p14:cNvContentPartPr/>
                <p14:nvPr/>
              </p14:nvContentPartPr>
              <p14:xfrm>
                <a:off x="9355309" y="561037"/>
                <a:ext cx="626040" cy="66132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190A3BE8-16BC-4C38-A053-8F15C72311C7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9337669" y="543397"/>
                  <a:ext cx="661680" cy="69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2CE42214-B288-4A1F-BC72-D1FA7F67416D}"/>
                    </a:ext>
                  </a:extLst>
                </p14:cNvPr>
                <p14:cNvContentPartPr/>
                <p14:nvPr/>
              </p14:nvContentPartPr>
              <p14:xfrm>
                <a:off x="9497869" y="799717"/>
                <a:ext cx="135720" cy="26532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2CE42214-B288-4A1F-BC72-D1FA7F67416D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9479869" y="782077"/>
                  <a:ext cx="171360" cy="30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6E760A50-0A4D-4B3B-B76B-7B2AF0224611}"/>
                    </a:ext>
                  </a:extLst>
                </p14:cNvPr>
                <p14:cNvContentPartPr/>
                <p14:nvPr/>
              </p14:nvContentPartPr>
              <p14:xfrm>
                <a:off x="9649429" y="829957"/>
                <a:ext cx="194400" cy="20736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6E760A50-0A4D-4B3B-B76B-7B2AF0224611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9631429" y="811957"/>
                  <a:ext cx="23004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A373F9FC-31D5-4C13-BD31-08BDEE80E6DC}"/>
                    </a:ext>
                  </a:extLst>
                </p14:cNvPr>
                <p14:cNvContentPartPr/>
                <p14:nvPr/>
              </p14:nvContentPartPr>
              <p14:xfrm>
                <a:off x="9590749" y="1150717"/>
                <a:ext cx="33840" cy="50220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A373F9FC-31D5-4C13-BD31-08BDEE80E6DC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9572749" y="1132717"/>
                  <a:ext cx="69480" cy="53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1F32B118-83EC-494C-83AA-82344FD7CBE1}"/>
                    </a:ext>
                  </a:extLst>
                </p14:cNvPr>
                <p14:cNvContentPartPr/>
                <p14:nvPr/>
              </p14:nvContentPartPr>
              <p14:xfrm>
                <a:off x="9368629" y="1904197"/>
                <a:ext cx="10440" cy="25128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1F32B118-83EC-494C-83AA-82344FD7CBE1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9350989" y="1886197"/>
                  <a:ext cx="46080" cy="28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D761221D-5F3D-4212-9AF8-98C34E75751C}"/>
                    </a:ext>
                  </a:extLst>
                </p14:cNvPr>
                <p14:cNvContentPartPr/>
                <p14:nvPr/>
              </p14:nvContentPartPr>
              <p14:xfrm>
                <a:off x="9377629" y="1975477"/>
                <a:ext cx="151200" cy="14148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D761221D-5F3D-4212-9AF8-98C34E75751C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9359989" y="1957837"/>
                  <a:ext cx="18684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12936993-4D3C-4F78-8213-944CAB1017C5}"/>
                    </a:ext>
                  </a:extLst>
                </p14:cNvPr>
                <p14:cNvContentPartPr/>
                <p14:nvPr/>
              </p14:nvContentPartPr>
              <p14:xfrm>
                <a:off x="9591469" y="1943077"/>
                <a:ext cx="91440" cy="17748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12936993-4D3C-4F78-8213-944CAB1017C5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9573829" y="1925437"/>
                  <a:ext cx="12708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3A7C9C55-DF4F-40CB-868F-6671A6029640}"/>
                    </a:ext>
                  </a:extLst>
                </p14:cNvPr>
                <p14:cNvContentPartPr/>
                <p14:nvPr/>
              </p14:nvContentPartPr>
              <p14:xfrm>
                <a:off x="9731509" y="1957837"/>
                <a:ext cx="221760" cy="17496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3A7C9C55-DF4F-40CB-868F-6671A6029640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9713509" y="1939837"/>
                  <a:ext cx="25740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E37A4006-D25C-4948-A8B5-ED45027832B5}"/>
                    </a:ext>
                  </a:extLst>
                </p14:cNvPr>
                <p14:cNvContentPartPr/>
                <p14:nvPr/>
              </p14:nvContentPartPr>
              <p14:xfrm>
                <a:off x="9047149" y="1560037"/>
                <a:ext cx="1014120" cy="76140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E37A4006-D25C-4948-A8B5-ED45027832B5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9029149" y="1542037"/>
                  <a:ext cx="1049760" cy="79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A8308D61-2D81-4BC5-9789-BB2226370B86}"/>
                    </a:ext>
                  </a:extLst>
                </p14:cNvPr>
                <p14:cNvContentPartPr/>
                <p14:nvPr/>
              </p14:nvContentPartPr>
              <p14:xfrm>
                <a:off x="8783989" y="2302717"/>
                <a:ext cx="694080" cy="59976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A8308D61-2D81-4BC5-9789-BB2226370B86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8766349" y="2285077"/>
                  <a:ext cx="729720" cy="63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97F9A66D-1D7D-43A4-9507-7AEDB7618FCD}"/>
                    </a:ext>
                  </a:extLst>
                </p14:cNvPr>
                <p14:cNvContentPartPr/>
                <p14:nvPr/>
              </p14:nvContentPartPr>
              <p14:xfrm>
                <a:off x="8420749" y="2891677"/>
                <a:ext cx="789120" cy="62964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97F9A66D-1D7D-43A4-9507-7AEDB7618FCD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8402749" y="2873677"/>
                  <a:ext cx="824760" cy="66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9E6E4FC7-6663-451E-ABEC-F469FC2871A1}"/>
                    </a:ext>
                  </a:extLst>
                </p14:cNvPr>
                <p14:cNvContentPartPr/>
                <p14:nvPr/>
              </p14:nvContentPartPr>
              <p14:xfrm>
                <a:off x="8565829" y="3112357"/>
                <a:ext cx="233280" cy="19692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9E6E4FC7-6663-451E-ABEC-F469FC2871A1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8547829" y="3094717"/>
                  <a:ext cx="26892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2C93A699-2488-4A39-80CF-980ABCEFD1A5}"/>
                    </a:ext>
                  </a:extLst>
                </p14:cNvPr>
                <p14:cNvContentPartPr/>
                <p14:nvPr/>
              </p14:nvContentPartPr>
              <p14:xfrm>
                <a:off x="8781469" y="3148357"/>
                <a:ext cx="180000" cy="16272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2C93A699-2488-4A39-80CF-980ABCEFD1A5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8763469" y="3130357"/>
                  <a:ext cx="21564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055BAE8C-52CB-4083-8DA3-CD2D6E659FF7}"/>
                    </a:ext>
                  </a:extLst>
                </p14:cNvPr>
                <p14:cNvContentPartPr/>
                <p14:nvPr/>
              </p14:nvContentPartPr>
              <p14:xfrm>
                <a:off x="9847789" y="2414317"/>
                <a:ext cx="483840" cy="58680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055BAE8C-52CB-4083-8DA3-CD2D6E659FF7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9830149" y="2396317"/>
                  <a:ext cx="519480" cy="62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6285A3F5-A922-4075-B909-B4EEF484F4F0}"/>
                    </a:ext>
                  </a:extLst>
                </p14:cNvPr>
                <p14:cNvContentPartPr/>
                <p14:nvPr/>
              </p14:nvContentPartPr>
              <p14:xfrm>
                <a:off x="9976309" y="2985997"/>
                <a:ext cx="698400" cy="58500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6285A3F5-A922-4075-B909-B4EEF484F4F0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9958309" y="2967997"/>
                  <a:ext cx="734040" cy="62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2D2D88E9-4F95-4F5E-83B8-12750FBAEA70}"/>
                    </a:ext>
                  </a:extLst>
                </p14:cNvPr>
                <p14:cNvContentPartPr/>
                <p14:nvPr/>
              </p14:nvContentPartPr>
              <p14:xfrm>
                <a:off x="10172869" y="3173557"/>
                <a:ext cx="114120" cy="20916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2D2D88E9-4F95-4F5E-83B8-12750FBAEA70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10154869" y="3155557"/>
                  <a:ext cx="14976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821F2C0B-331B-4EEC-A36F-9AACD7F749D3}"/>
                    </a:ext>
                  </a:extLst>
                </p14:cNvPr>
                <p14:cNvContentPartPr/>
                <p14:nvPr/>
              </p14:nvContentPartPr>
              <p14:xfrm>
                <a:off x="10374829" y="3253117"/>
                <a:ext cx="46440" cy="15228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821F2C0B-331B-4EEC-A36F-9AACD7F749D3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10356829" y="3235117"/>
                  <a:ext cx="8208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F26E98F6-4223-43BE-A36C-876642B2751D}"/>
                    </a:ext>
                  </a:extLst>
                </p14:cNvPr>
                <p14:cNvContentPartPr/>
                <p14:nvPr/>
              </p14:nvContentPartPr>
              <p14:xfrm>
                <a:off x="10353949" y="3145117"/>
                <a:ext cx="231480" cy="3780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F26E98F6-4223-43BE-A36C-876642B2751D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10336309" y="3127117"/>
                  <a:ext cx="26712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A1AF45E5-D7C8-4F10-95CD-864BD7869BDE}"/>
                    </a:ext>
                  </a:extLst>
                </p14:cNvPr>
                <p14:cNvContentPartPr/>
                <p14:nvPr/>
              </p14:nvContentPartPr>
              <p14:xfrm>
                <a:off x="10859389" y="3350317"/>
                <a:ext cx="198720" cy="3132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A1AF45E5-D7C8-4F10-95CD-864BD7869BDE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10841389" y="3332677"/>
                  <a:ext cx="23436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1B02FB95-33AD-4934-9FD7-61DD7552E4AB}"/>
                    </a:ext>
                  </a:extLst>
                </p14:cNvPr>
                <p14:cNvContentPartPr/>
                <p14:nvPr/>
              </p14:nvContentPartPr>
              <p14:xfrm>
                <a:off x="10803229" y="3211717"/>
                <a:ext cx="158400" cy="33264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1B02FB95-33AD-4934-9FD7-61DD7552E4AB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10785589" y="3193717"/>
                  <a:ext cx="194040" cy="36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B01E2A90-446E-4E44-8A53-62BF6ABA448D}"/>
                    </a:ext>
                  </a:extLst>
                </p14:cNvPr>
                <p14:cNvContentPartPr/>
                <p14:nvPr/>
              </p14:nvContentPartPr>
              <p14:xfrm>
                <a:off x="9547549" y="3151597"/>
                <a:ext cx="265680" cy="4752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B01E2A90-446E-4E44-8A53-62BF6ABA448D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9529549" y="3133597"/>
                  <a:ext cx="30132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C8E3A5D2-A214-498E-876C-9A89E732E937}"/>
                    </a:ext>
                  </a:extLst>
                </p14:cNvPr>
                <p14:cNvContentPartPr/>
                <p14:nvPr/>
              </p14:nvContentPartPr>
              <p14:xfrm>
                <a:off x="9765709" y="3066997"/>
                <a:ext cx="84240" cy="18072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C8E3A5D2-A214-498E-876C-9A89E732E937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9748069" y="3049357"/>
                  <a:ext cx="11988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18F5AE4D-AD86-43E3-B7C2-AC8E83D9B71C}"/>
                    </a:ext>
                  </a:extLst>
                </p14:cNvPr>
                <p14:cNvContentPartPr/>
                <p14:nvPr/>
              </p14:nvContentPartPr>
              <p14:xfrm>
                <a:off x="10497589" y="2773237"/>
                <a:ext cx="780120" cy="65088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18F5AE4D-AD86-43E3-B7C2-AC8E83D9B71C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10479589" y="2755237"/>
                  <a:ext cx="815760" cy="68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2AD4AF59-8FDF-48DC-BFA5-116982FFC845}"/>
                    </a:ext>
                  </a:extLst>
                </p14:cNvPr>
                <p14:cNvContentPartPr/>
                <p14:nvPr/>
              </p14:nvContentPartPr>
              <p14:xfrm>
                <a:off x="10205989" y="1086277"/>
                <a:ext cx="527400" cy="156528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2AD4AF59-8FDF-48DC-BFA5-116982FFC845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10188349" y="1068637"/>
                  <a:ext cx="563040" cy="160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C98934D6-8A57-4D02-B4E3-4EEC46CE5FDB}"/>
                    </a:ext>
                  </a:extLst>
                </p14:cNvPr>
                <p14:cNvContentPartPr/>
                <p14:nvPr/>
              </p14:nvContentPartPr>
              <p14:xfrm>
                <a:off x="10401109" y="2382637"/>
                <a:ext cx="214200" cy="24984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C98934D6-8A57-4D02-B4E3-4EEC46CE5FDB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10383109" y="2364637"/>
                  <a:ext cx="249840" cy="285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79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925DEEF6-32CA-442C-9BF1-74CB3DB948FB}"/>
                  </a:ext>
                </a:extLst>
              </p14:cNvPr>
              <p14:cNvContentPartPr/>
              <p14:nvPr/>
            </p14:nvContentPartPr>
            <p14:xfrm>
              <a:off x="3724909" y="6167677"/>
              <a:ext cx="1208520" cy="104040"/>
            </p14:xfrm>
          </p:contentPart>
        </mc:Choice>
        <mc:Fallback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925DEEF6-32CA-442C-9BF1-74CB3DB948FB}"/>
                  </a:ext>
                </a:extLst>
              </p:cNvPr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3706909" y="6150037"/>
                <a:ext cx="1244160" cy="139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579862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505A72A-D0F3-4DCA-BFBE-483154F9EEA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sz="2400" b="0"/>
              <a:t>Example of path cost is </a:t>
            </a:r>
            <a:r>
              <a:rPr lang="en-US" sz="2400"/>
              <a:t>NOT</a:t>
            </a:r>
            <a:r>
              <a:rPr lang="en-US" sz="2400" b="0"/>
              <a:t> a nondecreasing function of the depth</a:t>
            </a:r>
          </a:p>
          <a:p>
            <a:endParaRPr lang="en-US" sz="2400" b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DDD82C3D-AA7A-4376-9411-57B0C1A6874D}"/>
                  </a:ext>
                </a:extLst>
              </p14:cNvPr>
              <p14:cNvContentPartPr/>
              <p14:nvPr/>
            </p14:nvContentPartPr>
            <p14:xfrm>
              <a:off x="2936895" y="1327860"/>
              <a:ext cx="360000" cy="4712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DDD82C3D-AA7A-4376-9411-57B0C1A6874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918895" y="1309860"/>
                <a:ext cx="395640" cy="506880"/>
              </a:xfrm>
              <a:prstGeom prst="rect">
                <a:avLst/>
              </a:prstGeom>
            </p:spPr>
          </p:pic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AE6F3C75-58F8-4544-AA57-871FAB583C77}"/>
              </a:ext>
            </a:extLst>
          </p:cNvPr>
          <p:cNvGrpSpPr/>
          <p:nvPr/>
        </p:nvGrpSpPr>
        <p:grpSpPr>
          <a:xfrm>
            <a:off x="2252175" y="1674540"/>
            <a:ext cx="2070720" cy="2553840"/>
            <a:chOff x="2252175" y="1674540"/>
            <a:chExt cx="2070720" cy="2553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4FB17C9B-AB2D-4C11-BFA2-823D5FFEE2E2}"/>
                    </a:ext>
                  </a:extLst>
                </p14:cNvPr>
                <p14:cNvContentPartPr/>
                <p14:nvPr/>
              </p14:nvContentPartPr>
              <p14:xfrm>
                <a:off x="2455215" y="1796940"/>
                <a:ext cx="559440" cy="53892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4FB17C9B-AB2D-4C11-BFA2-823D5FFEE2E2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437575" y="1779300"/>
                  <a:ext cx="595080" cy="57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61180693-765B-40E5-BA41-88AB9AA26E32}"/>
                    </a:ext>
                  </a:extLst>
                </p14:cNvPr>
                <p14:cNvContentPartPr/>
                <p14:nvPr/>
              </p14:nvContentPartPr>
              <p14:xfrm>
                <a:off x="2252175" y="2280060"/>
                <a:ext cx="408960" cy="4251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61180693-765B-40E5-BA41-88AB9AA26E32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234535" y="2262420"/>
                  <a:ext cx="444600" cy="46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DA85750E-D503-4C47-9DCB-2062714B2E62}"/>
                    </a:ext>
                  </a:extLst>
                </p14:cNvPr>
                <p14:cNvContentPartPr/>
                <p14:nvPr/>
              </p14:nvContentPartPr>
              <p14:xfrm>
                <a:off x="2370615" y="2775780"/>
                <a:ext cx="590760" cy="8082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DA85750E-D503-4C47-9DCB-2062714B2E62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352615" y="2758140"/>
                  <a:ext cx="626400" cy="84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DC56441F-887A-467F-9A26-3B453DE1BD81}"/>
                    </a:ext>
                  </a:extLst>
                </p14:cNvPr>
                <p14:cNvContentPartPr/>
                <p14:nvPr/>
              </p14:nvContentPartPr>
              <p14:xfrm>
                <a:off x="2726295" y="3477780"/>
                <a:ext cx="482760" cy="7506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DC56441F-887A-467F-9A26-3B453DE1BD81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708655" y="3459780"/>
                  <a:ext cx="518400" cy="78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36E711B6-FBDB-4690-96D1-13C564946FDB}"/>
                    </a:ext>
                  </a:extLst>
                </p14:cNvPr>
                <p14:cNvContentPartPr/>
                <p14:nvPr/>
              </p14:nvContentPartPr>
              <p14:xfrm>
                <a:off x="3319935" y="1674540"/>
                <a:ext cx="619200" cy="4708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36E711B6-FBDB-4690-96D1-13C564946FDB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302295" y="1656540"/>
                  <a:ext cx="654840" cy="50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DF0D242B-5B2C-4E58-8A72-3076C98C44FA}"/>
                    </a:ext>
                  </a:extLst>
                </p14:cNvPr>
                <p14:cNvContentPartPr/>
                <p14:nvPr/>
              </p14:nvContentPartPr>
              <p14:xfrm>
                <a:off x="3841575" y="2135340"/>
                <a:ext cx="481320" cy="6814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DF0D242B-5B2C-4E58-8A72-3076C98C44FA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823575" y="2117340"/>
                  <a:ext cx="516960" cy="717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646186D-737A-4E6B-9833-0E9C3B9A6EC3}"/>
              </a:ext>
            </a:extLst>
          </p:cNvPr>
          <p:cNvGrpSpPr/>
          <p:nvPr/>
        </p:nvGrpSpPr>
        <p:grpSpPr>
          <a:xfrm>
            <a:off x="2939055" y="971100"/>
            <a:ext cx="396360" cy="239760"/>
            <a:chOff x="2939055" y="971100"/>
            <a:chExt cx="396360" cy="239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EFB477F0-A49C-4E63-8185-1767B9EB66E7}"/>
                    </a:ext>
                  </a:extLst>
                </p14:cNvPr>
                <p14:cNvContentPartPr/>
                <p14:nvPr/>
              </p14:nvContentPartPr>
              <p14:xfrm>
                <a:off x="2939055" y="985140"/>
                <a:ext cx="20880" cy="2224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EFB477F0-A49C-4E63-8185-1767B9EB66E7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921415" y="967500"/>
                  <a:ext cx="5652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C04E6EE8-3F4B-4BF6-A5D8-16D086E9CDF9}"/>
                    </a:ext>
                  </a:extLst>
                </p14:cNvPr>
                <p14:cNvContentPartPr/>
                <p14:nvPr/>
              </p14:nvContentPartPr>
              <p14:xfrm>
                <a:off x="2965695" y="1021140"/>
                <a:ext cx="184320" cy="468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C04E6EE8-3F4B-4BF6-A5D8-16D086E9CDF9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947695" y="1003140"/>
                  <a:ext cx="21996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FC47FF77-65A0-4034-8B18-6A8C2E2CF8DB}"/>
                    </a:ext>
                  </a:extLst>
                </p14:cNvPr>
                <p14:cNvContentPartPr/>
                <p14:nvPr/>
              </p14:nvContentPartPr>
              <p14:xfrm>
                <a:off x="3130575" y="971100"/>
                <a:ext cx="19440" cy="2397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FC47FF77-65A0-4034-8B18-6A8C2E2CF8DB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112575" y="953460"/>
                  <a:ext cx="55080" cy="27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9E9F8C56-7605-405C-8A24-082C73B8FBB1}"/>
                    </a:ext>
                  </a:extLst>
                </p14:cNvPr>
                <p14:cNvContentPartPr/>
                <p14:nvPr/>
              </p14:nvContentPartPr>
              <p14:xfrm>
                <a:off x="3207615" y="1009260"/>
                <a:ext cx="127800" cy="17028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9E9F8C56-7605-405C-8A24-082C73B8FBB1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189975" y="991260"/>
                  <a:ext cx="163440" cy="205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1F924BB-D8BE-45D6-A1AE-071F0704F230}"/>
              </a:ext>
            </a:extLst>
          </p:cNvPr>
          <p:cNvGrpSpPr/>
          <p:nvPr/>
        </p:nvGrpSpPr>
        <p:grpSpPr>
          <a:xfrm>
            <a:off x="4812495" y="2162340"/>
            <a:ext cx="503280" cy="445320"/>
            <a:chOff x="4812495" y="2162340"/>
            <a:chExt cx="503280" cy="445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12927BC4-2518-431D-B1D7-C0874E5521F0}"/>
                    </a:ext>
                  </a:extLst>
                </p14:cNvPr>
                <p14:cNvContentPartPr/>
                <p14:nvPr/>
              </p14:nvContentPartPr>
              <p14:xfrm>
                <a:off x="4825455" y="2327940"/>
                <a:ext cx="29160" cy="27972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12927BC4-2518-431D-B1D7-C0874E5521F0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807815" y="2309940"/>
                  <a:ext cx="64800" cy="31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570C3ED2-5516-46D2-BFCD-D63A45ECE087}"/>
                    </a:ext>
                  </a:extLst>
                </p14:cNvPr>
                <p14:cNvContentPartPr/>
                <p14:nvPr/>
              </p14:nvContentPartPr>
              <p14:xfrm>
                <a:off x="4907535" y="2162340"/>
                <a:ext cx="108000" cy="2235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570C3ED2-5516-46D2-BFCD-D63A45ECE087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889535" y="2144340"/>
                  <a:ext cx="14364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A89AD5BD-0F4D-41CD-A39F-82C0187F366A}"/>
                    </a:ext>
                  </a:extLst>
                </p14:cNvPr>
                <p14:cNvContentPartPr/>
                <p14:nvPr/>
              </p14:nvContentPartPr>
              <p14:xfrm>
                <a:off x="5204535" y="2287980"/>
                <a:ext cx="12240" cy="27432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A89AD5BD-0F4D-41CD-A39F-82C0187F366A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186895" y="2269980"/>
                  <a:ext cx="47880" cy="30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ADE7146D-A6F3-4BFD-9E81-7FA086F936AC}"/>
                    </a:ext>
                  </a:extLst>
                </p14:cNvPr>
                <p14:cNvContentPartPr/>
                <p14:nvPr/>
              </p14:nvContentPartPr>
              <p14:xfrm>
                <a:off x="5163855" y="2276100"/>
                <a:ext cx="151920" cy="273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ADE7146D-A6F3-4BFD-9E81-7FA086F936AC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145855" y="2258100"/>
                  <a:ext cx="18756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06C812E6-3C66-47CD-901E-EBE0B820E97E}"/>
                    </a:ext>
                  </a:extLst>
                </p14:cNvPr>
                <p14:cNvContentPartPr/>
                <p14:nvPr/>
              </p14:nvContentPartPr>
              <p14:xfrm>
                <a:off x="4812495" y="2233620"/>
                <a:ext cx="187920" cy="1335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06C812E6-3C66-47CD-901E-EBE0B820E97E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794495" y="2215980"/>
                  <a:ext cx="223560" cy="169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8E45A57-8499-478B-BA63-2CDEBCB8A939}"/>
              </a:ext>
            </a:extLst>
          </p:cNvPr>
          <p:cNvGrpSpPr/>
          <p:nvPr/>
        </p:nvGrpSpPr>
        <p:grpSpPr>
          <a:xfrm>
            <a:off x="1514535" y="2161260"/>
            <a:ext cx="531000" cy="408960"/>
            <a:chOff x="1514535" y="2161260"/>
            <a:chExt cx="531000" cy="408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1EA7F4CF-DA3A-4494-A3AE-90CADAE10567}"/>
                    </a:ext>
                  </a:extLst>
                </p14:cNvPr>
                <p14:cNvContentPartPr/>
                <p14:nvPr/>
              </p14:nvContentPartPr>
              <p14:xfrm>
                <a:off x="1514535" y="2209860"/>
                <a:ext cx="295200" cy="3603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1EA7F4CF-DA3A-4494-A3AE-90CADAE10567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496895" y="2192220"/>
                  <a:ext cx="330840" cy="39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BAA522C3-6D42-4140-A96A-D0C45A85FB0E}"/>
                    </a:ext>
                  </a:extLst>
                </p14:cNvPr>
                <p14:cNvContentPartPr/>
                <p14:nvPr/>
              </p14:nvContentPartPr>
              <p14:xfrm>
                <a:off x="1958775" y="2256300"/>
                <a:ext cx="13680" cy="27648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BAA522C3-6D42-4140-A96A-D0C45A85FB0E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940775" y="2238660"/>
                  <a:ext cx="49320" cy="31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F968A3E2-F0F7-4A17-9627-40BE476A10F7}"/>
                    </a:ext>
                  </a:extLst>
                </p14:cNvPr>
                <p14:cNvContentPartPr/>
                <p14:nvPr/>
              </p14:nvContentPartPr>
              <p14:xfrm>
                <a:off x="1809375" y="2161260"/>
                <a:ext cx="236160" cy="741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F968A3E2-F0F7-4A17-9627-40BE476A10F7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791735" y="2143260"/>
                  <a:ext cx="271800" cy="109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5FDB952F-7D23-4D15-B8A2-D8BB0010EB92}"/>
              </a:ext>
            </a:extLst>
          </p:cNvPr>
          <p:cNvGrpSpPr/>
          <p:nvPr/>
        </p:nvGrpSpPr>
        <p:grpSpPr>
          <a:xfrm>
            <a:off x="3441255" y="3718620"/>
            <a:ext cx="570240" cy="492480"/>
            <a:chOff x="3441255" y="3718620"/>
            <a:chExt cx="570240" cy="492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32CB3911-F166-4262-B2B8-BE018F722FCE}"/>
                    </a:ext>
                  </a:extLst>
                </p14:cNvPr>
                <p14:cNvContentPartPr/>
                <p14:nvPr/>
              </p14:nvContentPartPr>
              <p14:xfrm>
                <a:off x="3441255" y="3718620"/>
                <a:ext cx="224640" cy="49248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32CB3911-F166-4262-B2B8-BE018F722FCE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423615" y="3700980"/>
                  <a:ext cx="260280" cy="52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E2639941-A2DF-49DF-AFC2-4077C2BECD16}"/>
                    </a:ext>
                  </a:extLst>
                </p14:cNvPr>
                <p14:cNvContentPartPr/>
                <p14:nvPr/>
              </p14:nvContentPartPr>
              <p14:xfrm>
                <a:off x="3889455" y="3862260"/>
                <a:ext cx="29160" cy="19764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E2639941-A2DF-49DF-AFC2-4077C2BECD16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871815" y="3844260"/>
                  <a:ext cx="6480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B17A85A2-D675-4B59-891D-F57F0D17FE83}"/>
                    </a:ext>
                  </a:extLst>
                </p14:cNvPr>
                <p14:cNvContentPartPr/>
                <p14:nvPr/>
              </p14:nvContentPartPr>
              <p14:xfrm>
                <a:off x="3780375" y="3771180"/>
                <a:ext cx="231120" cy="5328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B17A85A2-D675-4B59-891D-F57F0D17FE83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3762375" y="3753180"/>
                  <a:ext cx="266760" cy="88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21DFF03C-51B8-46C3-91A4-DAA1A6140D00}"/>
                  </a:ext>
                </a:extLst>
              </p14:cNvPr>
              <p14:cNvContentPartPr/>
              <p14:nvPr/>
            </p14:nvContentPartPr>
            <p14:xfrm>
              <a:off x="3391265" y="1014540"/>
              <a:ext cx="10800" cy="22968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21DFF03C-51B8-46C3-91A4-DAA1A6140D00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3373265" y="996540"/>
                <a:ext cx="46440" cy="26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7FD9C949-495F-44F3-8DC3-8B1CDAAB8C7D}"/>
                  </a:ext>
                </a:extLst>
              </p14:cNvPr>
              <p14:cNvContentPartPr/>
              <p14:nvPr/>
            </p14:nvContentPartPr>
            <p14:xfrm>
              <a:off x="3413555" y="1003785"/>
              <a:ext cx="252720" cy="19116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7FD9C949-495F-44F3-8DC3-8B1CDAAB8C7D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3395555" y="985785"/>
                <a:ext cx="288360" cy="22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670057E4-C00B-4742-BF02-86B677D9A942}"/>
                  </a:ext>
                </a:extLst>
              </p14:cNvPr>
              <p14:cNvContentPartPr/>
              <p14:nvPr/>
            </p14:nvContentPartPr>
            <p14:xfrm>
              <a:off x="3600349" y="608917"/>
              <a:ext cx="2920320" cy="12492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670057E4-C00B-4742-BF02-86B677D9A942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3582349" y="591277"/>
                <a:ext cx="2955960" cy="16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4D53BBC5-FFF6-4C77-A85B-B3BFBD149E82}"/>
                  </a:ext>
                </a:extLst>
              </p14:cNvPr>
              <p14:cNvContentPartPr/>
              <p14:nvPr/>
            </p14:nvContentPartPr>
            <p14:xfrm>
              <a:off x="4085629" y="2112997"/>
              <a:ext cx="434520" cy="49824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4D53BBC5-FFF6-4C77-A85B-B3BFBD149E82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4067989" y="2094997"/>
                <a:ext cx="470160" cy="53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2A675F68-6940-4381-B520-9F569AB1EB81}"/>
                  </a:ext>
                </a:extLst>
              </p14:cNvPr>
              <p14:cNvContentPartPr/>
              <p14:nvPr/>
            </p14:nvContentPartPr>
            <p14:xfrm>
              <a:off x="2948749" y="3404677"/>
              <a:ext cx="468720" cy="52992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2A675F68-6940-4381-B520-9F569AB1EB81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2931109" y="3387037"/>
                <a:ext cx="504360" cy="565560"/>
              </a:xfrm>
              <a:prstGeom prst="rect">
                <a:avLst/>
              </a:prstGeom>
            </p:spPr>
          </p:pic>
        </mc:Fallback>
      </mc:AlternateContent>
      <p:grpSp>
        <p:nvGrpSpPr>
          <p:cNvPr id="39" name="Group 38">
            <a:extLst>
              <a:ext uri="{FF2B5EF4-FFF2-40B4-BE49-F238E27FC236}">
                <a16:creationId xmlns:a16="http://schemas.microsoft.com/office/drawing/2014/main" id="{4C69EC54-AB49-4468-BE3A-A115B3EF5AC5}"/>
              </a:ext>
            </a:extLst>
          </p:cNvPr>
          <p:cNvGrpSpPr/>
          <p:nvPr/>
        </p:nvGrpSpPr>
        <p:grpSpPr>
          <a:xfrm>
            <a:off x="763549" y="680197"/>
            <a:ext cx="662400" cy="321480"/>
            <a:chOff x="763549" y="680197"/>
            <a:chExt cx="662400" cy="321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9B06749C-4875-400C-A287-5AC7CD2A5433}"/>
                    </a:ext>
                  </a:extLst>
                </p14:cNvPr>
                <p14:cNvContentPartPr/>
                <p14:nvPr/>
              </p14:nvContentPartPr>
              <p14:xfrm>
                <a:off x="763549" y="730597"/>
                <a:ext cx="169560" cy="27108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9B06749C-4875-400C-A287-5AC7CD2A5433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45549" y="712597"/>
                  <a:ext cx="205200" cy="30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1E160B2F-D6A4-4B3F-88AD-DFE0B5BFB9A3}"/>
                    </a:ext>
                  </a:extLst>
                </p14:cNvPr>
                <p14:cNvContentPartPr/>
                <p14:nvPr/>
              </p14:nvContentPartPr>
              <p14:xfrm>
                <a:off x="1015189" y="821677"/>
                <a:ext cx="45360" cy="13932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1E160B2F-D6A4-4B3F-88AD-DFE0B5BFB9A3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997189" y="804037"/>
                  <a:ext cx="8100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171331A4-053E-411C-A461-154276718042}"/>
                    </a:ext>
                  </a:extLst>
                </p14:cNvPr>
                <p14:cNvContentPartPr/>
                <p14:nvPr/>
              </p14:nvContentPartPr>
              <p14:xfrm>
                <a:off x="1016989" y="720157"/>
                <a:ext cx="160200" cy="12852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171331A4-053E-411C-A461-154276718042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998989" y="702517"/>
                  <a:ext cx="19584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9A1A42F9-AD69-495B-AA1C-E3F2C9D6B252}"/>
                    </a:ext>
                  </a:extLst>
                </p14:cNvPr>
                <p14:cNvContentPartPr/>
                <p14:nvPr/>
              </p14:nvContentPartPr>
              <p14:xfrm>
                <a:off x="1285909" y="680197"/>
                <a:ext cx="140040" cy="25956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9A1A42F9-AD69-495B-AA1C-E3F2C9D6B252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267909" y="662197"/>
                  <a:ext cx="175680" cy="295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352BF290-0131-44B7-B84E-47D441CE3985}"/>
                  </a:ext>
                </a:extLst>
              </p14:cNvPr>
              <p14:cNvContentPartPr/>
              <p14:nvPr/>
            </p14:nvContentPartPr>
            <p14:xfrm>
              <a:off x="3740029" y="2908597"/>
              <a:ext cx="772200" cy="77040"/>
            </p14:xfrm>
          </p:contentPart>
        </mc:Choice>
        <mc:Fallback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352BF290-0131-44B7-B84E-47D441CE3985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3722389" y="2890957"/>
                <a:ext cx="807840" cy="112680"/>
              </a:xfrm>
              <a:prstGeom prst="rect">
                <a:avLst/>
              </a:prstGeom>
            </p:spPr>
          </p:pic>
        </mc:Fallback>
      </mc:AlternateContent>
      <p:grpSp>
        <p:nvGrpSpPr>
          <p:cNvPr id="61" name="Group 60">
            <a:extLst>
              <a:ext uri="{FF2B5EF4-FFF2-40B4-BE49-F238E27FC236}">
                <a16:creationId xmlns:a16="http://schemas.microsoft.com/office/drawing/2014/main" id="{73B8E84B-7398-460A-BF31-F48E848BCDCF}"/>
              </a:ext>
            </a:extLst>
          </p:cNvPr>
          <p:cNvGrpSpPr/>
          <p:nvPr/>
        </p:nvGrpSpPr>
        <p:grpSpPr>
          <a:xfrm>
            <a:off x="3422509" y="1370677"/>
            <a:ext cx="1124640" cy="717480"/>
            <a:chOff x="3422509" y="1370677"/>
            <a:chExt cx="1124640" cy="717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24AEF65B-BE46-422B-A698-F328095C8382}"/>
                    </a:ext>
                  </a:extLst>
                </p14:cNvPr>
                <p14:cNvContentPartPr/>
                <p14:nvPr/>
              </p14:nvContentPartPr>
              <p14:xfrm>
                <a:off x="3422509" y="1533037"/>
                <a:ext cx="576000" cy="45432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24AEF65B-BE46-422B-A698-F328095C838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3404509" y="1515397"/>
                  <a:ext cx="611640" cy="48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6482A6C0-77CE-4EDE-A1DC-B6F45E174AFC}"/>
                    </a:ext>
                  </a:extLst>
                </p14:cNvPr>
                <p14:cNvContentPartPr/>
                <p14:nvPr/>
              </p14:nvContentPartPr>
              <p14:xfrm>
                <a:off x="3831829" y="1785757"/>
                <a:ext cx="255600" cy="30240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6482A6C0-77CE-4EDE-A1DC-B6F45E174AFC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3813829" y="1767757"/>
                  <a:ext cx="291240" cy="33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D1D85C36-B625-4B65-BED3-46C983A80735}"/>
                    </a:ext>
                  </a:extLst>
                </p14:cNvPr>
                <p14:cNvContentPartPr/>
                <p14:nvPr/>
              </p14:nvContentPartPr>
              <p14:xfrm>
                <a:off x="3934069" y="1370677"/>
                <a:ext cx="127440" cy="22464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D1D85C36-B625-4B65-BED3-46C983A80735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916429" y="1352677"/>
                  <a:ext cx="16308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8DA2DB7E-A783-4FF4-892D-0ADF2B7DF987}"/>
                    </a:ext>
                  </a:extLst>
                </p14:cNvPr>
                <p14:cNvContentPartPr/>
                <p14:nvPr/>
              </p14:nvContentPartPr>
              <p14:xfrm>
                <a:off x="4124869" y="1381477"/>
                <a:ext cx="160920" cy="19080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8DA2DB7E-A783-4FF4-892D-0ADF2B7DF987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4106869" y="1363477"/>
                  <a:ext cx="19656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31F20796-B079-4A98-998A-95B0BCB14D82}"/>
                    </a:ext>
                  </a:extLst>
                </p14:cNvPr>
                <p14:cNvContentPartPr/>
                <p14:nvPr/>
              </p14:nvContentPartPr>
              <p14:xfrm>
                <a:off x="4423669" y="1397677"/>
                <a:ext cx="123480" cy="17028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31F20796-B079-4A98-998A-95B0BCB14D82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4406029" y="1380037"/>
                  <a:ext cx="15912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F2C15A3D-555B-4BF7-BBF4-3F5882BD47DF}"/>
                    </a:ext>
                  </a:extLst>
                </p14:cNvPr>
                <p14:cNvContentPartPr/>
                <p14:nvPr/>
              </p14:nvContentPartPr>
              <p14:xfrm>
                <a:off x="3953149" y="1663717"/>
                <a:ext cx="531000" cy="11088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F2C15A3D-555B-4BF7-BBF4-3F5882BD47DF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3935149" y="1646077"/>
                  <a:ext cx="566640" cy="146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327A9CAF-8511-4CF5-97A6-C08061D39AD5}"/>
              </a:ext>
            </a:extLst>
          </p:cNvPr>
          <p:cNvGrpSpPr/>
          <p:nvPr/>
        </p:nvGrpSpPr>
        <p:grpSpPr>
          <a:xfrm>
            <a:off x="736189" y="1251517"/>
            <a:ext cx="1895040" cy="3029760"/>
            <a:chOff x="736189" y="1251517"/>
            <a:chExt cx="1895040" cy="3029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02F0E4FE-993B-4727-BF96-0B258CC41300}"/>
                    </a:ext>
                  </a:extLst>
                </p14:cNvPr>
                <p14:cNvContentPartPr/>
                <p14:nvPr/>
              </p14:nvContentPartPr>
              <p14:xfrm>
                <a:off x="2188069" y="1778557"/>
                <a:ext cx="262080" cy="28764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02F0E4FE-993B-4727-BF96-0B258CC41300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2170429" y="1760917"/>
                  <a:ext cx="297720" cy="32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CA9DDF4B-FC35-40EF-B242-E1CE4B162A3C}"/>
                    </a:ext>
                  </a:extLst>
                </p14:cNvPr>
                <p14:cNvContentPartPr/>
                <p14:nvPr/>
              </p14:nvContentPartPr>
              <p14:xfrm>
                <a:off x="2488669" y="1816357"/>
                <a:ext cx="99360" cy="15876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CA9DDF4B-FC35-40EF-B242-E1CE4B162A3C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2470669" y="1798717"/>
                  <a:ext cx="13500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9D4A2E40-2616-492D-BFC4-20281E8BFC71}"/>
                    </a:ext>
                  </a:extLst>
                </p14:cNvPr>
                <p14:cNvContentPartPr/>
                <p14:nvPr/>
              </p14:nvContentPartPr>
              <p14:xfrm>
                <a:off x="1609189" y="2992837"/>
                <a:ext cx="167760" cy="21420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9D4A2E40-2616-492D-BFC4-20281E8BFC71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591189" y="2975197"/>
                  <a:ext cx="203400" cy="24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22D20793-764D-4348-8C3B-40DA213FC1AD}"/>
                    </a:ext>
                  </a:extLst>
                </p14:cNvPr>
                <p14:cNvContentPartPr/>
                <p14:nvPr/>
              </p14:nvContentPartPr>
              <p14:xfrm>
                <a:off x="1904029" y="3072757"/>
                <a:ext cx="87840" cy="14580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22D20793-764D-4348-8C3B-40DA213FC1AD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886029" y="3054757"/>
                  <a:ext cx="12348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1251E6D8-0142-4FE0-A5F3-0114248D9B5C}"/>
                    </a:ext>
                  </a:extLst>
                </p14:cNvPr>
                <p14:cNvContentPartPr/>
                <p14:nvPr/>
              </p14:nvContentPartPr>
              <p14:xfrm>
                <a:off x="1977109" y="3123157"/>
                <a:ext cx="20160" cy="18792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1251E6D8-0142-4FE0-A5F3-0114248D9B5C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959109" y="3105157"/>
                  <a:ext cx="5580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87155204-8A8D-4E40-8413-6A6CCDE4FF33}"/>
                    </a:ext>
                  </a:extLst>
                </p14:cNvPr>
                <p14:cNvContentPartPr/>
                <p14:nvPr/>
              </p14:nvContentPartPr>
              <p14:xfrm>
                <a:off x="2082589" y="3052957"/>
                <a:ext cx="139320" cy="23940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87155204-8A8D-4E40-8413-6A6CCDE4FF33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2064589" y="3034957"/>
                  <a:ext cx="174960" cy="27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308051F7-271C-460C-8251-BADC9ACB2D17}"/>
                    </a:ext>
                  </a:extLst>
                </p14:cNvPr>
                <p14:cNvContentPartPr/>
                <p14:nvPr/>
              </p14:nvContentPartPr>
              <p14:xfrm>
                <a:off x="736189" y="1251517"/>
                <a:ext cx="1895040" cy="290808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308051F7-271C-460C-8251-BADC9ACB2D17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718549" y="1233877"/>
                  <a:ext cx="1930680" cy="29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ECDBB17B-9263-464C-946C-15CB1917308F}"/>
                    </a:ext>
                  </a:extLst>
                </p14:cNvPr>
                <p14:cNvContentPartPr/>
                <p14:nvPr/>
              </p14:nvContentPartPr>
              <p14:xfrm>
                <a:off x="1699189" y="3846757"/>
                <a:ext cx="334080" cy="43452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ECDBB17B-9263-464C-946C-15CB1917308F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681549" y="3829117"/>
                  <a:ext cx="369720" cy="470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A097969E-0A11-4844-B0AA-2C00F9A4F1F8}"/>
                  </a:ext>
                </a:extLst>
              </p14:cNvPr>
              <p14:cNvContentPartPr/>
              <p14:nvPr/>
            </p14:nvContentPartPr>
            <p14:xfrm>
              <a:off x="4830109" y="2638237"/>
              <a:ext cx="401040" cy="97920"/>
            </p14:xfrm>
          </p:contentPart>
        </mc:Choice>
        <mc:Fallback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A097969E-0A11-4844-B0AA-2C00F9A4F1F8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4812109" y="2620597"/>
                <a:ext cx="436680" cy="133560"/>
              </a:xfrm>
              <a:prstGeom prst="rect">
                <a:avLst/>
              </a:prstGeom>
            </p:spPr>
          </p:pic>
        </mc:Fallback>
      </mc:AlternateContent>
      <p:grpSp>
        <p:nvGrpSpPr>
          <p:cNvPr id="82" name="Group 81">
            <a:extLst>
              <a:ext uri="{FF2B5EF4-FFF2-40B4-BE49-F238E27FC236}">
                <a16:creationId xmlns:a16="http://schemas.microsoft.com/office/drawing/2014/main" id="{C8A79246-5219-42EC-826A-1D09ECC21B42}"/>
              </a:ext>
            </a:extLst>
          </p:cNvPr>
          <p:cNvGrpSpPr/>
          <p:nvPr/>
        </p:nvGrpSpPr>
        <p:grpSpPr>
          <a:xfrm>
            <a:off x="6793549" y="2418277"/>
            <a:ext cx="1378080" cy="464760"/>
            <a:chOff x="6793549" y="2418277"/>
            <a:chExt cx="1378080" cy="464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C723CE20-6DA3-4504-812C-B81A26F0E4D4}"/>
                    </a:ext>
                  </a:extLst>
                </p14:cNvPr>
                <p14:cNvContentPartPr/>
                <p14:nvPr/>
              </p14:nvContentPartPr>
              <p14:xfrm>
                <a:off x="6793549" y="2418277"/>
                <a:ext cx="259560" cy="42588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C723CE20-6DA3-4504-812C-B81A26F0E4D4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775549" y="2400277"/>
                  <a:ext cx="295200" cy="46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806DFB84-907A-4F02-A623-49F4E831AFF8}"/>
                    </a:ext>
                  </a:extLst>
                </p14:cNvPr>
                <p14:cNvContentPartPr/>
                <p14:nvPr/>
              </p14:nvContentPartPr>
              <p14:xfrm>
                <a:off x="7394389" y="2681437"/>
                <a:ext cx="187200" cy="2628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806DFB84-907A-4F02-A623-49F4E831AFF8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7376749" y="2663437"/>
                  <a:ext cx="22284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2F97F0B0-BC65-48A5-8221-516CD8C54BB3}"/>
                    </a:ext>
                  </a:extLst>
                </p14:cNvPr>
                <p14:cNvContentPartPr/>
                <p14:nvPr/>
              </p14:nvContentPartPr>
              <p14:xfrm>
                <a:off x="7379269" y="2829037"/>
                <a:ext cx="174600" cy="2880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2F97F0B0-BC65-48A5-8221-516CD8C54BB3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7361269" y="2811397"/>
                  <a:ext cx="21024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11683FED-3728-4612-927E-524B321D8BC3}"/>
                    </a:ext>
                  </a:extLst>
                </p14:cNvPr>
                <p14:cNvContentPartPr/>
                <p14:nvPr/>
              </p14:nvContentPartPr>
              <p14:xfrm>
                <a:off x="8007109" y="2511517"/>
                <a:ext cx="164520" cy="37152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11683FED-3728-4612-927E-524B321D8BC3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989469" y="2493877"/>
                  <a:ext cx="200160" cy="407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96180520-FBF8-470F-B660-E2592D46B967}"/>
              </a:ext>
            </a:extLst>
          </p:cNvPr>
          <p:cNvGrpSpPr/>
          <p:nvPr/>
        </p:nvGrpSpPr>
        <p:grpSpPr>
          <a:xfrm>
            <a:off x="8956069" y="2649037"/>
            <a:ext cx="608040" cy="335520"/>
            <a:chOff x="8956069" y="2649037"/>
            <a:chExt cx="608040" cy="335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B70EA450-0FB3-4EF9-A942-39EE6B8B6B0E}"/>
                    </a:ext>
                  </a:extLst>
                </p14:cNvPr>
                <p14:cNvContentPartPr/>
                <p14:nvPr/>
              </p14:nvContentPartPr>
              <p14:xfrm>
                <a:off x="8956069" y="2649037"/>
                <a:ext cx="289800" cy="33552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B70EA450-0FB3-4EF9-A942-39EE6B8B6B0E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8938069" y="2631037"/>
                  <a:ext cx="325440" cy="37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87E400BB-BE15-43BF-9B0E-00BEBE35E863}"/>
                    </a:ext>
                  </a:extLst>
                </p14:cNvPr>
                <p14:cNvContentPartPr/>
                <p14:nvPr/>
              </p14:nvContentPartPr>
              <p14:xfrm>
                <a:off x="9382309" y="2691157"/>
                <a:ext cx="181800" cy="14076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87E400BB-BE15-43BF-9B0E-00BEBE35E863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9364309" y="2673157"/>
                  <a:ext cx="217440" cy="176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432963E7-1567-40AD-AFDA-7056B54FE5F8}"/>
              </a:ext>
            </a:extLst>
          </p:cNvPr>
          <p:cNvGrpSpPr/>
          <p:nvPr/>
        </p:nvGrpSpPr>
        <p:grpSpPr>
          <a:xfrm>
            <a:off x="9915469" y="2630317"/>
            <a:ext cx="1351440" cy="331560"/>
            <a:chOff x="9915469" y="2630317"/>
            <a:chExt cx="1351440" cy="331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FD2D53C0-CDE6-49A6-9B35-3A5E7612A2B2}"/>
                    </a:ext>
                  </a:extLst>
                </p14:cNvPr>
                <p14:cNvContentPartPr/>
                <p14:nvPr/>
              </p14:nvContentPartPr>
              <p14:xfrm>
                <a:off x="9915469" y="2682157"/>
                <a:ext cx="224280" cy="19116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FD2D53C0-CDE6-49A6-9B35-3A5E7612A2B2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9897829" y="2664157"/>
                  <a:ext cx="25992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2ED9EFBC-D710-4EA6-B34C-C34C28756260}"/>
                    </a:ext>
                  </a:extLst>
                </p14:cNvPr>
                <p14:cNvContentPartPr/>
                <p14:nvPr/>
              </p14:nvContentPartPr>
              <p14:xfrm>
                <a:off x="10327669" y="2630317"/>
                <a:ext cx="184680" cy="33156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2ED9EFBC-D710-4EA6-B34C-C34C28756260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0309669" y="2612317"/>
                  <a:ext cx="220320" cy="36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9D9537D7-00AF-46F1-B464-4E26BDCA13FE}"/>
                    </a:ext>
                  </a:extLst>
                </p14:cNvPr>
                <p14:cNvContentPartPr/>
                <p14:nvPr/>
              </p14:nvContentPartPr>
              <p14:xfrm>
                <a:off x="10677949" y="2659477"/>
                <a:ext cx="241200" cy="27612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9D9537D7-00AF-46F1-B464-4E26BDCA13FE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0659949" y="2641837"/>
                  <a:ext cx="276840" cy="31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F55CC02C-13AD-4792-B1E0-087D2C760463}"/>
                    </a:ext>
                  </a:extLst>
                </p14:cNvPr>
                <p14:cNvContentPartPr/>
                <p14:nvPr/>
              </p14:nvContentPartPr>
              <p14:xfrm>
                <a:off x="11110309" y="2676397"/>
                <a:ext cx="156600" cy="26964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F55CC02C-13AD-4792-B1E0-087D2C760463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1092309" y="2658757"/>
                  <a:ext cx="192240" cy="305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1A11F9A6-B62C-48F5-A034-24732BAD6CE1}"/>
              </a:ext>
            </a:extLst>
          </p:cNvPr>
          <p:cNvGrpSpPr/>
          <p:nvPr/>
        </p:nvGrpSpPr>
        <p:grpSpPr>
          <a:xfrm>
            <a:off x="6566029" y="3613837"/>
            <a:ext cx="805320" cy="483840"/>
            <a:chOff x="6566029" y="3613837"/>
            <a:chExt cx="805320" cy="483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9D7B5768-CA46-46BA-AEF8-BB378254F859}"/>
                    </a:ext>
                  </a:extLst>
                </p14:cNvPr>
                <p14:cNvContentPartPr/>
                <p14:nvPr/>
              </p14:nvContentPartPr>
              <p14:xfrm>
                <a:off x="6566029" y="3613837"/>
                <a:ext cx="307800" cy="47448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9D7B5768-CA46-46BA-AEF8-BB378254F859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6548389" y="3595837"/>
                  <a:ext cx="343440" cy="51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483F81FD-9BEA-4B35-A067-2A59810D7D6C}"/>
                    </a:ext>
                  </a:extLst>
                </p14:cNvPr>
                <p14:cNvContentPartPr/>
                <p14:nvPr/>
              </p14:nvContentPartPr>
              <p14:xfrm>
                <a:off x="7197829" y="3931717"/>
                <a:ext cx="173520" cy="1836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483F81FD-9BEA-4B35-A067-2A59810D7D6C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7179829" y="3914077"/>
                  <a:ext cx="20916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0C5FA14F-7679-44CE-B383-982C51ECF3C8}"/>
                    </a:ext>
                  </a:extLst>
                </p14:cNvPr>
                <p14:cNvContentPartPr/>
                <p14:nvPr/>
              </p14:nvContentPartPr>
              <p14:xfrm>
                <a:off x="7236709" y="4042237"/>
                <a:ext cx="129240" cy="5544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0C5FA14F-7679-44CE-B383-982C51ECF3C8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7218709" y="4024597"/>
                  <a:ext cx="164880" cy="91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22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8B8E7C56-38C5-4FFD-A568-D842695D23C9}"/>
                  </a:ext>
                </a:extLst>
              </p14:cNvPr>
              <p14:cNvContentPartPr/>
              <p14:nvPr/>
            </p14:nvContentPartPr>
            <p14:xfrm>
              <a:off x="7824949" y="3825157"/>
              <a:ext cx="168120" cy="339120"/>
            </p14:xfrm>
          </p:contentPart>
        </mc:Choice>
        <mc:Fallback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8B8E7C56-38C5-4FFD-A568-D842695D23C9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7807309" y="3807517"/>
                <a:ext cx="203760" cy="37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4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43F758F5-6F7B-4D7A-BF0A-CDC15F1E0E80}"/>
                  </a:ext>
                </a:extLst>
              </p14:cNvPr>
              <p14:cNvContentPartPr/>
              <p14:nvPr/>
            </p14:nvContentPartPr>
            <p14:xfrm>
              <a:off x="10493989" y="4981117"/>
              <a:ext cx="360" cy="360"/>
            </p14:xfrm>
          </p:contentPart>
        </mc:Choice>
        <mc:Fallback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43F758F5-6F7B-4D7A-BF0A-CDC15F1E0E80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10475989" y="4963117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6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C35FC578-CF97-4434-B768-965A1DBBF12F}"/>
                  </a:ext>
                </a:extLst>
              </p14:cNvPr>
              <p14:cNvContentPartPr/>
              <p14:nvPr/>
            </p14:nvContentPartPr>
            <p14:xfrm>
              <a:off x="8916829" y="3086437"/>
              <a:ext cx="744840" cy="164520"/>
            </p14:xfrm>
          </p:contentPart>
        </mc:Choice>
        <mc:Fallback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C35FC578-CF97-4434-B768-965A1DBBF12F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8898829" y="3068797"/>
                <a:ext cx="780480" cy="20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8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8B929E44-9984-4FE6-8053-44CA7A0ACEBB}"/>
                  </a:ext>
                </a:extLst>
              </p14:cNvPr>
              <p14:cNvContentPartPr/>
              <p14:nvPr/>
            </p14:nvContentPartPr>
            <p14:xfrm>
              <a:off x="7603909" y="4415197"/>
              <a:ext cx="381240" cy="34560"/>
            </p14:xfrm>
          </p:contentPart>
        </mc:Choice>
        <mc:Fallback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8B929E44-9984-4FE6-8053-44CA7A0ACEBB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7585909" y="4397197"/>
                <a:ext cx="416880" cy="70200"/>
              </a:xfrm>
              <a:prstGeom prst="rect">
                <a:avLst/>
              </a:prstGeom>
            </p:spPr>
          </p:pic>
        </mc:Fallback>
      </mc:AlternateContent>
      <p:grpSp>
        <p:nvGrpSpPr>
          <p:cNvPr id="102" name="Group 101">
            <a:extLst>
              <a:ext uri="{FF2B5EF4-FFF2-40B4-BE49-F238E27FC236}">
                <a16:creationId xmlns:a16="http://schemas.microsoft.com/office/drawing/2014/main" id="{D92E37B9-CF87-4911-8796-3E6605E8D67E}"/>
              </a:ext>
            </a:extLst>
          </p:cNvPr>
          <p:cNvGrpSpPr/>
          <p:nvPr/>
        </p:nvGrpSpPr>
        <p:grpSpPr>
          <a:xfrm>
            <a:off x="8901709" y="3837757"/>
            <a:ext cx="2434320" cy="666000"/>
            <a:chOff x="8901709" y="3837757"/>
            <a:chExt cx="2434320" cy="666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0CA74F7F-071A-4674-A997-F3B3518DA4B9}"/>
                    </a:ext>
                  </a:extLst>
                </p14:cNvPr>
                <p14:cNvContentPartPr/>
                <p14:nvPr/>
              </p14:nvContentPartPr>
              <p14:xfrm>
                <a:off x="8901709" y="3990757"/>
                <a:ext cx="325440" cy="37260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0CA74F7F-071A-4674-A997-F3B3518DA4B9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8884069" y="3973117"/>
                  <a:ext cx="361080" cy="40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6D67F74A-46A1-49B4-8397-0984574BA0C8}"/>
                    </a:ext>
                  </a:extLst>
                </p14:cNvPr>
                <p14:cNvContentPartPr/>
                <p14:nvPr/>
              </p14:nvContentPartPr>
              <p14:xfrm>
                <a:off x="9399229" y="4034317"/>
                <a:ext cx="253800" cy="14400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6D67F74A-46A1-49B4-8397-0984574BA0C8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9381589" y="4016317"/>
                  <a:ext cx="28944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ECEC1A79-22EE-40DA-945F-56D6DE3A008C}"/>
                    </a:ext>
                  </a:extLst>
                </p14:cNvPr>
                <p14:cNvContentPartPr/>
                <p14:nvPr/>
              </p14:nvContentPartPr>
              <p14:xfrm>
                <a:off x="9863269" y="4004797"/>
                <a:ext cx="244800" cy="19296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ECEC1A79-22EE-40DA-945F-56D6DE3A008C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9845269" y="3987157"/>
                  <a:ext cx="28044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30CF5E65-070F-4D65-8E2B-529B6251CE67}"/>
                    </a:ext>
                  </a:extLst>
                </p14:cNvPr>
                <p14:cNvContentPartPr/>
                <p14:nvPr/>
              </p14:nvContentPartPr>
              <p14:xfrm>
                <a:off x="10495789" y="3837757"/>
                <a:ext cx="277200" cy="29628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30CF5E65-070F-4D65-8E2B-529B6251CE67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0477789" y="3819757"/>
                  <a:ext cx="312840" cy="33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3A9068F8-7223-451D-AC8F-B08F05DDA5E4}"/>
                    </a:ext>
                  </a:extLst>
                </p14:cNvPr>
                <p14:cNvContentPartPr/>
                <p14:nvPr/>
              </p14:nvContentPartPr>
              <p14:xfrm>
                <a:off x="10952269" y="3905797"/>
                <a:ext cx="151920" cy="23580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3A9068F8-7223-451D-AC8F-B08F05DDA5E4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0934269" y="3888157"/>
                  <a:ext cx="187560" cy="27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460DDD39-815F-4A67-BB7B-DCDF3C3E16B3}"/>
                    </a:ext>
                  </a:extLst>
                </p14:cNvPr>
                <p14:cNvContentPartPr/>
                <p14:nvPr/>
              </p14:nvContentPartPr>
              <p14:xfrm>
                <a:off x="11155309" y="3939637"/>
                <a:ext cx="180720" cy="23616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460DDD39-815F-4A67-BB7B-DCDF3C3E16B3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1137669" y="3921997"/>
                  <a:ext cx="216360" cy="27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1132D134-A704-452E-A7AE-A1A3E5A07660}"/>
                    </a:ext>
                  </a:extLst>
                </p14:cNvPr>
                <p14:cNvContentPartPr/>
                <p14:nvPr/>
              </p14:nvContentPartPr>
              <p14:xfrm>
                <a:off x="10210669" y="4311157"/>
                <a:ext cx="873720" cy="12060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1132D134-A704-452E-A7AE-A1A3E5A07660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0192669" y="4293157"/>
                  <a:ext cx="90936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50C4EB94-F82B-43A1-BF98-2A01D7AF9A6E}"/>
                    </a:ext>
                  </a:extLst>
                </p14:cNvPr>
                <p14:cNvContentPartPr/>
                <p14:nvPr/>
              </p14:nvContentPartPr>
              <p14:xfrm>
                <a:off x="10284469" y="4236277"/>
                <a:ext cx="747360" cy="26748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50C4EB94-F82B-43A1-BF98-2A01D7AF9A6E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0266829" y="4218637"/>
                  <a:ext cx="783000" cy="3031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1959066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F61CA2C-E974-4AF7-8587-6985C40725D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Measuring algorithm's performance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06489C7-F296-453D-863A-ED74BBAB4300}"/>
              </a:ext>
            </a:extLst>
          </p:cNvPr>
          <p:cNvSpPr/>
          <p:nvPr/>
        </p:nvSpPr>
        <p:spPr>
          <a:xfrm>
            <a:off x="1750943" y="1010246"/>
            <a:ext cx="8690114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b="1">
                <a:latin typeface="Roboto" panose="02000000000000000000" pitchFamily="2" charset="0"/>
                <a:ea typeface="Roboto" panose="02000000000000000000" pitchFamily="2" charset="0"/>
              </a:rPr>
              <a:t>Completeness</a:t>
            </a:r>
            <a:r>
              <a:rPr lang="en-US" sz="2200">
                <a:latin typeface="Roboto" panose="02000000000000000000" pitchFamily="2" charset="0"/>
                <a:ea typeface="Roboto" panose="02000000000000000000" pitchFamily="2" charset="0"/>
              </a:rPr>
              <a:t>: </a:t>
            </a:r>
            <a:r>
              <a:rPr lang="en-US" sz="2200" strike="sngStrike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</a:p>
          <a:p>
            <a:endParaRPr lang="en-US" sz="2200"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n-US" sz="2200"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n-US" sz="220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sz="2200" b="1">
                <a:latin typeface="Roboto" panose="02000000000000000000" pitchFamily="2" charset="0"/>
                <a:ea typeface="Roboto" panose="02000000000000000000" pitchFamily="2" charset="0"/>
              </a:rPr>
              <a:t>Optimality</a:t>
            </a:r>
            <a:r>
              <a:rPr lang="en-US" sz="2200">
                <a:latin typeface="Roboto" panose="02000000000000000000" pitchFamily="2" charset="0"/>
                <a:ea typeface="Roboto" panose="02000000000000000000" pitchFamily="2" charset="0"/>
              </a:rPr>
              <a:t>: </a:t>
            </a:r>
            <a:r>
              <a:rPr lang="en-US" sz="2200" strike="sngStrike">
                <a:latin typeface="Roboto" panose="02000000000000000000" pitchFamily="2" charset="0"/>
                <a:ea typeface="Roboto" panose="02000000000000000000" pitchFamily="2" charset="0"/>
              </a:rPr>
              <a:t>   </a:t>
            </a:r>
          </a:p>
          <a:p>
            <a:endParaRPr lang="en-US" sz="2200" i="1" strike="sngStrike">
              <a:solidFill>
                <a:srgbClr val="FF0000"/>
              </a:solidFill>
              <a:latin typeface="Roboto" panose="02000000000000000000" pitchFamily="2" charset="0"/>
              <a:ea typeface="Roboto" panose="02000000000000000000" pitchFamily="2" charset="0"/>
              <a:sym typeface="Wingdings" panose="05000000000000000000" pitchFamily="2" charset="2"/>
            </a:endParaRPr>
          </a:p>
          <a:p>
            <a:endParaRPr lang="en-US" sz="2200" i="1" strike="sngStrike">
              <a:solidFill>
                <a:srgbClr val="FF0000"/>
              </a:solidFill>
              <a:latin typeface="Roboto" panose="02000000000000000000" pitchFamily="2" charset="0"/>
              <a:ea typeface="Roboto" panose="02000000000000000000" pitchFamily="2" charset="0"/>
              <a:sym typeface="Wingdings" panose="05000000000000000000" pitchFamily="2" charset="2"/>
            </a:endParaRPr>
          </a:p>
          <a:p>
            <a:endParaRPr lang="en-US" sz="220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sz="2200" b="1">
                <a:latin typeface="Roboto" panose="02000000000000000000" pitchFamily="2" charset="0"/>
                <a:ea typeface="Roboto" panose="02000000000000000000" pitchFamily="2" charset="0"/>
              </a:rPr>
              <a:t>Complexity</a:t>
            </a:r>
            <a:r>
              <a:rPr lang="en-US" sz="2200">
                <a:latin typeface="Roboto" panose="02000000000000000000" pitchFamily="2" charset="0"/>
                <a:ea typeface="Roboto" panose="02000000000000000000" pitchFamily="2" charset="0"/>
              </a:rPr>
              <a:t>: </a:t>
            </a:r>
            <a:endParaRPr lang="en-US" sz="2200" strike="sngStrike"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n-US" sz="2200" strike="sngStrike"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n-US" sz="2200" strike="sngStrike"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n-US" sz="2200"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n-US" sz="2200" strike="sngStrike">
              <a:solidFill>
                <a:srgbClr val="FF0000"/>
              </a:solidFill>
              <a:latin typeface="Roboto" panose="02000000000000000000" pitchFamily="2" charset="0"/>
              <a:ea typeface="Roboto" panose="02000000000000000000" pitchFamily="2" charset="0"/>
              <a:sym typeface="Wingdings" panose="05000000000000000000" pitchFamily="2" charset="2"/>
            </a:endParaRPr>
          </a:p>
          <a:p>
            <a:endParaRPr lang="en-US" sz="220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B59E878-BE6B-4E8B-A3F1-54514358659C}"/>
              </a:ext>
            </a:extLst>
          </p:cNvPr>
          <p:cNvSpPr/>
          <p:nvPr/>
        </p:nvSpPr>
        <p:spPr>
          <a:xfrm>
            <a:off x="0" y="6519446"/>
            <a:ext cx="516835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>
                <a:latin typeface="Roboto" panose="02000000000000000000" pitchFamily="2" charset="0"/>
                <a:ea typeface="Roboto" panose="02000000000000000000" pitchFamily="2" charset="0"/>
              </a:rPr>
              <a:t>See section 3.3.2 of (Russell, 2016) for more details.</a:t>
            </a:r>
            <a:endParaRPr lang="en-US" sz="160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FDBB57B-3C34-4D8F-9F41-38A7577AF27C}"/>
              </a:ext>
            </a:extLst>
          </p:cNvPr>
          <p:cNvGrpSpPr/>
          <p:nvPr/>
        </p:nvGrpSpPr>
        <p:grpSpPr>
          <a:xfrm>
            <a:off x="1379509" y="1133741"/>
            <a:ext cx="393840" cy="280440"/>
            <a:chOff x="1379509" y="1133741"/>
            <a:chExt cx="393840" cy="280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9C86D03B-6507-432F-B11D-7A26292FF814}"/>
                    </a:ext>
                  </a:extLst>
                </p14:cNvPr>
                <p14:cNvContentPartPr/>
                <p14:nvPr/>
              </p14:nvContentPartPr>
              <p14:xfrm>
                <a:off x="1379509" y="1187741"/>
                <a:ext cx="346320" cy="22644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9C86D03B-6507-432F-B11D-7A26292FF814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361869" y="1170101"/>
                  <a:ext cx="381960" cy="26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872E8DD3-0B86-42D8-AB0C-B0BEF8B499E0}"/>
                    </a:ext>
                  </a:extLst>
                </p14:cNvPr>
                <p14:cNvContentPartPr/>
                <p14:nvPr/>
              </p14:nvContentPartPr>
              <p14:xfrm>
                <a:off x="1634029" y="1133741"/>
                <a:ext cx="139320" cy="22320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872E8DD3-0B86-42D8-AB0C-B0BEF8B499E0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616389" y="1116101"/>
                  <a:ext cx="174960" cy="258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720A74E3-6CD8-4A60-9829-EA66D835B30D}"/>
              </a:ext>
            </a:extLst>
          </p:cNvPr>
          <p:cNvGrpSpPr/>
          <p:nvPr/>
        </p:nvGrpSpPr>
        <p:grpSpPr>
          <a:xfrm>
            <a:off x="1361509" y="2458181"/>
            <a:ext cx="333000" cy="298800"/>
            <a:chOff x="1361509" y="2458181"/>
            <a:chExt cx="333000" cy="298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989A311B-9660-4063-8B70-405BBDE1F0B1}"/>
                    </a:ext>
                  </a:extLst>
                </p14:cNvPr>
                <p14:cNvContentPartPr/>
                <p14:nvPr/>
              </p14:nvContentPartPr>
              <p14:xfrm>
                <a:off x="1361509" y="2543861"/>
                <a:ext cx="226800" cy="11988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989A311B-9660-4063-8B70-405BBDE1F0B1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343869" y="2526221"/>
                  <a:ext cx="26244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70B7FF20-5C94-48AA-9EE9-CA64D5987631}"/>
                    </a:ext>
                  </a:extLst>
                </p14:cNvPr>
                <p14:cNvContentPartPr/>
                <p14:nvPr/>
              </p14:nvContentPartPr>
              <p14:xfrm>
                <a:off x="1559149" y="2458181"/>
                <a:ext cx="135360" cy="29880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70B7FF20-5C94-48AA-9EE9-CA64D5987631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541509" y="2440541"/>
                  <a:ext cx="171000" cy="334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7CEAB0E-DF2E-479C-9C0F-1D4E4C1C200D}"/>
              </a:ext>
            </a:extLst>
          </p:cNvPr>
          <p:cNvGrpSpPr/>
          <p:nvPr/>
        </p:nvGrpSpPr>
        <p:grpSpPr>
          <a:xfrm>
            <a:off x="3618709" y="2210501"/>
            <a:ext cx="2708640" cy="678240"/>
            <a:chOff x="3618709" y="2210501"/>
            <a:chExt cx="2708640" cy="678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1F69F9E4-9F61-49B9-BC86-F14DDC38BB9D}"/>
                    </a:ext>
                  </a:extLst>
                </p14:cNvPr>
                <p14:cNvContentPartPr/>
                <p14:nvPr/>
              </p14:nvContentPartPr>
              <p14:xfrm>
                <a:off x="4902469" y="2469341"/>
                <a:ext cx="304920" cy="24768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1F69F9E4-9F61-49B9-BC86-F14DDC38BB9D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884469" y="2451701"/>
                  <a:ext cx="340560" cy="28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1C6B2C12-D300-405A-8390-F1E3CCB6EC83}"/>
                    </a:ext>
                  </a:extLst>
                </p14:cNvPr>
                <p14:cNvContentPartPr/>
                <p14:nvPr/>
              </p14:nvContentPartPr>
              <p14:xfrm>
                <a:off x="5281549" y="2210501"/>
                <a:ext cx="655560" cy="53532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1C6B2C12-D300-405A-8390-F1E3CCB6EC83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263909" y="2192501"/>
                  <a:ext cx="691200" cy="57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2A9ACF04-4628-47DF-81BF-23D5AE03FCA9}"/>
                    </a:ext>
                  </a:extLst>
                </p14:cNvPr>
                <p14:cNvContentPartPr/>
                <p14:nvPr/>
              </p14:nvContentPartPr>
              <p14:xfrm>
                <a:off x="6002269" y="2458541"/>
                <a:ext cx="14040" cy="1404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2A9ACF04-4628-47DF-81BF-23D5AE03FCA9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984269" y="2440901"/>
                  <a:ext cx="4968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0D33DA01-3306-40AC-BF6B-569EAC90506E}"/>
                    </a:ext>
                  </a:extLst>
                </p14:cNvPr>
                <p14:cNvContentPartPr/>
                <p14:nvPr/>
              </p14:nvContentPartPr>
              <p14:xfrm>
                <a:off x="6058789" y="2567261"/>
                <a:ext cx="268560" cy="22968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0D33DA01-3306-40AC-BF6B-569EAC90506E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041149" y="2549261"/>
                  <a:ext cx="304200" cy="26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06A5C3C7-501B-432C-B8B5-0A87292C7442}"/>
                    </a:ext>
                  </a:extLst>
                </p14:cNvPr>
                <p14:cNvContentPartPr/>
                <p14:nvPr/>
              </p14:nvContentPartPr>
              <p14:xfrm>
                <a:off x="3618709" y="2415701"/>
                <a:ext cx="427680" cy="47304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06A5C3C7-501B-432C-B8B5-0A87292C7442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600709" y="2397701"/>
                  <a:ext cx="463320" cy="50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1220B315-1B1A-430A-BA7E-BD4DDEDBF4B5}"/>
                    </a:ext>
                  </a:extLst>
                </p14:cNvPr>
                <p14:cNvContentPartPr/>
                <p14:nvPr/>
              </p14:nvContentPartPr>
              <p14:xfrm>
                <a:off x="3936589" y="2493461"/>
                <a:ext cx="241560" cy="19296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1220B315-1B1A-430A-BA7E-BD4DDEDBF4B5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918589" y="2475821"/>
                  <a:ext cx="27720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6E9FC930-7555-435B-A7A5-6725E734B521}"/>
                    </a:ext>
                  </a:extLst>
                </p14:cNvPr>
                <p14:cNvContentPartPr/>
                <p14:nvPr/>
              </p14:nvContentPartPr>
              <p14:xfrm>
                <a:off x="4232869" y="2404181"/>
                <a:ext cx="697680" cy="33660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6E9FC930-7555-435B-A7A5-6725E734B521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214869" y="2386181"/>
                  <a:ext cx="733320" cy="372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A1DAE3E-321A-4405-8A68-C40BCE744319}"/>
              </a:ext>
            </a:extLst>
          </p:cNvPr>
          <p:cNvGrpSpPr/>
          <p:nvPr/>
        </p:nvGrpSpPr>
        <p:grpSpPr>
          <a:xfrm>
            <a:off x="4120549" y="3107621"/>
            <a:ext cx="603360" cy="305280"/>
            <a:chOff x="4120549" y="3107621"/>
            <a:chExt cx="603360" cy="305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DCD2EF1D-7217-4BE8-B396-43A7BB39D7AE}"/>
                    </a:ext>
                  </a:extLst>
                </p14:cNvPr>
                <p14:cNvContentPartPr/>
                <p14:nvPr/>
              </p14:nvContentPartPr>
              <p14:xfrm>
                <a:off x="4120549" y="3107621"/>
                <a:ext cx="176760" cy="30528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DCD2EF1D-7217-4BE8-B396-43A7BB39D7AE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102549" y="3089621"/>
                  <a:ext cx="212400" cy="34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33B19540-F928-4E9C-8D26-DDCA08D61AFE}"/>
                    </a:ext>
                  </a:extLst>
                </p14:cNvPr>
                <p14:cNvContentPartPr/>
                <p14:nvPr/>
              </p14:nvContentPartPr>
              <p14:xfrm>
                <a:off x="4385149" y="3187181"/>
                <a:ext cx="28440" cy="15300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33B19540-F928-4E9C-8D26-DDCA08D61AFE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367509" y="3169181"/>
                  <a:ext cx="6408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EBDB0E44-55C5-48FC-88B7-8DDFA96F5C7A}"/>
                    </a:ext>
                  </a:extLst>
                </p14:cNvPr>
                <p14:cNvContentPartPr/>
                <p14:nvPr/>
              </p14:nvContentPartPr>
              <p14:xfrm>
                <a:off x="4382629" y="3109061"/>
                <a:ext cx="138240" cy="10512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EBDB0E44-55C5-48FC-88B7-8DDFA96F5C7A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364629" y="3091421"/>
                  <a:ext cx="17388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4A8044F5-B4D8-4EA9-BEE7-AF94527B4DD0}"/>
                    </a:ext>
                  </a:extLst>
                </p14:cNvPr>
                <p14:cNvContentPartPr/>
                <p14:nvPr/>
              </p14:nvContentPartPr>
              <p14:xfrm>
                <a:off x="4546789" y="3116261"/>
                <a:ext cx="177120" cy="23760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4A8044F5-B4D8-4EA9-BEE7-AF94527B4DD0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528789" y="3098261"/>
                  <a:ext cx="212760" cy="273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77DCFFD5-902D-470C-90BD-21BF38923F84}"/>
                  </a:ext>
                </a:extLst>
              </p14:cNvPr>
              <p14:cNvContentPartPr/>
              <p14:nvPr/>
            </p14:nvContentPartPr>
            <p14:xfrm>
              <a:off x="3677749" y="1177301"/>
              <a:ext cx="463320" cy="311040"/>
            </p14:xfrm>
          </p:contentPart>
        </mc:Choice>
        <mc:Fallback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77DCFFD5-902D-470C-90BD-21BF38923F84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3660109" y="1159301"/>
                <a:ext cx="498960" cy="34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2D913436-196F-4F76-B04C-06B3F00F9023}"/>
                  </a:ext>
                </a:extLst>
              </p14:cNvPr>
              <p14:cNvContentPartPr/>
              <p14:nvPr/>
            </p14:nvContentPartPr>
            <p14:xfrm>
              <a:off x="2868469" y="2443781"/>
              <a:ext cx="672480" cy="549000"/>
            </p14:xfrm>
          </p:contentPart>
        </mc:Choice>
        <mc:Fallback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2D913436-196F-4F76-B04C-06B3F00F902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2850829" y="2425781"/>
                <a:ext cx="708120" cy="58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646C00E2-0EFB-46D1-8DF5-C6AC3FFDCCEE}"/>
                  </a:ext>
                </a:extLst>
              </p14:cNvPr>
              <p14:cNvContentPartPr/>
              <p14:nvPr/>
            </p14:nvContentPartPr>
            <p14:xfrm>
              <a:off x="4168789" y="3498221"/>
              <a:ext cx="528120" cy="14040"/>
            </p14:xfrm>
          </p:contentPart>
        </mc:Choice>
        <mc:Fallback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646C00E2-0EFB-46D1-8DF5-C6AC3FFDCCEE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4150789" y="3480221"/>
                <a:ext cx="563760" cy="4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95F922DE-022E-4B5A-B4CC-33EE8E39438D}"/>
                  </a:ext>
                </a:extLst>
              </p14:cNvPr>
              <p14:cNvContentPartPr/>
              <p14:nvPr/>
            </p14:nvContentPartPr>
            <p14:xfrm>
              <a:off x="1862269" y="4119221"/>
              <a:ext cx="1229400" cy="80640"/>
            </p14:xfrm>
          </p:contentPart>
        </mc:Choice>
        <mc:Fallback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95F922DE-022E-4B5A-B4CC-33EE8E39438D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844629" y="4101581"/>
                <a:ext cx="1265040" cy="116280"/>
              </a:xfrm>
              <a:prstGeom prst="rect">
                <a:avLst/>
              </a:prstGeom>
            </p:spPr>
          </p:pic>
        </mc:Fallback>
      </mc:AlternateContent>
      <p:grpSp>
        <p:nvGrpSpPr>
          <p:cNvPr id="42" name="Group 41">
            <a:extLst>
              <a:ext uri="{FF2B5EF4-FFF2-40B4-BE49-F238E27FC236}">
                <a16:creationId xmlns:a16="http://schemas.microsoft.com/office/drawing/2014/main" id="{ABF61F23-6528-4B22-8394-B23EDA6FF31B}"/>
              </a:ext>
            </a:extLst>
          </p:cNvPr>
          <p:cNvGrpSpPr/>
          <p:nvPr/>
        </p:nvGrpSpPr>
        <p:grpSpPr>
          <a:xfrm>
            <a:off x="2689909" y="4252421"/>
            <a:ext cx="835560" cy="393480"/>
            <a:chOff x="2689909" y="4252421"/>
            <a:chExt cx="835560" cy="393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DCC64772-D9D9-4155-80FA-4AF64DD378A3}"/>
                    </a:ext>
                  </a:extLst>
                </p14:cNvPr>
                <p14:cNvContentPartPr/>
                <p14:nvPr/>
              </p14:nvContentPartPr>
              <p14:xfrm>
                <a:off x="2830669" y="4395341"/>
                <a:ext cx="14040" cy="24552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DCC64772-D9D9-4155-80FA-4AF64DD378A3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2812669" y="4377701"/>
                  <a:ext cx="49680" cy="28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8ACC9742-A182-4186-8AE2-0E5B28503788}"/>
                    </a:ext>
                  </a:extLst>
                </p14:cNvPr>
                <p14:cNvContentPartPr/>
                <p14:nvPr/>
              </p14:nvContentPartPr>
              <p14:xfrm>
                <a:off x="2689909" y="4335221"/>
                <a:ext cx="213480" cy="4104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8ACC9742-A182-4186-8AE2-0E5B28503788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671909" y="4317581"/>
                  <a:ext cx="24912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25CE6D51-34CC-4519-A21F-DEF7AAB56AEE}"/>
                    </a:ext>
                  </a:extLst>
                </p14:cNvPr>
                <p14:cNvContentPartPr/>
                <p14:nvPr/>
              </p14:nvContentPartPr>
              <p14:xfrm>
                <a:off x="2970349" y="4252421"/>
                <a:ext cx="16560" cy="39348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25CE6D51-34CC-4519-A21F-DEF7AAB56AEE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952709" y="4234781"/>
                  <a:ext cx="52200" cy="42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8721A9F4-A4D9-47FD-96C1-227FEB8090E3}"/>
                    </a:ext>
                  </a:extLst>
                </p14:cNvPr>
                <p14:cNvContentPartPr/>
                <p14:nvPr/>
              </p14:nvContentPartPr>
              <p14:xfrm>
                <a:off x="3093109" y="4443941"/>
                <a:ext cx="94320" cy="13752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8721A9F4-A4D9-47FD-96C1-227FEB8090E3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3075469" y="4426301"/>
                  <a:ext cx="12996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D919B2A3-4A80-44F4-8C22-4B9E3F0971D2}"/>
                    </a:ext>
                  </a:extLst>
                </p14:cNvPr>
                <p14:cNvContentPartPr/>
                <p14:nvPr/>
              </p14:nvContentPartPr>
              <p14:xfrm>
                <a:off x="3246469" y="4411181"/>
                <a:ext cx="279000" cy="18108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D919B2A3-4A80-44F4-8C22-4B9E3F0971D2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228829" y="4393541"/>
                  <a:ext cx="31464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75B87B47-5F02-47EC-9184-D6E8DD12E619}"/>
                    </a:ext>
                  </a:extLst>
                </p14:cNvPr>
                <p14:cNvContentPartPr/>
                <p14:nvPr/>
              </p14:nvContentPartPr>
              <p14:xfrm>
                <a:off x="3145309" y="4439981"/>
                <a:ext cx="132480" cy="19116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75B87B47-5F02-47EC-9184-D6E8DD12E619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127669" y="4422341"/>
                  <a:ext cx="168120" cy="226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0AA1C81E-99D6-47CD-B566-5C52FC5CC66A}"/>
              </a:ext>
            </a:extLst>
          </p:cNvPr>
          <p:cNvGrpSpPr/>
          <p:nvPr/>
        </p:nvGrpSpPr>
        <p:grpSpPr>
          <a:xfrm>
            <a:off x="2606029" y="5009861"/>
            <a:ext cx="798840" cy="490320"/>
            <a:chOff x="2606029" y="5009861"/>
            <a:chExt cx="798840" cy="490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F7E4AC56-F593-4969-98A3-26C21A34452D}"/>
                    </a:ext>
                  </a:extLst>
                </p14:cNvPr>
                <p14:cNvContentPartPr/>
                <p14:nvPr/>
              </p14:nvContentPartPr>
              <p14:xfrm>
                <a:off x="2606029" y="5009861"/>
                <a:ext cx="163800" cy="23472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F7E4AC56-F593-4969-98A3-26C21A34452D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2588029" y="4991861"/>
                  <a:ext cx="199440" cy="27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01E90E5E-DDBB-4F44-85D5-8BF3E279EFAF}"/>
                    </a:ext>
                  </a:extLst>
                </p14:cNvPr>
                <p14:cNvContentPartPr/>
                <p14:nvPr/>
              </p14:nvContentPartPr>
              <p14:xfrm>
                <a:off x="2834989" y="5153501"/>
                <a:ext cx="111960" cy="28584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01E90E5E-DDBB-4F44-85D5-8BF3E279EFAF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2817349" y="5135501"/>
                  <a:ext cx="147600" cy="32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51FB6D55-7046-4749-9DDC-FC92BB8D11F1}"/>
                    </a:ext>
                  </a:extLst>
                </p14:cNvPr>
                <p14:cNvContentPartPr/>
                <p14:nvPr/>
              </p14:nvContentPartPr>
              <p14:xfrm>
                <a:off x="3000949" y="5102741"/>
                <a:ext cx="118800" cy="13104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51FB6D55-7046-4749-9DDC-FC92BB8D11F1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2983309" y="5084741"/>
                  <a:ext cx="15444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269A5F77-70A6-46B9-B961-F175090509FB}"/>
                    </a:ext>
                  </a:extLst>
                </p14:cNvPr>
                <p14:cNvContentPartPr/>
                <p14:nvPr/>
              </p14:nvContentPartPr>
              <p14:xfrm>
                <a:off x="3194989" y="5110661"/>
                <a:ext cx="209880" cy="19620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269A5F77-70A6-46B9-B961-F175090509FB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3176989" y="5093021"/>
                  <a:ext cx="24552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2929EC4E-F0EA-4385-B192-E419E414E212}"/>
                    </a:ext>
                  </a:extLst>
                </p14:cNvPr>
                <p14:cNvContentPartPr/>
                <p14:nvPr/>
              </p14:nvContentPartPr>
              <p14:xfrm>
                <a:off x="2661829" y="5458421"/>
                <a:ext cx="662760" cy="4176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2929EC4E-F0EA-4385-B192-E419E414E212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2644189" y="5440421"/>
                  <a:ext cx="698400" cy="77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324E5F4F-7963-4C78-8DFB-28ACEF118F5B}"/>
              </a:ext>
            </a:extLst>
          </p:cNvPr>
          <p:cNvGrpSpPr/>
          <p:nvPr/>
        </p:nvGrpSpPr>
        <p:grpSpPr>
          <a:xfrm>
            <a:off x="5856109" y="4544021"/>
            <a:ext cx="1638000" cy="486360"/>
            <a:chOff x="5856109" y="4544021"/>
            <a:chExt cx="1638000" cy="486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37D0C28B-F5B2-48AB-9F09-A78385018D40}"/>
                    </a:ext>
                  </a:extLst>
                </p14:cNvPr>
                <p14:cNvContentPartPr/>
                <p14:nvPr/>
              </p14:nvContentPartPr>
              <p14:xfrm>
                <a:off x="5856109" y="4703141"/>
                <a:ext cx="189720" cy="24912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37D0C28B-F5B2-48AB-9F09-A78385018D40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838469" y="4685501"/>
                  <a:ext cx="225360" cy="28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19C847D7-F30F-40D2-9109-48C968F7F330}"/>
                    </a:ext>
                  </a:extLst>
                </p14:cNvPr>
                <p14:cNvContentPartPr/>
                <p14:nvPr/>
              </p14:nvContentPartPr>
              <p14:xfrm>
                <a:off x="6114949" y="4673261"/>
                <a:ext cx="178920" cy="13932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19C847D7-F30F-40D2-9109-48C968F7F330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097309" y="4655261"/>
                  <a:ext cx="21456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EC5DB5EE-E9AF-4187-8090-3C451766F0FB}"/>
                    </a:ext>
                  </a:extLst>
                </p14:cNvPr>
                <p14:cNvContentPartPr/>
                <p14:nvPr/>
              </p14:nvContentPartPr>
              <p14:xfrm>
                <a:off x="6373069" y="4685141"/>
                <a:ext cx="124200" cy="34524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EC5DB5EE-E9AF-4187-8090-3C451766F0FB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355069" y="4667501"/>
                  <a:ext cx="159840" cy="38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E152F1BE-4959-44DE-84A0-2C1EF6731196}"/>
                    </a:ext>
                  </a:extLst>
                </p14:cNvPr>
                <p14:cNvContentPartPr/>
                <p14:nvPr/>
              </p14:nvContentPartPr>
              <p14:xfrm>
                <a:off x="6508429" y="4654541"/>
                <a:ext cx="334080" cy="11628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E152F1BE-4959-44DE-84A0-2C1EF6731196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6490429" y="4636901"/>
                  <a:ext cx="36972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D3332744-7B63-42DA-951B-ECC262D4CB9D}"/>
                    </a:ext>
                  </a:extLst>
                </p14:cNvPr>
                <p14:cNvContentPartPr/>
                <p14:nvPr/>
              </p14:nvContentPartPr>
              <p14:xfrm>
                <a:off x="6944389" y="4657061"/>
                <a:ext cx="124920" cy="15696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D3332744-7B63-42DA-951B-ECC262D4CB9D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926389" y="4639061"/>
                  <a:ext cx="16056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FE855929-E489-42D6-BBF1-EA294750F8C5}"/>
                    </a:ext>
                  </a:extLst>
                </p14:cNvPr>
                <p14:cNvContentPartPr/>
                <p14:nvPr/>
              </p14:nvContentPartPr>
              <p14:xfrm>
                <a:off x="7068589" y="4544021"/>
                <a:ext cx="57240" cy="26352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FE855929-E489-42D6-BBF1-EA294750F8C5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7050949" y="4526021"/>
                  <a:ext cx="92880" cy="29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C2BB00A3-0ECD-4218-88E5-D52E41B012D8}"/>
                    </a:ext>
                  </a:extLst>
                </p14:cNvPr>
                <p14:cNvContentPartPr/>
                <p14:nvPr/>
              </p14:nvContentPartPr>
              <p14:xfrm>
                <a:off x="7200349" y="4678661"/>
                <a:ext cx="94320" cy="12780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C2BB00A3-0ECD-4218-88E5-D52E41B012D8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7182709" y="4661021"/>
                  <a:ext cx="12996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F941BE54-8B0D-4922-BBE4-4880AE534C48}"/>
                    </a:ext>
                  </a:extLst>
                </p14:cNvPr>
                <p14:cNvContentPartPr/>
                <p14:nvPr/>
              </p14:nvContentPartPr>
              <p14:xfrm>
                <a:off x="7371709" y="4686581"/>
                <a:ext cx="122400" cy="24552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F941BE54-8B0D-4922-BBE4-4880AE534C48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7354069" y="4668581"/>
                  <a:ext cx="158040" cy="281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65817E4F-1932-4F89-AA05-798CCF60CBF5}"/>
              </a:ext>
            </a:extLst>
          </p:cNvPr>
          <p:cNvGrpSpPr/>
          <p:nvPr/>
        </p:nvGrpSpPr>
        <p:grpSpPr>
          <a:xfrm>
            <a:off x="3118309" y="2623061"/>
            <a:ext cx="392040" cy="380880"/>
            <a:chOff x="3118309" y="2623061"/>
            <a:chExt cx="392040" cy="380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AFECF838-E465-45D4-B198-C7A7EE2814B6}"/>
                    </a:ext>
                  </a:extLst>
                </p14:cNvPr>
                <p14:cNvContentPartPr/>
                <p14:nvPr/>
              </p14:nvContentPartPr>
              <p14:xfrm>
                <a:off x="3248269" y="2772821"/>
                <a:ext cx="167400" cy="9684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AFECF838-E465-45D4-B198-C7A7EE2814B6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3230629" y="2755181"/>
                  <a:ext cx="20304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6790B8E8-222F-4369-A2AC-001A2B906C8E}"/>
                    </a:ext>
                  </a:extLst>
                </p14:cNvPr>
                <p14:cNvContentPartPr/>
                <p14:nvPr/>
              </p14:nvContentPartPr>
              <p14:xfrm>
                <a:off x="3235669" y="2729981"/>
                <a:ext cx="114120" cy="21708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6790B8E8-222F-4369-A2AC-001A2B906C8E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3218029" y="2711981"/>
                  <a:ext cx="14976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68701E30-FE80-4461-8351-056933D0DF85}"/>
                    </a:ext>
                  </a:extLst>
                </p14:cNvPr>
                <p14:cNvContentPartPr/>
                <p14:nvPr/>
              </p14:nvContentPartPr>
              <p14:xfrm>
                <a:off x="3118309" y="2623061"/>
                <a:ext cx="392040" cy="38088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68701E30-FE80-4461-8351-056933D0DF85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3100669" y="2605061"/>
                  <a:ext cx="427680" cy="416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454958CD-93CA-423E-A886-CBCADD286698}"/>
                  </a:ext>
                </a:extLst>
              </p14:cNvPr>
              <p14:cNvContentPartPr/>
              <p14:nvPr/>
            </p14:nvContentPartPr>
            <p14:xfrm>
              <a:off x="1758589" y="4135421"/>
              <a:ext cx="1416240" cy="32760"/>
            </p14:xfrm>
          </p:contentPart>
        </mc:Choice>
        <mc:Fallback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454958CD-93CA-423E-A886-CBCADD286698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1740949" y="4117781"/>
                <a:ext cx="1451880" cy="68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471853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C0BC1E4-442B-474B-B25A-74AA2BD136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723" y="954158"/>
            <a:ext cx="11290554" cy="473102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BEADD3E-14A1-4A23-9641-DE4C41C0E0E6}"/>
              </a:ext>
            </a:extLst>
          </p:cNvPr>
          <p:cNvSpPr txBox="1"/>
          <p:nvPr/>
        </p:nvSpPr>
        <p:spPr>
          <a:xfrm>
            <a:off x="92595" y="6499185"/>
            <a:ext cx="2338087" cy="39354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sz="1600">
                <a:latin typeface="Roboto" panose="02000000000000000000" pitchFamily="2" charset="0"/>
                <a:ea typeface="Roboto" panose="02000000000000000000" pitchFamily="2" charset="0"/>
              </a:rPr>
              <a:t>Source: (Russell, 2016)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2EF90794-D05F-4DE0-8D70-6A1AD0D1782B}"/>
                  </a:ext>
                </a:extLst>
              </p14:cNvPr>
              <p14:cNvContentPartPr/>
              <p14:nvPr/>
            </p14:nvContentPartPr>
            <p14:xfrm>
              <a:off x="5916589" y="683437"/>
              <a:ext cx="774720" cy="82980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2EF90794-D05F-4DE0-8D70-6A1AD0D1782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898949" y="665437"/>
                <a:ext cx="810360" cy="86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6030C9B8-266B-485C-A58D-C346C5DE6D04}"/>
                  </a:ext>
                </a:extLst>
              </p14:cNvPr>
              <p14:cNvContentPartPr/>
              <p14:nvPr/>
            </p14:nvContentPartPr>
            <p14:xfrm>
              <a:off x="973789" y="2668477"/>
              <a:ext cx="360" cy="36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6030C9B8-266B-485C-A58D-C346C5DE6D0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55789" y="2650477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006D529C-48C8-4C3D-A1F2-2EFEFA873AE2}"/>
                  </a:ext>
                </a:extLst>
              </p14:cNvPr>
              <p14:cNvContentPartPr/>
              <p14:nvPr/>
            </p14:nvContentPartPr>
            <p14:xfrm>
              <a:off x="1851469" y="5615437"/>
              <a:ext cx="1591200" cy="1872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006D529C-48C8-4C3D-A1F2-2EFEFA873AE2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833829" y="5597797"/>
                <a:ext cx="1626840" cy="5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05B3A07B-6651-4C01-AA3A-B1ED138AF431}"/>
                  </a:ext>
                </a:extLst>
              </p14:cNvPr>
              <p14:cNvContentPartPr/>
              <p14:nvPr/>
            </p14:nvContentPartPr>
            <p14:xfrm>
              <a:off x="4118029" y="5264437"/>
              <a:ext cx="420840" cy="49536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05B3A07B-6651-4C01-AA3A-B1ED138AF431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100389" y="5246437"/>
                <a:ext cx="456480" cy="531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8" name="Group 17">
            <a:extLst>
              <a:ext uri="{FF2B5EF4-FFF2-40B4-BE49-F238E27FC236}">
                <a16:creationId xmlns:a16="http://schemas.microsoft.com/office/drawing/2014/main" id="{F1D99D28-4AB6-46C6-A320-56F8A2E5EB0F}"/>
              </a:ext>
            </a:extLst>
          </p:cNvPr>
          <p:cNvGrpSpPr/>
          <p:nvPr/>
        </p:nvGrpSpPr>
        <p:grpSpPr>
          <a:xfrm>
            <a:off x="3085549" y="5861317"/>
            <a:ext cx="1390320" cy="437760"/>
            <a:chOff x="3085549" y="5861317"/>
            <a:chExt cx="1390320" cy="437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260DF62F-F35C-4CB8-968A-9CD482F2F75D}"/>
                    </a:ext>
                  </a:extLst>
                </p14:cNvPr>
                <p14:cNvContentPartPr/>
                <p14:nvPr/>
              </p14:nvContentPartPr>
              <p14:xfrm>
                <a:off x="3380029" y="5861317"/>
                <a:ext cx="248400" cy="16236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260DF62F-F35C-4CB8-968A-9CD482F2F75D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362029" y="5843317"/>
                  <a:ext cx="28404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1CE68756-64E3-4E47-B355-454FC4D59F4C}"/>
                    </a:ext>
                  </a:extLst>
                </p14:cNvPr>
                <p14:cNvContentPartPr/>
                <p14:nvPr/>
              </p14:nvContentPartPr>
              <p14:xfrm>
                <a:off x="3085549" y="6103237"/>
                <a:ext cx="257040" cy="19584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1CE68756-64E3-4E47-B355-454FC4D59F4C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3067549" y="6085597"/>
                  <a:ext cx="29268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31F3FA08-88AE-45F4-AB4C-FAC34E0E7817}"/>
                    </a:ext>
                  </a:extLst>
                </p14:cNvPr>
                <p14:cNvContentPartPr/>
                <p14:nvPr/>
              </p14:nvContentPartPr>
              <p14:xfrm>
                <a:off x="3436189" y="6090997"/>
                <a:ext cx="196200" cy="18468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31F3FA08-88AE-45F4-AB4C-FAC34E0E7817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3418189" y="6073357"/>
                  <a:ext cx="23184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FE93FDE1-09B2-4631-A2C3-F67681FA48FD}"/>
                    </a:ext>
                  </a:extLst>
                </p14:cNvPr>
                <p14:cNvContentPartPr/>
                <p14:nvPr/>
              </p14:nvContentPartPr>
              <p14:xfrm>
                <a:off x="3602149" y="6047077"/>
                <a:ext cx="317160" cy="16668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FE93FDE1-09B2-4631-A2C3-F67681FA48FD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3584149" y="6029437"/>
                  <a:ext cx="35280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0B0B316F-6DF2-44F7-BA50-7DD409E98612}"/>
                    </a:ext>
                  </a:extLst>
                </p14:cNvPr>
                <p14:cNvContentPartPr/>
                <p14:nvPr/>
              </p14:nvContentPartPr>
              <p14:xfrm>
                <a:off x="3570469" y="5982277"/>
                <a:ext cx="905400" cy="16128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0B0B316F-6DF2-44F7-BA50-7DD409E98612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3552469" y="5964277"/>
                  <a:ext cx="941040" cy="196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4B5394FA-68F8-4C73-8163-8BCFC20DE359}"/>
                  </a:ext>
                </a:extLst>
              </p14:cNvPr>
              <p14:cNvContentPartPr/>
              <p14:nvPr/>
            </p14:nvContentPartPr>
            <p14:xfrm>
              <a:off x="2411269" y="5905237"/>
              <a:ext cx="144720" cy="27216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4B5394FA-68F8-4C73-8163-8BCFC20DE359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2393269" y="5887597"/>
                <a:ext cx="180360" cy="30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5621A7FF-B41C-4DE5-9AD6-726B21834CD3}"/>
                  </a:ext>
                </a:extLst>
              </p14:cNvPr>
              <p14:cNvContentPartPr/>
              <p14:nvPr/>
            </p14:nvContentPartPr>
            <p14:xfrm>
              <a:off x="3280669" y="1426837"/>
              <a:ext cx="716400" cy="53964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5621A7FF-B41C-4DE5-9AD6-726B21834CD3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3263029" y="1409197"/>
                <a:ext cx="752040" cy="575280"/>
              </a:xfrm>
              <a:prstGeom prst="rect">
                <a:avLst/>
              </a:prstGeom>
            </p:spPr>
          </p:pic>
        </mc:Fallback>
      </mc:AlternateContent>
      <p:grpSp>
        <p:nvGrpSpPr>
          <p:cNvPr id="26" name="Group 25">
            <a:extLst>
              <a:ext uri="{FF2B5EF4-FFF2-40B4-BE49-F238E27FC236}">
                <a16:creationId xmlns:a16="http://schemas.microsoft.com/office/drawing/2014/main" id="{83136CB2-B722-49E1-A9FA-FA7CAECFF708}"/>
              </a:ext>
            </a:extLst>
          </p:cNvPr>
          <p:cNvGrpSpPr/>
          <p:nvPr/>
        </p:nvGrpSpPr>
        <p:grpSpPr>
          <a:xfrm>
            <a:off x="4680349" y="5642077"/>
            <a:ext cx="2728080" cy="62280"/>
            <a:chOff x="4680349" y="5642077"/>
            <a:chExt cx="2728080" cy="62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BA44D2D9-81B7-4537-8560-EEE2083A054E}"/>
                    </a:ext>
                  </a:extLst>
                </p14:cNvPr>
                <p14:cNvContentPartPr/>
                <p14:nvPr/>
              </p14:nvContentPartPr>
              <p14:xfrm>
                <a:off x="6574309" y="5642077"/>
                <a:ext cx="834120" cy="3960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BA44D2D9-81B7-4537-8560-EEE2083A054E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6556309" y="5624437"/>
                  <a:ext cx="86976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386ABEE3-9AF8-4B30-A174-A06F28DDC041}"/>
                    </a:ext>
                  </a:extLst>
                </p14:cNvPr>
                <p14:cNvContentPartPr/>
                <p14:nvPr/>
              </p14:nvContentPartPr>
              <p14:xfrm>
                <a:off x="4680349" y="5662957"/>
                <a:ext cx="1650600" cy="4140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386ABEE3-9AF8-4B30-A174-A06F28DDC041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4662349" y="5644957"/>
                  <a:ext cx="1686240" cy="77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9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DAC335E4-6A93-4F6E-93E8-85AEF5FF123E}"/>
                  </a:ext>
                </a:extLst>
              </p14:cNvPr>
              <p14:cNvContentPartPr/>
              <p14:nvPr/>
            </p14:nvContentPartPr>
            <p14:xfrm>
              <a:off x="8963629" y="5658997"/>
              <a:ext cx="585360" cy="50760"/>
            </p14:xfrm>
          </p:contentPart>
        </mc:Choice>
        <mc:Fallback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DAC335E4-6A93-4F6E-93E8-85AEF5FF123E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8945629" y="5641357"/>
                <a:ext cx="621000" cy="8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A7F11190-F5A1-4038-97C0-952E59BF5127}"/>
                  </a:ext>
                </a:extLst>
              </p14:cNvPr>
              <p14:cNvContentPartPr/>
              <p14:nvPr/>
            </p14:nvContentPartPr>
            <p14:xfrm>
              <a:off x="7572949" y="5660797"/>
              <a:ext cx="1177920" cy="83160"/>
            </p14:xfrm>
          </p:contentPart>
        </mc:Choice>
        <mc:Fallback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A7F11190-F5A1-4038-97C0-952E59BF5127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7555309" y="5642797"/>
                <a:ext cx="1213560" cy="11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452E613A-7304-4B4D-A57F-12E43CBB12CC}"/>
                  </a:ext>
                </a:extLst>
              </p14:cNvPr>
              <p14:cNvContentPartPr/>
              <p14:nvPr/>
            </p14:nvContentPartPr>
            <p14:xfrm>
              <a:off x="5333389" y="1849477"/>
              <a:ext cx="502920" cy="12960"/>
            </p14:xfrm>
          </p:contentPart>
        </mc:Choice>
        <mc:Fallback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452E613A-7304-4B4D-A57F-12E43CBB12CC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5315749" y="1831477"/>
                <a:ext cx="538560" cy="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520139C3-2A29-4EAF-9A1F-2245A257CA94}"/>
                  </a:ext>
                </a:extLst>
              </p14:cNvPr>
              <p14:cNvContentPartPr/>
              <p14:nvPr/>
            </p14:nvContentPartPr>
            <p14:xfrm>
              <a:off x="9069109" y="1900237"/>
              <a:ext cx="675360" cy="14040"/>
            </p14:xfrm>
          </p:contentPart>
        </mc:Choice>
        <mc:Fallback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520139C3-2A29-4EAF-9A1F-2245A257CA94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9051469" y="1882597"/>
                <a:ext cx="711000" cy="4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1655D141-BDCD-4446-ACC4-D0D9F16762B2}"/>
                  </a:ext>
                </a:extLst>
              </p14:cNvPr>
              <p14:cNvContentPartPr/>
              <p14:nvPr/>
            </p14:nvContentPartPr>
            <p14:xfrm>
              <a:off x="2916349" y="2259517"/>
              <a:ext cx="825120" cy="23400"/>
            </p14:xfrm>
          </p:contentPart>
        </mc:Choice>
        <mc:Fallback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1655D141-BDCD-4446-ACC4-D0D9F16762B2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2898349" y="2241877"/>
                <a:ext cx="860760" cy="5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F3E5CC5C-608E-41D2-9EB2-A9898C384FA7}"/>
                  </a:ext>
                </a:extLst>
              </p14:cNvPr>
              <p14:cNvContentPartPr/>
              <p14:nvPr/>
            </p14:nvContentPartPr>
            <p14:xfrm>
              <a:off x="5542189" y="2201197"/>
              <a:ext cx="999360" cy="102600"/>
            </p14:xfrm>
          </p:contentPart>
        </mc:Choice>
        <mc:Fallback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F3E5CC5C-608E-41D2-9EB2-A9898C384FA7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5524189" y="2183197"/>
                <a:ext cx="1035000" cy="138240"/>
              </a:xfrm>
              <a:prstGeom prst="rect">
                <a:avLst/>
              </a:prstGeom>
            </p:spPr>
          </p:pic>
        </mc:Fallback>
      </mc:AlternateContent>
      <p:grpSp>
        <p:nvGrpSpPr>
          <p:cNvPr id="36" name="Group 35">
            <a:extLst>
              <a:ext uri="{FF2B5EF4-FFF2-40B4-BE49-F238E27FC236}">
                <a16:creationId xmlns:a16="http://schemas.microsoft.com/office/drawing/2014/main" id="{04A80948-5B9F-412A-8F6E-E6B9CA3CF4F9}"/>
              </a:ext>
            </a:extLst>
          </p:cNvPr>
          <p:cNvGrpSpPr/>
          <p:nvPr/>
        </p:nvGrpSpPr>
        <p:grpSpPr>
          <a:xfrm>
            <a:off x="9072709" y="2253037"/>
            <a:ext cx="1259280" cy="55080"/>
            <a:chOff x="9072709" y="2253037"/>
            <a:chExt cx="1259280" cy="55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6F735E15-E731-4B0B-92EC-327AFAF7FD35}"/>
                    </a:ext>
                  </a:extLst>
                </p14:cNvPr>
                <p14:cNvContentPartPr/>
                <p14:nvPr/>
              </p14:nvContentPartPr>
              <p14:xfrm>
                <a:off x="9072709" y="2253037"/>
                <a:ext cx="591480" cy="3564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6F735E15-E731-4B0B-92EC-327AFAF7FD35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9055069" y="2235397"/>
                  <a:ext cx="62712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AE43379C-D25B-451E-822E-4BF0BA2DE14D}"/>
                    </a:ext>
                  </a:extLst>
                </p14:cNvPr>
                <p14:cNvContentPartPr/>
                <p14:nvPr/>
              </p14:nvContentPartPr>
              <p14:xfrm>
                <a:off x="9906469" y="2270317"/>
                <a:ext cx="425520" cy="3780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AE43379C-D25B-451E-822E-4BF0BA2DE14D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9888829" y="2252677"/>
                  <a:ext cx="461160" cy="73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5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FC8458FA-13A3-4C57-ABC7-2E2D90337C19}"/>
                  </a:ext>
                </a:extLst>
              </p14:cNvPr>
              <p14:cNvContentPartPr/>
              <p14:nvPr/>
            </p14:nvContentPartPr>
            <p14:xfrm>
              <a:off x="3178429" y="3456157"/>
              <a:ext cx="604440" cy="114120"/>
            </p14:xfrm>
          </p:contentPart>
        </mc:Choice>
        <mc:Fallback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FC8458FA-13A3-4C57-ABC7-2E2D90337C19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3160429" y="3438157"/>
                <a:ext cx="640080" cy="14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E984D908-AF26-4754-A4E2-01F9C9C035DD}"/>
                  </a:ext>
                </a:extLst>
              </p14:cNvPr>
              <p14:cNvContentPartPr/>
              <p14:nvPr/>
            </p14:nvContentPartPr>
            <p14:xfrm>
              <a:off x="5682949" y="3439237"/>
              <a:ext cx="836640" cy="45000"/>
            </p14:xfrm>
          </p:contentPart>
        </mc:Choice>
        <mc:Fallback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E984D908-AF26-4754-A4E2-01F9C9C035DD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5664949" y="3421237"/>
                <a:ext cx="872280" cy="8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9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FF651E5E-91D7-46E9-AEB3-EB9BF6C2CCD1}"/>
                  </a:ext>
                </a:extLst>
              </p14:cNvPr>
              <p14:cNvContentPartPr/>
              <p14:nvPr/>
            </p14:nvContentPartPr>
            <p14:xfrm>
              <a:off x="9310669" y="3456877"/>
              <a:ext cx="980640" cy="19800"/>
            </p14:xfrm>
          </p:contentPart>
        </mc:Choice>
        <mc:Fallback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FF651E5E-91D7-46E9-AEB3-EB9BF6C2CCD1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9293029" y="3438877"/>
                <a:ext cx="1016280" cy="55440"/>
              </a:xfrm>
              <a:prstGeom prst="rect">
                <a:avLst/>
              </a:prstGeom>
            </p:spPr>
          </p:pic>
        </mc:Fallback>
      </mc:AlternateContent>
      <p:grpSp>
        <p:nvGrpSpPr>
          <p:cNvPr id="46" name="Group 45">
            <a:extLst>
              <a:ext uri="{FF2B5EF4-FFF2-40B4-BE49-F238E27FC236}">
                <a16:creationId xmlns:a16="http://schemas.microsoft.com/office/drawing/2014/main" id="{FF0D6A3E-0431-4C28-BA46-61F562053914}"/>
              </a:ext>
            </a:extLst>
          </p:cNvPr>
          <p:cNvGrpSpPr/>
          <p:nvPr/>
        </p:nvGrpSpPr>
        <p:grpSpPr>
          <a:xfrm>
            <a:off x="731869" y="3065197"/>
            <a:ext cx="755640" cy="531360"/>
            <a:chOff x="731869" y="3065197"/>
            <a:chExt cx="755640" cy="531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18498E63-5515-44F3-99FA-2C661B9C5AB7}"/>
                    </a:ext>
                  </a:extLst>
                </p14:cNvPr>
                <p14:cNvContentPartPr/>
                <p14:nvPr/>
              </p14:nvContentPartPr>
              <p14:xfrm>
                <a:off x="731869" y="3298477"/>
                <a:ext cx="168840" cy="1980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18498E63-5515-44F3-99FA-2C661B9C5AB7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714229" y="3280477"/>
                  <a:ext cx="20448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73A9F1D2-282C-4D92-BE83-31D8E5776733}"/>
                    </a:ext>
                  </a:extLst>
                </p14:cNvPr>
                <p14:cNvContentPartPr/>
                <p14:nvPr/>
              </p14:nvContentPartPr>
              <p14:xfrm>
                <a:off x="857149" y="3218917"/>
                <a:ext cx="60120" cy="19944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73A9F1D2-282C-4D92-BE83-31D8E5776733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839509" y="3200917"/>
                  <a:ext cx="9576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A8B0C7F8-429A-458D-8BB0-632BD7506CC8}"/>
                    </a:ext>
                  </a:extLst>
                </p14:cNvPr>
                <p14:cNvContentPartPr/>
                <p14:nvPr/>
              </p14:nvContentPartPr>
              <p14:xfrm>
                <a:off x="899989" y="3065197"/>
                <a:ext cx="587520" cy="53136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A8B0C7F8-429A-458D-8BB0-632BD7506CC8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881989" y="3047557"/>
                  <a:ext cx="623160" cy="567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7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E0AB730C-7F11-48D0-BA4D-EB63F72890BE}"/>
                  </a:ext>
                </a:extLst>
              </p14:cNvPr>
              <p14:cNvContentPartPr/>
              <p14:nvPr/>
            </p14:nvContentPartPr>
            <p14:xfrm>
              <a:off x="568429" y="4401157"/>
              <a:ext cx="309960" cy="216360"/>
            </p14:xfrm>
          </p:contentPart>
        </mc:Choice>
        <mc:Fallback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E0AB730C-7F11-48D0-BA4D-EB63F72890BE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550429" y="4383157"/>
                <a:ext cx="345600" cy="252000"/>
              </a:xfrm>
              <a:prstGeom prst="rect">
                <a:avLst/>
              </a:prstGeom>
            </p:spPr>
          </p:pic>
        </mc:Fallback>
      </mc:AlternateContent>
      <p:grpSp>
        <p:nvGrpSpPr>
          <p:cNvPr id="51" name="Group 50">
            <a:extLst>
              <a:ext uri="{FF2B5EF4-FFF2-40B4-BE49-F238E27FC236}">
                <a16:creationId xmlns:a16="http://schemas.microsoft.com/office/drawing/2014/main" id="{76F95044-DBEE-4511-96A2-589531B7FEA7}"/>
              </a:ext>
            </a:extLst>
          </p:cNvPr>
          <p:cNvGrpSpPr/>
          <p:nvPr/>
        </p:nvGrpSpPr>
        <p:grpSpPr>
          <a:xfrm>
            <a:off x="5253829" y="4698157"/>
            <a:ext cx="646920" cy="63000"/>
            <a:chOff x="5253829" y="4698157"/>
            <a:chExt cx="646920" cy="63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45414A55-6CB1-4CD6-AAD2-FE2823EB921A}"/>
                    </a:ext>
                  </a:extLst>
                </p14:cNvPr>
                <p14:cNvContentPartPr/>
                <p14:nvPr/>
              </p14:nvContentPartPr>
              <p14:xfrm>
                <a:off x="5285869" y="4759357"/>
                <a:ext cx="360" cy="36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45414A55-6CB1-4CD6-AAD2-FE2823EB921A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267869" y="4741357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EF4B118B-B4A0-487E-BDA5-714FFF4590C0}"/>
                    </a:ext>
                  </a:extLst>
                </p14:cNvPr>
                <p14:cNvContentPartPr/>
                <p14:nvPr/>
              </p14:nvContentPartPr>
              <p14:xfrm>
                <a:off x="5253829" y="4698157"/>
                <a:ext cx="646920" cy="6300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EF4B118B-B4A0-487E-BDA5-714FFF4590C0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236189" y="4680517"/>
                  <a:ext cx="682560" cy="98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7AAB2782-5A8A-4AC4-A57F-5809ED1D8A53}"/>
              </a:ext>
            </a:extLst>
          </p:cNvPr>
          <p:cNvGrpSpPr/>
          <p:nvPr/>
        </p:nvGrpSpPr>
        <p:grpSpPr>
          <a:xfrm>
            <a:off x="9257749" y="4680157"/>
            <a:ext cx="892800" cy="44640"/>
            <a:chOff x="9257749" y="4680157"/>
            <a:chExt cx="892800" cy="44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E207A5D0-185D-4951-B8AB-CFBB7E3D4198}"/>
                    </a:ext>
                  </a:extLst>
                </p14:cNvPr>
                <p14:cNvContentPartPr/>
                <p14:nvPr/>
              </p14:nvContentPartPr>
              <p14:xfrm>
                <a:off x="9257749" y="4680157"/>
                <a:ext cx="265680" cy="1548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E207A5D0-185D-4951-B8AB-CFBB7E3D4198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9239749" y="4662517"/>
                  <a:ext cx="30132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67AA525F-0E65-418C-A244-B5B82BDBF634}"/>
                    </a:ext>
                  </a:extLst>
                </p14:cNvPr>
                <p14:cNvContentPartPr/>
                <p14:nvPr/>
              </p14:nvContentPartPr>
              <p14:xfrm>
                <a:off x="9695509" y="4702477"/>
                <a:ext cx="455040" cy="2232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67AA525F-0E65-418C-A244-B5B82BDBF634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9677509" y="4684837"/>
                  <a:ext cx="490680" cy="57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AE7EA685-864E-409C-82CD-80DA2ED0F3E5}"/>
                  </a:ext>
                </a:extLst>
              </p14:cNvPr>
              <p14:cNvContentPartPr/>
              <p14:nvPr/>
            </p14:nvContentPartPr>
            <p14:xfrm>
              <a:off x="9713509" y="4364437"/>
              <a:ext cx="611280" cy="9000"/>
            </p14:xfrm>
          </p:contentPart>
        </mc:Choice>
        <mc:Fallback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AE7EA685-864E-409C-82CD-80DA2ED0F3E5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9695509" y="4346797"/>
                <a:ext cx="646920" cy="44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3202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4F8E6C0-586D-49A2-92EA-12FB06EDEEE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Uniform-cost search algorithm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C65D39-262E-4092-B883-F6AB0F554B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417" y="724548"/>
            <a:ext cx="10791288" cy="57646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4D427D5-EE6C-4F8A-9AC0-4DF76DE28883}"/>
              </a:ext>
            </a:extLst>
          </p:cNvPr>
          <p:cNvSpPr txBox="1"/>
          <p:nvPr/>
        </p:nvSpPr>
        <p:spPr>
          <a:xfrm>
            <a:off x="92595" y="6499185"/>
            <a:ext cx="2338087" cy="39354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sz="1600">
                <a:latin typeface="Roboto" panose="02000000000000000000" pitchFamily="2" charset="0"/>
                <a:ea typeface="Roboto" panose="02000000000000000000" pitchFamily="2" charset="0"/>
              </a:rPr>
              <a:t>Source: (Russell, 2016)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4A6E266D-8F34-4005-8C0D-4C23AF833AC3}"/>
                  </a:ext>
                </a:extLst>
              </p14:cNvPr>
              <p14:cNvContentPartPr/>
              <p14:nvPr/>
            </p14:nvContentPartPr>
            <p14:xfrm>
              <a:off x="447469" y="546277"/>
              <a:ext cx="1815840" cy="525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4A6E266D-8F34-4005-8C0D-4C23AF833AC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29829" y="528277"/>
                <a:ext cx="1851480" cy="8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6A3A1326-785E-48EC-A8AA-52D5852EB17F}"/>
                  </a:ext>
                </a:extLst>
              </p14:cNvPr>
              <p14:cNvContentPartPr/>
              <p14:nvPr/>
            </p14:nvContentPartPr>
            <p14:xfrm>
              <a:off x="2839669" y="1965757"/>
              <a:ext cx="1521720" cy="3744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6A3A1326-785E-48EC-A8AA-52D5852EB17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821669" y="1948117"/>
                <a:ext cx="1557360" cy="7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0E4209BE-CE01-4ED7-BD55-AA2E95B80466}"/>
                  </a:ext>
                </a:extLst>
              </p14:cNvPr>
              <p14:cNvContentPartPr/>
              <p14:nvPr/>
            </p14:nvContentPartPr>
            <p14:xfrm>
              <a:off x="2051989" y="1028677"/>
              <a:ext cx="1727280" cy="5652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0E4209BE-CE01-4ED7-BD55-AA2E95B8046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033989" y="1011037"/>
                <a:ext cx="1762920" cy="9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94F92AFA-90CB-4352-8D6B-972B094A70CF}"/>
                  </a:ext>
                </a:extLst>
              </p14:cNvPr>
              <p14:cNvContentPartPr/>
              <p14:nvPr/>
            </p14:nvContentPartPr>
            <p14:xfrm>
              <a:off x="6011269" y="1965757"/>
              <a:ext cx="1446840" cy="1368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94F92AFA-90CB-4352-8D6B-972B094A70CF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993269" y="1947757"/>
                <a:ext cx="1482480" cy="4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63E1F400-AFC7-44CA-B668-BC4EB618C1DE}"/>
                  </a:ext>
                </a:extLst>
              </p14:cNvPr>
              <p14:cNvContentPartPr/>
              <p14:nvPr/>
            </p14:nvContentPartPr>
            <p14:xfrm>
              <a:off x="2849029" y="1452757"/>
              <a:ext cx="1639440" cy="70524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63E1F400-AFC7-44CA-B668-BC4EB618C1D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831389" y="1434757"/>
                <a:ext cx="1675080" cy="740880"/>
              </a:xfrm>
              <a:prstGeom prst="rect">
                <a:avLst/>
              </a:prstGeom>
            </p:spPr>
          </p:pic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323F6BE5-0701-49C3-852E-AAB572C71039}"/>
              </a:ext>
            </a:extLst>
          </p:cNvPr>
          <p:cNvGrpSpPr/>
          <p:nvPr/>
        </p:nvGrpSpPr>
        <p:grpSpPr>
          <a:xfrm>
            <a:off x="325429" y="1423597"/>
            <a:ext cx="642600" cy="734760"/>
            <a:chOff x="325429" y="1423597"/>
            <a:chExt cx="642600" cy="734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D84F0608-5077-4F5F-B592-33ED68798AA1}"/>
                    </a:ext>
                  </a:extLst>
                </p14:cNvPr>
                <p14:cNvContentPartPr/>
                <p14:nvPr/>
              </p14:nvContentPartPr>
              <p14:xfrm>
                <a:off x="532429" y="1703677"/>
                <a:ext cx="211680" cy="22608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D84F0608-5077-4F5F-B592-33ED68798AA1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14429" y="1685677"/>
                  <a:ext cx="247320" cy="26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C6D171C7-3CFC-4EEE-A93F-45560B45925F}"/>
                    </a:ext>
                  </a:extLst>
                </p14:cNvPr>
                <p14:cNvContentPartPr/>
                <p14:nvPr/>
              </p14:nvContentPartPr>
              <p14:xfrm>
                <a:off x="325429" y="1423597"/>
                <a:ext cx="642600" cy="73476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C6D171C7-3CFC-4EEE-A93F-45560B45925F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07429" y="1405597"/>
                  <a:ext cx="678240" cy="770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9273613D-E5F7-4A02-B48D-B7006FFE01EE}"/>
                  </a:ext>
                </a:extLst>
              </p14:cNvPr>
              <p14:cNvContentPartPr/>
              <p14:nvPr/>
            </p14:nvContentPartPr>
            <p14:xfrm>
              <a:off x="6983989" y="6023677"/>
              <a:ext cx="2037600" cy="6264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9273613D-E5F7-4A02-B48D-B7006FFE01EE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966349" y="6006037"/>
                <a:ext cx="2073240" cy="9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F53F357E-8BA6-4E0C-A13F-90EC6004CA92}"/>
                  </a:ext>
                </a:extLst>
              </p14:cNvPr>
              <p14:cNvContentPartPr/>
              <p14:nvPr/>
            </p14:nvContentPartPr>
            <p14:xfrm>
              <a:off x="511909" y="5556037"/>
              <a:ext cx="409680" cy="55584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F53F357E-8BA6-4E0C-A13F-90EC6004CA92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93909" y="5538397"/>
                <a:ext cx="445320" cy="591480"/>
              </a:xfrm>
              <a:prstGeom prst="rect">
                <a:avLst/>
              </a:prstGeom>
            </p:spPr>
          </p:pic>
        </mc:Fallback>
      </mc:AlternateContent>
      <p:grpSp>
        <p:nvGrpSpPr>
          <p:cNvPr id="17" name="Group 16">
            <a:extLst>
              <a:ext uri="{FF2B5EF4-FFF2-40B4-BE49-F238E27FC236}">
                <a16:creationId xmlns:a16="http://schemas.microsoft.com/office/drawing/2014/main" id="{0D20E510-4A04-4456-8EB9-09DB42A66E1B}"/>
              </a:ext>
            </a:extLst>
          </p:cNvPr>
          <p:cNvGrpSpPr/>
          <p:nvPr/>
        </p:nvGrpSpPr>
        <p:grpSpPr>
          <a:xfrm>
            <a:off x="1474549" y="5699677"/>
            <a:ext cx="411840" cy="219600"/>
            <a:chOff x="1474549" y="5699677"/>
            <a:chExt cx="411840" cy="219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E57E1972-330D-4F8F-ACE5-44E0E3A948B1}"/>
                    </a:ext>
                  </a:extLst>
                </p14:cNvPr>
                <p14:cNvContentPartPr/>
                <p14:nvPr/>
              </p14:nvContentPartPr>
              <p14:xfrm>
                <a:off x="1474549" y="5830357"/>
                <a:ext cx="366840" cy="2232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E57E1972-330D-4F8F-ACE5-44E0E3A948B1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456549" y="5812717"/>
                  <a:ext cx="40248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808939DB-16C0-4C91-881B-A40AB37857FA}"/>
                    </a:ext>
                  </a:extLst>
                </p14:cNvPr>
                <p14:cNvContentPartPr/>
                <p14:nvPr/>
              </p14:nvContentPartPr>
              <p14:xfrm>
                <a:off x="1783429" y="5699677"/>
                <a:ext cx="102960" cy="21960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808939DB-16C0-4C91-881B-A40AB37857FA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765789" y="5682037"/>
                  <a:ext cx="138600" cy="255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0B16BF9-C9BB-43BA-ADBA-7BFB657FC35B}"/>
              </a:ext>
            </a:extLst>
          </p:cNvPr>
          <p:cNvGrpSpPr/>
          <p:nvPr/>
        </p:nvGrpSpPr>
        <p:grpSpPr>
          <a:xfrm>
            <a:off x="4324669" y="5295397"/>
            <a:ext cx="2963520" cy="53280"/>
            <a:chOff x="4324669" y="5295397"/>
            <a:chExt cx="2963520" cy="53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BBB30225-E792-4CD5-8823-D5424D8D72B7}"/>
                    </a:ext>
                  </a:extLst>
                </p14:cNvPr>
                <p14:cNvContentPartPr/>
                <p14:nvPr/>
              </p14:nvContentPartPr>
              <p14:xfrm>
                <a:off x="4324669" y="5302597"/>
                <a:ext cx="534600" cy="2556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BBB30225-E792-4CD5-8823-D5424D8D72B7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307029" y="5284597"/>
                  <a:ext cx="57024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A2E64AE4-0C37-4FE7-B742-75C3556D4740}"/>
                    </a:ext>
                  </a:extLst>
                </p14:cNvPr>
                <p14:cNvContentPartPr/>
                <p14:nvPr/>
              </p14:nvContentPartPr>
              <p14:xfrm>
                <a:off x="5143309" y="5331757"/>
                <a:ext cx="462240" cy="1692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A2E64AE4-0C37-4FE7-B742-75C3556D4740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125309" y="5314117"/>
                  <a:ext cx="49788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D96E2D56-2CA8-4B7E-839A-BF198B720948}"/>
                    </a:ext>
                  </a:extLst>
                </p14:cNvPr>
                <p14:cNvContentPartPr/>
                <p14:nvPr/>
              </p14:nvContentPartPr>
              <p14:xfrm>
                <a:off x="6584029" y="5295397"/>
                <a:ext cx="704160" cy="1980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D96E2D56-2CA8-4B7E-839A-BF198B720948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6566389" y="5277397"/>
                  <a:ext cx="739800" cy="55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B4DB9DE-871D-4CD0-8F36-989D26073978}"/>
              </a:ext>
            </a:extLst>
          </p:cNvPr>
          <p:cNvGrpSpPr/>
          <p:nvPr/>
        </p:nvGrpSpPr>
        <p:grpSpPr>
          <a:xfrm>
            <a:off x="5360749" y="5647837"/>
            <a:ext cx="615600" cy="178920"/>
            <a:chOff x="5360749" y="5647837"/>
            <a:chExt cx="615600" cy="178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8FA21CD0-B463-4E0E-B958-E5DCBBF63FA5}"/>
                    </a:ext>
                  </a:extLst>
                </p14:cNvPr>
                <p14:cNvContentPartPr/>
                <p14:nvPr/>
              </p14:nvContentPartPr>
              <p14:xfrm>
                <a:off x="5360749" y="5647837"/>
                <a:ext cx="510120" cy="12960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8FA21CD0-B463-4E0E-B958-E5DCBBF63FA5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342749" y="5629837"/>
                  <a:ext cx="54576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6D9BF769-905F-4B6B-B778-F5A0044DC6BC}"/>
                    </a:ext>
                  </a:extLst>
                </p14:cNvPr>
                <p14:cNvContentPartPr/>
                <p14:nvPr/>
              </p14:nvContentPartPr>
              <p14:xfrm>
                <a:off x="5858629" y="5674477"/>
                <a:ext cx="117720" cy="15228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6D9BF769-905F-4B6B-B778-F5A0044DC6BC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840989" y="5656837"/>
                  <a:ext cx="153360" cy="187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A76E454F-409E-4E12-8B37-7B7AB32765A1}"/>
                  </a:ext>
                </a:extLst>
              </p14:cNvPr>
              <p14:cNvContentPartPr/>
              <p14:nvPr/>
            </p14:nvContentPartPr>
            <p14:xfrm>
              <a:off x="4459309" y="6009997"/>
              <a:ext cx="1631880" cy="7956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A76E454F-409E-4E12-8B37-7B7AB32765A1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4441309" y="5991997"/>
                <a:ext cx="1667520" cy="11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55ED8A94-9D5F-46BC-A8E4-8101AB8988E4}"/>
                  </a:ext>
                </a:extLst>
              </p14:cNvPr>
              <p14:cNvContentPartPr/>
              <p14:nvPr/>
            </p14:nvContentPartPr>
            <p14:xfrm>
              <a:off x="6259309" y="6465397"/>
              <a:ext cx="900720" cy="47520"/>
            </p14:xfrm>
          </p:contentPart>
        </mc:Choice>
        <mc:Fallback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55ED8A94-9D5F-46BC-A8E4-8101AB8988E4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6241669" y="6447757"/>
                <a:ext cx="936360" cy="8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D5882D7A-A42E-4EDB-8E4B-86D27E5C99FD}"/>
                  </a:ext>
                </a:extLst>
              </p14:cNvPr>
              <p14:cNvContentPartPr/>
              <p14:nvPr/>
            </p14:nvContentPartPr>
            <p14:xfrm>
              <a:off x="11489029" y="4356517"/>
              <a:ext cx="153720" cy="138240"/>
            </p14:xfrm>
          </p:contentPart>
        </mc:Choice>
        <mc:Fallback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D5882D7A-A42E-4EDB-8E4B-86D27E5C99FD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1471389" y="4338877"/>
                <a:ext cx="189360" cy="17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2CD340A8-EB84-42BD-BD89-2B8DA7489BCF}"/>
                  </a:ext>
                </a:extLst>
              </p14:cNvPr>
              <p14:cNvContentPartPr/>
              <p14:nvPr/>
            </p14:nvContentPartPr>
            <p14:xfrm>
              <a:off x="11250349" y="4185517"/>
              <a:ext cx="567360" cy="552240"/>
            </p14:xfrm>
          </p:contentPart>
        </mc:Choice>
        <mc:Fallback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2CD340A8-EB84-42BD-BD89-2B8DA7489BCF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1232349" y="4167877"/>
                <a:ext cx="603000" cy="58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F102C1AE-0EF0-42A5-9AE3-79F6D53B2B0C}"/>
                  </a:ext>
                </a:extLst>
              </p14:cNvPr>
              <p14:cNvContentPartPr/>
              <p14:nvPr/>
            </p14:nvContentPartPr>
            <p14:xfrm>
              <a:off x="11300749" y="4833877"/>
              <a:ext cx="87840" cy="180360"/>
            </p14:xfrm>
          </p:contentPart>
        </mc:Choice>
        <mc:Fallback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F102C1AE-0EF0-42A5-9AE3-79F6D53B2B0C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1282749" y="4816237"/>
                <a:ext cx="12348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3AA11157-9F2D-4730-A17B-4E265844BA75}"/>
                  </a:ext>
                </a:extLst>
              </p14:cNvPr>
              <p14:cNvContentPartPr/>
              <p14:nvPr/>
            </p14:nvContentPartPr>
            <p14:xfrm>
              <a:off x="11430349" y="4889677"/>
              <a:ext cx="96840" cy="100800"/>
            </p14:xfrm>
          </p:contentPart>
        </mc:Choice>
        <mc:Fallback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3AA11157-9F2D-4730-A17B-4E265844BA75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1412709" y="4871677"/>
                <a:ext cx="132480" cy="13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04867A24-7B1C-45A6-AA91-646A2488BD50}"/>
                  </a:ext>
                </a:extLst>
              </p14:cNvPr>
              <p14:cNvContentPartPr/>
              <p14:nvPr/>
            </p14:nvContentPartPr>
            <p14:xfrm>
              <a:off x="11618989" y="4893997"/>
              <a:ext cx="97920" cy="100080"/>
            </p14:xfrm>
          </p:contentPart>
        </mc:Choice>
        <mc:Fallback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04867A24-7B1C-45A6-AA91-646A2488BD50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11601349" y="4876357"/>
                <a:ext cx="133560" cy="13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89621FCD-80DE-46A7-AB9D-BC8D8EAE9154}"/>
                  </a:ext>
                </a:extLst>
              </p14:cNvPr>
              <p14:cNvContentPartPr/>
              <p14:nvPr/>
            </p14:nvContentPartPr>
            <p14:xfrm>
              <a:off x="11792509" y="4851157"/>
              <a:ext cx="154440" cy="26280"/>
            </p14:xfrm>
          </p:contentPart>
        </mc:Choice>
        <mc:Fallback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89621FCD-80DE-46A7-AB9D-BC8D8EAE9154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11774509" y="4833157"/>
                <a:ext cx="190080" cy="6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3A304301-9F29-4095-8BEA-9DC13ECC450A}"/>
                  </a:ext>
                </a:extLst>
              </p14:cNvPr>
              <p14:cNvContentPartPr/>
              <p14:nvPr/>
            </p14:nvContentPartPr>
            <p14:xfrm>
              <a:off x="11792869" y="4890037"/>
              <a:ext cx="27000" cy="94680"/>
            </p14:xfrm>
          </p:contentPart>
        </mc:Choice>
        <mc:Fallback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3A304301-9F29-4095-8BEA-9DC13ECC450A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11775229" y="4872397"/>
                <a:ext cx="62640" cy="13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159D973F-4A5D-4C61-97C7-47EE71AE09D3}"/>
                  </a:ext>
                </a:extLst>
              </p14:cNvPr>
              <p14:cNvContentPartPr/>
              <p14:nvPr/>
            </p14:nvContentPartPr>
            <p14:xfrm>
              <a:off x="11712949" y="4868797"/>
              <a:ext cx="132120" cy="295920"/>
            </p14:xfrm>
          </p:contentPart>
        </mc:Choice>
        <mc:Fallback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159D973F-4A5D-4C61-97C7-47EE71AE09D3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11694949" y="4851157"/>
                <a:ext cx="167760" cy="33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BDAFF2B5-D48A-4293-AB1C-15D674A11182}"/>
                  </a:ext>
                </a:extLst>
              </p14:cNvPr>
              <p14:cNvContentPartPr/>
              <p14:nvPr/>
            </p14:nvContentPartPr>
            <p14:xfrm>
              <a:off x="11260789" y="5253997"/>
              <a:ext cx="511200" cy="64440"/>
            </p14:xfrm>
          </p:contentPart>
        </mc:Choice>
        <mc:Fallback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BDAFF2B5-D48A-4293-AB1C-15D674A11182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11243149" y="5235997"/>
                <a:ext cx="546840" cy="100080"/>
              </a:xfrm>
              <a:prstGeom prst="rect">
                <a:avLst/>
              </a:prstGeom>
            </p:spPr>
          </p:pic>
        </mc:Fallback>
      </mc:AlternateContent>
      <p:grpSp>
        <p:nvGrpSpPr>
          <p:cNvPr id="54" name="Group 53">
            <a:extLst>
              <a:ext uri="{FF2B5EF4-FFF2-40B4-BE49-F238E27FC236}">
                <a16:creationId xmlns:a16="http://schemas.microsoft.com/office/drawing/2014/main" id="{E1C59A37-EB0F-4E22-9036-8B95A266F38C}"/>
              </a:ext>
            </a:extLst>
          </p:cNvPr>
          <p:cNvGrpSpPr/>
          <p:nvPr/>
        </p:nvGrpSpPr>
        <p:grpSpPr>
          <a:xfrm>
            <a:off x="8863549" y="3875557"/>
            <a:ext cx="1967040" cy="1473120"/>
            <a:chOff x="8863549" y="3875557"/>
            <a:chExt cx="1967040" cy="1473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76F72082-E9A5-403C-9D04-7DC0350F7976}"/>
                    </a:ext>
                  </a:extLst>
                </p14:cNvPr>
                <p14:cNvContentPartPr/>
                <p14:nvPr/>
              </p14:nvContentPartPr>
              <p14:xfrm>
                <a:off x="8863549" y="3875557"/>
                <a:ext cx="1967040" cy="147312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76F72082-E9A5-403C-9D04-7DC0350F7976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8845909" y="3857917"/>
                  <a:ext cx="2002680" cy="150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9AB0106F-F090-44EF-9B08-C9C5DBCF625B}"/>
                    </a:ext>
                  </a:extLst>
                </p14:cNvPr>
                <p14:cNvContentPartPr/>
                <p14:nvPr/>
              </p14:nvContentPartPr>
              <p14:xfrm>
                <a:off x="10181509" y="4422757"/>
                <a:ext cx="108360" cy="17676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9AB0106F-F090-44EF-9B08-C9C5DBCF625B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0163509" y="4405117"/>
                  <a:ext cx="14400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F2F8375A-5620-4E1F-B7CE-3A99B3501E0D}"/>
                    </a:ext>
                  </a:extLst>
                </p14:cNvPr>
                <p14:cNvContentPartPr/>
                <p14:nvPr/>
              </p14:nvContentPartPr>
              <p14:xfrm>
                <a:off x="10032829" y="4237717"/>
                <a:ext cx="356040" cy="48672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F2F8375A-5620-4E1F-B7CE-3A99B3501E0D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0015189" y="4220077"/>
                  <a:ext cx="391680" cy="52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AEDB91ED-A251-4E29-AD02-66AB972B8DFE}"/>
                    </a:ext>
                  </a:extLst>
                </p14:cNvPr>
                <p14:cNvContentPartPr/>
                <p14:nvPr/>
              </p14:nvContentPartPr>
              <p14:xfrm>
                <a:off x="9872629" y="4758637"/>
                <a:ext cx="96480" cy="22356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AEDB91ED-A251-4E29-AD02-66AB972B8DFE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9854629" y="4740997"/>
                  <a:ext cx="13212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0CD184E0-BBAC-40D6-9EE0-794E59C857FE}"/>
                    </a:ext>
                  </a:extLst>
                </p14:cNvPr>
                <p14:cNvContentPartPr/>
                <p14:nvPr/>
              </p14:nvContentPartPr>
              <p14:xfrm>
                <a:off x="9973789" y="4827397"/>
                <a:ext cx="106200" cy="11700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0CD184E0-BBAC-40D6-9EE0-794E59C857FE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9956149" y="4809757"/>
                  <a:ext cx="14184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4ADB17A6-E0EB-4DE6-ABAC-C09CDDEAB9E9}"/>
                    </a:ext>
                  </a:extLst>
                </p14:cNvPr>
                <p14:cNvContentPartPr/>
                <p14:nvPr/>
              </p14:nvContentPartPr>
              <p14:xfrm>
                <a:off x="10149109" y="4834957"/>
                <a:ext cx="44640" cy="3348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4ADB17A6-E0EB-4DE6-ABAC-C09CDDEAB9E9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0131469" y="4816957"/>
                  <a:ext cx="8028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CAF0EB53-0BB3-4016-8D67-FD154279FEE2}"/>
                    </a:ext>
                  </a:extLst>
                </p14:cNvPr>
                <p14:cNvContentPartPr/>
                <p14:nvPr/>
              </p14:nvContentPartPr>
              <p14:xfrm>
                <a:off x="10142989" y="4935397"/>
                <a:ext cx="57240" cy="3456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CAF0EB53-0BB3-4016-8D67-FD154279FEE2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0124989" y="4917757"/>
                  <a:ext cx="9288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F594A6A6-F80C-47D3-9622-B4153B51D264}"/>
                    </a:ext>
                  </a:extLst>
                </p14:cNvPr>
                <p14:cNvContentPartPr/>
                <p14:nvPr/>
              </p14:nvContentPartPr>
              <p14:xfrm>
                <a:off x="10303549" y="4768717"/>
                <a:ext cx="74520" cy="18648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F594A6A6-F80C-47D3-9622-B4153B51D264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0285549" y="4750717"/>
                  <a:ext cx="11016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36BE5651-81E6-4D09-A31D-8FE7B4A10F74}"/>
                    </a:ext>
                  </a:extLst>
                </p14:cNvPr>
                <p14:cNvContentPartPr/>
                <p14:nvPr/>
              </p14:nvContentPartPr>
              <p14:xfrm>
                <a:off x="10352149" y="4697797"/>
                <a:ext cx="96840" cy="4356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36BE5651-81E6-4D09-A31D-8FE7B4A10F74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0334509" y="4679797"/>
                  <a:ext cx="132480" cy="792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8115862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660C4F-3436-4C7E-AEBC-7DE3CFAFC99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C59A68D-AD9F-48D0-A9F2-AD17A9EE6F2D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6" name="Picture 5" descr="A close up of a map&#10;&#10;Description automatically generated">
              <a:extLst>
                <a:ext uri="{FF2B5EF4-FFF2-40B4-BE49-F238E27FC236}">
                  <a16:creationId xmlns:a16="http://schemas.microsoft.com/office/drawing/2014/main" id="{5BD86274-90D5-4312-BEA2-CACCAFF318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40" t="32029" r="14228" b="14638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C6DDFFE-51E8-4738-A533-828BA5C7B18B}"/>
                </a:ext>
              </a:extLst>
            </p:cNvPr>
            <p:cNvSpPr txBox="1"/>
            <p:nvPr/>
          </p:nvSpPr>
          <p:spPr>
            <a:xfrm>
              <a:off x="5883966" y="2812774"/>
              <a:ext cx="119455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>
                  <a:effectLst>
                    <a:glow rad="88900">
                      <a:schemeClr val="bg1"/>
                    </a:glow>
                  </a:effectLst>
                  <a:latin typeface="Roboto" panose="02000000000000000000" pitchFamily="2" charset="0"/>
                  <a:ea typeface="Roboto" panose="02000000000000000000" pitchFamily="2" charset="0"/>
                </a:rPr>
                <a:t>BẾN TRE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3DE03AE-56D2-4A6F-8E15-A3EDD22925CA}"/>
                </a:ext>
              </a:extLst>
            </p:cNvPr>
            <p:cNvSpPr txBox="1"/>
            <p:nvPr/>
          </p:nvSpPr>
          <p:spPr>
            <a:xfrm>
              <a:off x="2259619" y="1713765"/>
              <a:ext cx="136768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>
                  <a:effectLst>
                    <a:glow rad="88900">
                      <a:schemeClr val="bg1"/>
                    </a:glow>
                  </a:effectLst>
                  <a:latin typeface="Roboto" panose="02000000000000000000" pitchFamily="2" charset="0"/>
                  <a:ea typeface="Roboto" panose="02000000000000000000" pitchFamily="2" charset="0"/>
                </a:rPr>
                <a:t>AN GIANG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71B3E72E-0D69-401D-9889-28EABEBBECC1}"/>
              </a:ext>
            </a:extLst>
          </p:cNvPr>
          <p:cNvSpPr txBox="1"/>
          <p:nvPr/>
        </p:nvSpPr>
        <p:spPr>
          <a:xfrm>
            <a:off x="3660551" y="2812774"/>
            <a:ext cx="12763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effectLst>
                  <a:glow rad="88900">
                    <a:schemeClr val="bg1"/>
                  </a:glow>
                </a:effectLst>
                <a:latin typeface="Roboto" panose="02000000000000000000" pitchFamily="2" charset="0"/>
                <a:ea typeface="Roboto" panose="02000000000000000000" pitchFamily="2" charset="0"/>
              </a:rPr>
              <a:t>CẦN TH</a:t>
            </a:r>
            <a:r>
              <a:rPr lang="vi-VN" sz="2000">
                <a:effectLst>
                  <a:glow rad="88900">
                    <a:schemeClr val="bg1"/>
                  </a:glow>
                </a:effectLst>
                <a:latin typeface="Roboto" panose="02000000000000000000" pitchFamily="2" charset="0"/>
                <a:ea typeface="Roboto" panose="02000000000000000000" pitchFamily="2" charset="0"/>
              </a:rPr>
              <a:t>Ơ</a:t>
            </a:r>
            <a:endParaRPr lang="en-US" sz="2000">
              <a:effectLst>
                <a:glow rad="88900">
                  <a:schemeClr val="bg1"/>
                </a:glow>
              </a:effectLst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82218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505A72A-D0F3-4DCA-BFBE-483154F9EEA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sz="2400" b="0"/>
              <a:t>Example of path cost is </a:t>
            </a:r>
            <a:r>
              <a:rPr lang="en-US" sz="2400"/>
              <a:t>NOT</a:t>
            </a:r>
            <a:r>
              <a:rPr lang="en-US" sz="2400" b="0"/>
              <a:t> a nondecreasing function of the depth</a:t>
            </a:r>
          </a:p>
          <a:p>
            <a:endParaRPr lang="en-US" sz="2400" b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DDD82C3D-AA7A-4376-9411-57B0C1A6874D}"/>
                  </a:ext>
                </a:extLst>
              </p14:cNvPr>
              <p14:cNvContentPartPr/>
              <p14:nvPr/>
            </p14:nvContentPartPr>
            <p14:xfrm>
              <a:off x="2936895" y="1327860"/>
              <a:ext cx="360000" cy="4712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DDD82C3D-AA7A-4376-9411-57B0C1A6874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918895" y="1309860"/>
                <a:ext cx="395640" cy="506880"/>
              </a:xfrm>
              <a:prstGeom prst="rect">
                <a:avLst/>
              </a:prstGeom>
            </p:spPr>
          </p:pic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AE6F3C75-58F8-4544-AA57-871FAB583C77}"/>
              </a:ext>
            </a:extLst>
          </p:cNvPr>
          <p:cNvGrpSpPr/>
          <p:nvPr/>
        </p:nvGrpSpPr>
        <p:grpSpPr>
          <a:xfrm>
            <a:off x="2252175" y="1674540"/>
            <a:ext cx="2070720" cy="2553840"/>
            <a:chOff x="2252175" y="1674540"/>
            <a:chExt cx="2070720" cy="2553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4FB17C9B-AB2D-4C11-BFA2-823D5FFEE2E2}"/>
                    </a:ext>
                  </a:extLst>
                </p14:cNvPr>
                <p14:cNvContentPartPr/>
                <p14:nvPr/>
              </p14:nvContentPartPr>
              <p14:xfrm>
                <a:off x="2455215" y="1796940"/>
                <a:ext cx="559440" cy="53892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4FB17C9B-AB2D-4C11-BFA2-823D5FFEE2E2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437575" y="1779300"/>
                  <a:ext cx="595080" cy="57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61180693-765B-40E5-BA41-88AB9AA26E32}"/>
                    </a:ext>
                  </a:extLst>
                </p14:cNvPr>
                <p14:cNvContentPartPr/>
                <p14:nvPr/>
              </p14:nvContentPartPr>
              <p14:xfrm>
                <a:off x="2252175" y="2280060"/>
                <a:ext cx="408960" cy="4251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61180693-765B-40E5-BA41-88AB9AA26E32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234535" y="2262420"/>
                  <a:ext cx="444600" cy="46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DA85750E-D503-4C47-9DCB-2062714B2E62}"/>
                    </a:ext>
                  </a:extLst>
                </p14:cNvPr>
                <p14:cNvContentPartPr/>
                <p14:nvPr/>
              </p14:nvContentPartPr>
              <p14:xfrm>
                <a:off x="2370615" y="2775780"/>
                <a:ext cx="590760" cy="8082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DA85750E-D503-4C47-9DCB-2062714B2E62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352615" y="2758140"/>
                  <a:ext cx="626400" cy="84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DC56441F-887A-467F-9A26-3B453DE1BD81}"/>
                    </a:ext>
                  </a:extLst>
                </p14:cNvPr>
                <p14:cNvContentPartPr/>
                <p14:nvPr/>
              </p14:nvContentPartPr>
              <p14:xfrm>
                <a:off x="2726295" y="3477780"/>
                <a:ext cx="482760" cy="7506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DC56441F-887A-467F-9A26-3B453DE1BD81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708655" y="3459780"/>
                  <a:ext cx="518400" cy="78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36E711B6-FBDB-4690-96D1-13C564946FDB}"/>
                    </a:ext>
                  </a:extLst>
                </p14:cNvPr>
                <p14:cNvContentPartPr/>
                <p14:nvPr/>
              </p14:nvContentPartPr>
              <p14:xfrm>
                <a:off x="3319935" y="1674540"/>
                <a:ext cx="619200" cy="4708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36E711B6-FBDB-4690-96D1-13C564946FDB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302295" y="1656540"/>
                  <a:ext cx="654840" cy="50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DF0D242B-5B2C-4E58-8A72-3076C98C44FA}"/>
                    </a:ext>
                  </a:extLst>
                </p14:cNvPr>
                <p14:cNvContentPartPr/>
                <p14:nvPr/>
              </p14:nvContentPartPr>
              <p14:xfrm>
                <a:off x="3841575" y="2135340"/>
                <a:ext cx="481320" cy="6814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DF0D242B-5B2C-4E58-8A72-3076C98C44FA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823575" y="2117340"/>
                  <a:ext cx="516960" cy="717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646186D-737A-4E6B-9833-0E9C3B9A6EC3}"/>
              </a:ext>
            </a:extLst>
          </p:cNvPr>
          <p:cNvGrpSpPr/>
          <p:nvPr/>
        </p:nvGrpSpPr>
        <p:grpSpPr>
          <a:xfrm>
            <a:off x="2939055" y="971100"/>
            <a:ext cx="396360" cy="239760"/>
            <a:chOff x="2939055" y="971100"/>
            <a:chExt cx="396360" cy="239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EFB477F0-A49C-4E63-8185-1767B9EB66E7}"/>
                    </a:ext>
                  </a:extLst>
                </p14:cNvPr>
                <p14:cNvContentPartPr/>
                <p14:nvPr/>
              </p14:nvContentPartPr>
              <p14:xfrm>
                <a:off x="2939055" y="985140"/>
                <a:ext cx="20880" cy="2224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EFB477F0-A49C-4E63-8185-1767B9EB66E7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921415" y="967500"/>
                  <a:ext cx="5652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C04E6EE8-3F4B-4BF6-A5D8-16D086E9CDF9}"/>
                    </a:ext>
                  </a:extLst>
                </p14:cNvPr>
                <p14:cNvContentPartPr/>
                <p14:nvPr/>
              </p14:nvContentPartPr>
              <p14:xfrm>
                <a:off x="2965695" y="1021140"/>
                <a:ext cx="184320" cy="468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C04E6EE8-3F4B-4BF6-A5D8-16D086E9CDF9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947695" y="1003140"/>
                  <a:ext cx="21996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FC47FF77-65A0-4034-8B18-6A8C2E2CF8DB}"/>
                    </a:ext>
                  </a:extLst>
                </p14:cNvPr>
                <p14:cNvContentPartPr/>
                <p14:nvPr/>
              </p14:nvContentPartPr>
              <p14:xfrm>
                <a:off x="3130575" y="971100"/>
                <a:ext cx="19440" cy="2397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FC47FF77-65A0-4034-8B18-6A8C2E2CF8DB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112575" y="953460"/>
                  <a:ext cx="55080" cy="27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9E9F8C56-7605-405C-8A24-082C73B8FBB1}"/>
                    </a:ext>
                  </a:extLst>
                </p14:cNvPr>
                <p14:cNvContentPartPr/>
                <p14:nvPr/>
              </p14:nvContentPartPr>
              <p14:xfrm>
                <a:off x="3207615" y="1009260"/>
                <a:ext cx="127800" cy="17028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9E9F8C56-7605-405C-8A24-082C73B8FBB1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189975" y="991260"/>
                  <a:ext cx="163440" cy="205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1F924BB-D8BE-45D6-A1AE-071F0704F230}"/>
              </a:ext>
            </a:extLst>
          </p:cNvPr>
          <p:cNvGrpSpPr/>
          <p:nvPr/>
        </p:nvGrpSpPr>
        <p:grpSpPr>
          <a:xfrm>
            <a:off x="4812495" y="2162340"/>
            <a:ext cx="503280" cy="445320"/>
            <a:chOff x="4812495" y="2162340"/>
            <a:chExt cx="503280" cy="445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12927BC4-2518-431D-B1D7-C0874E5521F0}"/>
                    </a:ext>
                  </a:extLst>
                </p14:cNvPr>
                <p14:cNvContentPartPr/>
                <p14:nvPr/>
              </p14:nvContentPartPr>
              <p14:xfrm>
                <a:off x="4825455" y="2327940"/>
                <a:ext cx="29160" cy="27972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12927BC4-2518-431D-B1D7-C0874E5521F0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807815" y="2309940"/>
                  <a:ext cx="64800" cy="31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570C3ED2-5516-46D2-BFCD-D63A45ECE087}"/>
                    </a:ext>
                  </a:extLst>
                </p14:cNvPr>
                <p14:cNvContentPartPr/>
                <p14:nvPr/>
              </p14:nvContentPartPr>
              <p14:xfrm>
                <a:off x="4907535" y="2162340"/>
                <a:ext cx="108000" cy="2235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570C3ED2-5516-46D2-BFCD-D63A45ECE087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889535" y="2144340"/>
                  <a:ext cx="14364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A89AD5BD-0F4D-41CD-A39F-82C0187F366A}"/>
                    </a:ext>
                  </a:extLst>
                </p14:cNvPr>
                <p14:cNvContentPartPr/>
                <p14:nvPr/>
              </p14:nvContentPartPr>
              <p14:xfrm>
                <a:off x="5204535" y="2287980"/>
                <a:ext cx="12240" cy="27432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A89AD5BD-0F4D-41CD-A39F-82C0187F366A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186895" y="2269980"/>
                  <a:ext cx="47880" cy="30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ADE7146D-A6F3-4BFD-9E81-7FA086F936AC}"/>
                    </a:ext>
                  </a:extLst>
                </p14:cNvPr>
                <p14:cNvContentPartPr/>
                <p14:nvPr/>
              </p14:nvContentPartPr>
              <p14:xfrm>
                <a:off x="5163855" y="2276100"/>
                <a:ext cx="151920" cy="273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ADE7146D-A6F3-4BFD-9E81-7FA086F936AC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145855" y="2258100"/>
                  <a:ext cx="18756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06C812E6-3C66-47CD-901E-EBE0B820E97E}"/>
                    </a:ext>
                  </a:extLst>
                </p14:cNvPr>
                <p14:cNvContentPartPr/>
                <p14:nvPr/>
              </p14:nvContentPartPr>
              <p14:xfrm>
                <a:off x="4812495" y="2233620"/>
                <a:ext cx="187920" cy="1335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06C812E6-3C66-47CD-901E-EBE0B820E97E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794495" y="2215980"/>
                  <a:ext cx="223560" cy="169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8E45A57-8499-478B-BA63-2CDEBCB8A939}"/>
              </a:ext>
            </a:extLst>
          </p:cNvPr>
          <p:cNvGrpSpPr/>
          <p:nvPr/>
        </p:nvGrpSpPr>
        <p:grpSpPr>
          <a:xfrm>
            <a:off x="1514535" y="2161260"/>
            <a:ext cx="531000" cy="408960"/>
            <a:chOff x="1514535" y="2161260"/>
            <a:chExt cx="531000" cy="408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1EA7F4CF-DA3A-4494-A3AE-90CADAE10567}"/>
                    </a:ext>
                  </a:extLst>
                </p14:cNvPr>
                <p14:cNvContentPartPr/>
                <p14:nvPr/>
              </p14:nvContentPartPr>
              <p14:xfrm>
                <a:off x="1514535" y="2209860"/>
                <a:ext cx="295200" cy="3603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1EA7F4CF-DA3A-4494-A3AE-90CADAE10567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496895" y="2192220"/>
                  <a:ext cx="330840" cy="39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BAA522C3-6D42-4140-A96A-D0C45A85FB0E}"/>
                    </a:ext>
                  </a:extLst>
                </p14:cNvPr>
                <p14:cNvContentPartPr/>
                <p14:nvPr/>
              </p14:nvContentPartPr>
              <p14:xfrm>
                <a:off x="1958775" y="2256300"/>
                <a:ext cx="13680" cy="27648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BAA522C3-6D42-4140-A96A-D0C45A85FB0E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940775" y="2238660"/>
                  <a:ext cx="49320" cy="31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F968A3E2-F0F7-4A17-9627-40BE476A10F7}"/>
                    </a:ext>
                  </a:extLst>
                </p14:cNvPr>
                <p14:cNvContentPartPr/>
                <p14:nvPr/>
              </p14:nvContentPartPr>
              <p14:xfrm>
                <a:off x="1809375" y="2161260"/>
                <a:ext cx="236160" cy="741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F968A3E2-F0F7-4A17-9627-40BE476A10F7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791735" y="2143260"/>
                  <a:ext cx="271800" cy="109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5FDB952F-7D23-4D15-B8A2-D8BB0010EB92}"/>
              </a:ext>
            </a:extLst>
          </p:cNvPr>
          <p:cNvGrpSpPr/>
          <p:nvPr/>
        </p:nvGrpSpPr>
        <p:grpSpPr>
          <a:xfrm>
            <a:off x="3441255" y="3718620"/>
            <a:ext cx="570240" cy="492480"/>
            <a:chOff x="3441255" y="3718620"/>
            <a:chExt cx="570240" cy="492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32CB3911-F166-4262-B2B8-BE018F722FCE}"/>
                    </a:ext>
                  </a:extLst>
                </p14:cNvPr>
                <p14:cNvContentPartPr/>
                <p14:nvPr/>
              </p14:nvContentPartPr>
              <p14:xfrm>
                <a:off x="3441255" y="3718620"/>
                <a:ext cx="224640" cy="49248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32CB3911-F166-4262-B2B8-BE018F722FCE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423615" y="3700980"/>
                  <a:ext cx="260280" cy="52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E2639941-A2DF-49DF-AFC2-4077C2BECD16}"/>
                    </a:ext>
                  </a:extLst>
                </p14:cNvPr>
                <p14:cNvContentPartPr/>
                <p14:nvPr/>
              </p14:nvContentPartPr>
              <p14:xfrm>
                <a:off x="3889455" y="3862260"/>
                <a:ext cx="29160" cy="19764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E2639941-A2DF-49DF-AFC2-4077C2BECD16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871815" y="3844260"/>
                  <a:ext cx="6480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B17A85A2-D675-4B59-891D-F57F0D17FE83}"/>
                    </a:ext>
                  </a:extLst>
                </p14:cNvPr>
                <p14:cNvContentPartPr/>
                <p14:nvPr/>
              </p14:nvContentPartPr>
              <p14:xfrm>
                <a:off x="3780375" y="3771180"/>
                <a:ext cx="231120" cy="5328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B17A85A2-D675-4B59-891D-F57F0D17FE83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3762375" y="3753180"/>
                  <a:ext cx="266760" cy="88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21DFF03C-51B8-46C3-91A4-DAA1A6140D00}"/>
                  </a:ext>
                </a:extLst>
              </p14:cNvPr>
              <p14:cNvContentPartPr/>
              <p14:nvPr/>
            </p14:nvContentPartPr>
            <p14:xfrm>
              <a:off x="3391265" y="1014540"/>
              <a:ext cx="10800" cy="22968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21DFF03C-51B8-46C3-91A4-DAA1A6140D00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3373265" y="996540"/>
                <a:ext cx="46440" cy="26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7FD9C949-495F-44F3-8DC3-8B1CDAAB8C7D}"/>
                  </a:ext>
                </a:extLst>
              </p14:cNvPr>
              <p14:cNvContentPartPr/>
              <p14:nvPr/>
            </p14:nvContentPartPr>
            <p14:xfrm>
              <a:off x="3413555" y="1003785"/>
              <a:ext cx="252720" cy="19116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7FD9C949-495F-44F3-8DC3-8B1CDAAB8C7D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3395555" y="985785"/>
                <a:ext cx="288360" cy="226800"/>
              </a:xfrm>
              <a:prstGeom prst="rect">
                <a:avLst/>
              </a:prstGeom>
            </p:spPr>
          </p:pic>
        </mc:Fallback>
      </mc:AlternateContent>
      <p:grpSp>
        <p:nvGrpSpPr>
          <p:cNvPr id="39" name="Group 38">
            <a:extLst>
              <a:ext uri="{FF2B5EF4-FFF2-40B4-BE49-F238E27FC236}">
                <a16:creationId xmlns:a16="http://schemas.microsoft.com/office/drawing/2014/main" id="{8F1A2833-55C8-4604-8E08-7ADEB97DE351}"/>
              </a:ext>
            </a:extLst>
          </p:cNvPr>
          <p:cNvGrpSpPr/>
          <p:nvPr/>
        </p:nvGrpSpPr>
        <p:grpSpPr>
          <a:xfrm>
            <a:off x="1980185" y="1544312"/>
            <a:ext cx="783000" cy="455760"/>
            <a:chOff x="1980185" y="1544312"/>
            <a:chExt cx="783000" cy="455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F6CB5FBF-BB7A-48D2-8EDF-875A574FC738}"/>
                    </a:ext>
                  </a:extLst>
                </p14:cNvPr>
                <p14:cNvContentPartPr/>
                <p14:nvPr/>
              </p14:nvContentPartPr>
              <p14:xfrm>
                <a:off x="1980185" y="1777592"/>
                <a:ext cx="206280" cy="2224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F6CB5FBF-BB7A-48D2-8EDF-875A574FC738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962185" y="1759952"/>
                  <a:ext cx="24192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FD9D363A-AF2A-4216-9EAC-0D7661D8A940}"/>
                    </a:ext>
                  </a:extLst>
                </p14:cNvPr>
                <p14:cNvContentPartPr/>
                <p14:nvPr/>
              </p14:nvContentPartPr>
              <p14:xfrm>
                <a:off x="2216705" y="1756352"/>
                <a:ext cx="87120" cy="1699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FD9D363A-AF2A-4216-9EAC-0D7661D8A940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2198705" y="1738352"/>
                  <a:ext cx="12276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32FF5A48-E3C3-43A9-A4BD-6C5E4752D7C5}"/>
                    </a:ext>
                  </a:extLst>
                </p14:cNvPr>
                <p14:cNvContentPartPr/>
                <p14:nvPr/>
              </p14:nvContentPartPr>
              <p14:xfrm>
                <a:off x="2452145" y="1544312"/>
                <a:ext cx="53640" cy="28908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32FF5A48-E3C3-43A9-A4BD-6C5E4752D7C5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2434505" y="1526672"/>
                  <a:ext cx="89280" cy="32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4D1757BD-864C-4A3C-9F5E-269E46DC58A4}"/>
                    </a:ext>
                  </a:extLst>
                </p14:cNvPr>
                <p14:cNvContentPartPr/>
                <p14:nvPr/>
              </p14:nvContentPartPr>
              <p14:xfrm>
                <a:off x="2512265" y="1694072"/>
                <a:ext cx="250920" cy="13032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4D1757BD-864C-4A3C-9F5E-269E46DC58A4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2494265" y="1676432"/>
                  <a:ext cx="286560" cy="165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632BDB12-EFE8-4F0D-A209-B480A6DAF29A}"/>
              </a:ext>
            </a:extLst>
          </p:cNvPr>
          <p:cNvGrpSpPr/>
          <p:nvPr/>
        </p:nvGrpSpPr>
        <p:grpSpPr>
          <a:xfrm>
            <a:off x="3821945" y="1549352"/>
            <a:ext cx="1192680" cy="275760"/>
            <a:chOff x="3821945" y="1549352"/>
            <a:chExt cx="1192680" cy="275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8D9DDEA7-BBBC-4F5D-8ED6-2ABCCF1FF3C1}"/>
                    </a:ext>
                  </a:extLst>
                </p14:cNvPr>
                <p14:cNvContentPartPr/>
                <p14:nvPr/>
              </p14:nvContentPartPr>
              <p14:xfrm>
                <a:off x="3821945" y="1602272"/>
                <a:ext cx="193680" cy="19764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8D9DDEA7-BBBC-4F5D-8ED6-2ABCCF1FF3C1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3803945" y="1584272"/>
                  <a:ext cx="22932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C03B0E51-E817-4FD3-BC53-A21B82E52B0A}"/>
                    </a:ext>
                  </a:extLst>
                </p14:cNvPr>
                <p14:cNvContentPartPr/>
                <p14:nvPr/>
              </p14:nvContentPartPr>
              <p14:xfrm>
                <a:off x="4048745" y="1619912"/>
                <a:ext cx="145440" cy="1458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C03B0E51-E817-4FD3-BC53-A21B82E52B0A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4030745" y="1601912"/>
                  <a:ext cx="18108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84EACD2E-EBCE-4604-A884-AF7F63449974}"/>
                    </a:ext>
                  </a:extLst>
                </p14:cNvPr>
                <p14:cNvContentPartPr/>
                <p14:nvPr/>
              </p14:nvContentPartPr>
              <p14:xfrm>
                <a:off x="4275545" y="1549352"/>
                <a:ext cx="78120" cy="22752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84EACD2E-EBCE-4604-A884-AF7F63449974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257905" y="1531352"/>
                  <a:ext cx="11376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7712976C-1A6C-4416-903F-C2515C52D8C8}"/>
                    </a:ext>
                  </a:extLst>
                </p14:cNvPr>
                <p14:cNvContentPartPr/>
                <p14:nvPr/>
              </p14:nvContentPartPr>
              <p14:xfrm>
                <a:off x="4498025" y="1565192"/>
                <a:ext cx="101520" cy="25128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7712976C-1A6C-4416-903F-C2515C52D8C8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4480385" y="1547552"/>
                  <a:ext cx="137160" cy="28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BF42135F-3C00-4C66-864D-D4E5934B21AA}"/>
                    </a:ext>
                  </a:extLst>
                </p14:cNvPr>
                <p14:cNvContentPartPr/>
                <p14:nvPr/>
              </p14:nvContentPartPr>
              <p14:xfrm>
                <a:off x="4631585" y="1672472"/>
                <a:ext cx="59400" cy="15264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BF42135F-3C00-4C66-864D-D4E5934B21AA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613585" y="1654832"/>
                  <a:ext cx="9504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00382015-114F-47BB-861D-5ACADE451DDC}"/>
                    </a:ext>
                  </a:extLst>
                </p14:cNvPr>
                <p14:cNvContentPartPr/>
                <p14:nvPr/>
              </p14:nvContentPartPr>
              <p14:xfrm>
                <a:off x="4782065" y="1672832"/>
                <a:ext cx="232560" cy="12348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00382015-114F-47BB-861D-5ACADE451DDC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764425" y="1654832"/>
                  <a:ext cx="268200" cy="159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7EAEA097-141F-42CF-AFAE-54D61AEFE860}"/>
              </a:ext>
            </a:extLst>
          </p:cNvPr>
          <p:cNvGrpSpPr/>
          <p:nvPr/>
        </p:nvGrpSpPr>
        <p:grpSpPr>
          <a:xfrm>
            <a:off x="1730345" y="3237752"/>
            <a:ext cx="965160" cy="322200"/>
            <a:chOff x="1730345" y="3237752"/>
            <a:chExt cx="965160" cy="322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61DACBE5-0FC5-4F04-9F55-5B2E9D76E1ED}"/>
                    </a:ext>
                  </a:extLst>
                </p14:cNvPr>
                <p14:cNvContentPartPr/>
                <p14:nvPr/>
              </p14:nvContentPartPr>
              <p14:xfrm>
                <a:off x="1730345" y="3242432"/>
                <a:ext cx="51480" cy="15948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61DACBE5-0FC5-4F04-9F55-5B2E9D76E1ED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712705" y="3224432"/>
                  <a:ext cx="8712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8F938739-AF9C-4C00-B73D-579F94146895}"/>
                    </a:ext>
                  </a:extLst>
                </p14:cNvPr>
                <p14:cNvContentPartPr/>
                <p14:nvPr/>
              </p14:nvContentPartPr>
              <p14:xfrm>
                <a:off x="1888385" y="3243152"/>
                <a:ext cx="198000" cy="1166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8F938739-AF9C-4C00-B73D-579F94146895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870745" y="3225512"/>
                  <a:ext cx="2336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7A27A73D-FF17-48E6-8CA8-49D344A92B9D}"/>
                    </a:ext>
                  </a:extLst>
                </p14:cNvPr>
                <p14:cNvContentPartPr/>
                <p14:nvPr/>
              </p14:nvContentPartPr>
              <p14:xfrm>
                <a:off x="2017625" y="3237752"/>
                <a:ext cx="34560" cy="20088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7A27A73D-FF17-48E6-8CA8-49D344A92B9D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999625" y="3219752"/>
                  <a:ext cx="7020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CCE85BFA-2D14-4B34-9200-D0C6B8C88A03}"/>
                    </a:ext>
                  </a:extLst>
                </p14:cNvPr>
                <p14:cNvContentPartPr/>
                <p14:nvPr/>
              </p14:nvContentPartPr>
              <p14:xfrm>
                <a:off x="2131025" y="3252512"/>
                <a:ext cx="119160" cy="16812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CCE85BFA-2D14-4B34-9200-D0C6B8C88A03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2113025" y="3234512"/>
                  <a:ext cx="15480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CE9E2D5B-5681-4C53-8A5D-2D3F9493C87E}"/>
                    </a:ext>
                  </a:extLst>
                </p14:cNvPr>
                <p14:cNvContentPartPr/>
                <p14:nvPr/>
              </p14:nvContentPartPr>
              <p14:xfrm>
                <a:off x="2327585" y="3296432"/>
                <a:ext cx="123480" cy="24768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CE9E2D5B-5681-4C53-8A5D-2D3F9493C87E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2309945" y="3278792"/>
                  <a:ext cx="159120" cy="28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AB61E089-B43D-4157-818A-36DCE168FEB4}"/>
                    </a:ext>
                  </a:extLst>
                </p14:cNvPr>
                <p14:cNvContentPartPr/>
                <p14:nvPr/>
              </p14:nvContentPartPr>
              <p14:xfrm>
                <a:off x="2435585" y="3422072"/>
                <a:ext cx="53640" cy="12024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AB61E089-B43D-4157-818A-36DCE168FEB4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2417945" y="3404432"/>
                  <a:ext cx="8928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97FD5131-45EF-4631-AEF6-76B0A4C19397}"/>
                    </a:ext>
                  </a:extLst>
                </p14:cNvPr>
                <p14:cNvContentPartPr/>
                <p14:nvPr/>
              </p14:nvContentPartPr>
              <p14:xfrm>
                <a:off x="2541065" y="3443312"/>
                <a:ext cx="154440" cy="11664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97FD5131-45EF-4631-AEF6-76B0A4C19397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2523065" y="3425672"/>
                  <a:ext cx="190080" cy="152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C72BD4C8-2470-46FD-BF8F-E6A45FEA0509}"/>
              </a:ext>
            </a:extLst>
          </p:cNvPr>
          <p:cNvGrpSpPr/>
          <p:nvPr/>
        </p:nvGrpSpPr>
        <p:grpSpPr>
          <a:xfrm>
            <a:off x="7498789" y="1602877"/>
            <a:ext cx="610920" cy="235080"/>
            <a:chOff x="7498789" y="1602877"/>
            <a:chExt cx="610920" cy="235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E2500994-AD47-482E-B1DC-BBD93D3B1342}"/>
                    </a:ext>
                  </a:extLst>
                </p14:cNvPr>
                <p14:cNvContentPartPr/>
                <p14:nvPr/>
              </p14:nvContentPartPr>
              <p14:xfrm>
                <a:off x="7498789" y="1620157"/>
                <a:ext cx="318240" cy="19404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E2500994-AD47-482E-B1DC-BBD93D3B1342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7481149" y="1602157"/>
                  <a:ext cx="35388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A9D8105D-C84E-40DF-83B1-93123BA85303}"/>
                    </a:ext>
                  </a:extLst>
                </p14:cNvPr>
                <p14:cNvContentPartPr/>
                <p14:nvPr/>
              </p14:nvContentPartPr>
              <p14:xfrm>
                <a:off x="7984429" y="1685677"/>
                <a:ext cx="14040" cy="15228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A9D8105D-C84E-40DF-83B1-93123BA85303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966789" y="1668037"/>
                  <a:ext cx="4968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460515F0-17C8-45D3-8D82-BC0C97CDE4A5}"/>
                    </a:ext>
                  </a:extLst>
                </p14:cNvPr>
                <p14:cNvContentPartPr/>
                <p14:nvPr/>
              </p14:nvContentPartPr>
              <p14:xfrm>
                <a:off x="7940509" y="1602877"/>
                <a:ext cx="169200" cy="1260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460515F0-17C8-45D3-8D82-BC0C97CDE4A5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7922509" y="1585237"/>
                  <a:ext cx="204840" cy="48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E7903BF8-1600-4B6C-8582-E1C6BB2E3532}"/>
              </a:ext>
            </a:extLst>
          </p:cNvPr>
          <p:cNvGrpSpPr/>
          <p:nvPr/>
        </p:nvGrpSpPr>
        <p:grpSpPr>
          <a:xfrm>
            <a:off x="7535149" y="2095717"/>
            <a:ext cx="517320" cy="329760"/>
            <a:chOff x="7535149" y="2095717"/>
            <a:chExt cx="517320" cy="329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448481D8-A66F-4FE6-A78D-1429675F398A}"/>
                    </a:ext>
                  </a:extLst>
                </p14:cNvPr>
                <p14:cNvContentPartPr/>
                <p14:nvPr/>
              </p14:nvContentPartPr>
              <p14:xfrm>
                <a:off x="7535149" y="2168437"/>
                <a:ext cx="232200" cy="25704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448481D8-A66F-4FE6-A78D-1429675F398A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7517509" y="2150797"/>
                  <a:ext cx="267840" cy="29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0FBF0DE9-8C4C-45F2-B7CC-30A526B4F2FC}"/>
                    </a:ext>
                  </a:extLst>
                </p14:cNvPr>
                <p14:cNvContentPartPr/>
                <p14:nvPr/>
              </p14:nvContentPartPr>
              <p14:xfrm>
                <a:off x="7916749" y="2241877"/>
                <a:ext cx="23760" cy="11988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0FBF0DE9-8C4C-45F2-B7CC-30A526B4F2FC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7899109" y="2224237"/>
                  <a:ext cx="5940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A63587B8-9E92-47AF-ADA2-824B60148CD9}"/>
                    </a:ext>
                  </a:extLst>
                </p14:cNvPr>
                <p14:cNvContentPartPr/>
                <p14:nvPr/>
              </p14:nvContentPartPr>
              <p14:xfrm>
                <a:off x="7862749" y="2095717"/>
                <a:ext cx="189720" cy="5868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A63587B8-9E92-47AF-ADA2-824B60148CD9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7845109" y="2078077"/>
                  <a:ext cx="225360" cy="94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56E89B0B-9368-4DBB-AD91-BE20D7FED3FA}"/>
                  </a:ext>
                </a:extLst>
              </p14:cNvPr>
              <p14:cNvContentPartPr/>
              <p14:nvPr/>
            </p14:nvContentPartPr>
            <p14:xfrm>
              <a:off x="3480109" y="4374517"/>
              <a:ext cx="477720" cy="11880"/>
            </p14:xfrm>
          </p:contentPart>
        </mc:Choice>
        <mc:Fallback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56E89B0B-9368-4DBB-AD91-BE20D7FED3FA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3462469" y="4356517"/>
                <a:ext cx="513360" cy="47520"/>
              </a:xfrm>
              <a:prstGeom prst="rect">
                <a:avLst/>
              </a:prstGeom>
            </p:spPr>
          </p:pic>
        </mc:Fallback>
      </mc:AlternateContent>
      <p:grpSp>
        <p:nvGrpSpPr>
          <p:cNvPr id="86" name="Group 85">
            <a:extLst>
              <a:ext uri="{FF2B5EF4-FFF2-40B4-BE49-F238E27FC236}">
                <a16:creationId xmlns:a16="http://schemas.microsoft.com/office/drawing/2014/main" id="{307FFD69-3C61-43FE-9F86-24E5FBEB9563}"/>
              </a:ext>
            </a:extLst>
          </p:cNvPr>
          <p:cNvGrpSpPr/>
          <p:nvPr/>
        </p:nvGrpSpPr>
        <p:grpSpPr>
          <a:xfrm>
            <a:off x="10449709" y="2012197"/>
            <a:ext cx="1352160" cy="684720"/>
            <a:chOff x="10449709" y="2012197"/>
            <a:chExt cx="1352160" cy="684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5F757970-77E7-4417-9B05-ADF06C61E3DA}"/>
                    </a:ext>
                  </a:extLst>
                </p14:cNvPr>
                <p14:cNvContentPartPr/>
                <p14:nvPr/>
              </p14:nvContentPartPr>
              <p14:xfrm>
                <a:off x="10449709" y="2012197"/>
                <a:ext cx="199080" cy="24480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5F757970-77E7-4417-9B05-ADF06C61E3DA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0431709" y="1994557"/>
                  <a:ext cx="234720" cy="28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F50CD668-F49E-4640-B940-6DB9037161B8}"/>
                    </a:ext>
                  </a:extLst>
                </p14:cNvPr>
                <p14:cNvContentPartPr/>
                <p14:nvPr/>
              </p14:nvContentPartPr>
              <p14:xfrm>
                <a:off x="10754629" y="2098957"/>
                <a:ext cx="59040" cy="11880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F50CD668-F49E-4640-B940-6DB9037161B8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0736989" y="2081317"/>
                  <a:ext cx="9468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806DF83F-F7C0-4EF5-B221-F57A0A951963}"/>
                    </a:ext>
                  </a:extLst>
                </p14:cNvPr>
                <p14:cNvContentPartPr/>
                <p14:nvPr/>
              </p14:nvContentPartPr>
              <p14:xfrm>
                <a:off x="10733749" y="2025157"/>
                <a:ext cx="168120" cy="2556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806DF83F-F7C0-4EF5-B221-F57A0A951963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0716109" y="2007157"/>
                  <a:ext cx="20376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A66C2731-42C3-485E-98E6-51137FEE1EC2}"/>
                    </a:ext>
                  </a:extLst>
                </p14:cNvPr>
                <p14:cNvContentPartPr/>
                <p14:nvPr/>
              </p14:nvContentPartPr>
              <p14:xfrm>
                <a:off x="11251789" y="2036317"/>
                <a:ext cx="144720" cy="23256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A66C2731-42C3-485E-98E6-51137FEE1EC2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1234149" y="2018317"/>
                  <a:ext cx="180360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B0CE25D7-6909-4AEB-B4ED-751C1009DEB3}"/>
                    </a:ext>
                  </a:extLst>
                </p14:cNvPr>
                <p14:cNvContentPartPr/>
                <p14:nvPr/>
              </p14:nvContentPartPr>
              <p14:xfrm>
                <a:off x="11481829" y="2120197"/>
                <a:ext cx="108720" cy="16092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B0CE25D7-6909-4AEB-B4ED-751C1009DEB3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1464189" y="2102557"/>
                  <a:ext cx="14436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77EE4E27-902E-4955-9724-160BC4FD1FBA}"/>
                    </a:ext>
                  </a:extLst>
                </p14:cNvPr>
                <p14:cNvContentPartPr/>
                <p14:nvPr/>
              </p14:nvContentPartPr>
              <p14:xfrm>
                <a:off x="11660749" y="2165197"/>
                <a:ext cx="141120" cy="17568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77EE4E27-902E-4955-9724-160BC4FD1FBA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1642749" y="2147197"/>
                  <a:ext cx="17676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1525240F-5DDD-48BE-9DAF-DEC80A5615D3}"/>
                    </a:ext>
                  </a:extLst>
                </p14:cNvPr>
                <p14:cNvContentPartPr/>
                <p14:nvPr/>
              </p14:nvContentPartPr>
              <p14:xfrm>
                <a:off x="10491109" y="2439157"/>
                <a:ext cx="1162440" cy="25776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1525240F-5DDD-48BE-9DAF-DEC80A5615D3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0473469" y="2421517"/>
                  <a:ext cx="1198080" cy="293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FE160639-1F78-45E7-83DE-A809E3493C0D}"/>
              </a:ext>
            </a:extLst>
          </p:cNvPr>
          <p:cNvGrpSpPr/>
          <p:nvPr/>
        </p:nvGrpSpPr>
        <p:grpSpPr>
          <a:xfrm>
            <a:off x="8534149" y="1298317"/>
            <a:ext cx="1325520" cy="1359000"/>
            <a:chOff x="8534149" y="1298317"/>
            <a:chExt cx="1325520" cy="1359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7B0CA8B0-7199-4092-81AF-DF11C99ECA33}"/>
                    </a:ext>
                  </a:extLst>
                </p14:cNvPr>
                <p14:cNvContentPartPr/>
                <p14:nvPr/>
              </p14:nvContentPartPr>
              <p14:xfrm>
                <a:off x="8742589" y="1635277"/>
                <a:ext cx="144720" cy="18324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7B0CA8B0-7199-4092-81AF-DF11C99ECA33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8724589" y="1617637"/>
                  <a:ext cx="18036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B5B44609-FB4F-4106-9061-3207534B8E06}"/>
                    </a:ext>
                  </a:extLst>
                </p14:cNvPr>
                <p14:cNvContentPartPr/>
                <p14:nvPr/>
              </p14:nvContentPartPr>
              <p14:xfrm>
                <a:off x="8935549" y="1659397"/>
                <a:ext cx="135360" cy="10980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B5B44609-FB4F-4106-9061-3207534B8E06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8917909" y="1641757"/>
                  <a:ext cx="17100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8AFD3392-FA47-428F-B718-E3F5CE347ED6}"/>
                    </a:ext>
                  </a:extLst>
                </p14:cNvPr>
                <p14:cNvContentPartPr/>
                <p14:nvPr/>
              </p14:nvContentPartPr>
              <p14:xfrm>
                <a:off x="9317149" y="1298317"/>
                <a:ext cx="236880" cy="135900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8AFD3392-FA47-428F-B718-E3F5CE347ED6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9299509" y="1280677"/>
                  <a:ext cx="272520" cy="139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590CA0A1-FBD1-44A7-BCEF-D5ECB42C6582}"/>
                    </a:ext>
                  </a:extLst>
                </p14:cNvPr>
                <p14:cNvContentPartPr/>
                <p14:nvPr/>
              </p14:nvContentPartPr>
              <p14:xfrm>
                <a:off x="8612629" y="2162317"/>
                <a:ext cx="91440" cy="15696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590CA0A1-FBD1-44A7-BCEF-D5ECB42C6582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594629" y="2144677"/>
                  <a:ext cx="12708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C5561214-DDB5-4A8B-8AEC-E1473E10B84C}"/>
                    </a:ext>
                  </a:extLst>
                </p14:cNvPr>
                <p14:cNvContentPartPr/>
                <p14:nvPr/>
              </p14:nvContentPartPr>
              <p14:xfrm>
                <a:off x="9303829" y="1729597"/>
                <a:ext cx="492120" cy="2628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C5561214-DDB5-4A8B-8AEC-E1473E10B84C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9285829" y="1711597"/>
                  <a:ext cx="52776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760883AC-9C38-4DA7-87C3-6E49C3B004FD}"/>
                    </a:ext>
                  </a:extLst>
                </p14:cNvPr>
                <p14:cNvContentPartPr/>
                <p14:nvPr/>
              </p14:nvContentPartPr>
              <p14:xfrm>
                <a:off x="9668149" y="1650037"/>
                <a:ext cx="191520" cy="25956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760883AC-9C38-4DA7-87C3-6E49C3B004FD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9650509" y="1632037"/>
                  <a:ext cx="227160" cy="29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AA53284F-BC8C-4A93-937E-E888A4FE9253}"/>
                    </a:ext>
                  </a:extLst>
                </p14:cNvPr>
                <p14:cNvContentPartPr/>
                <p14:nvPr/>
              </p14:nvContentPartPr>
              <p14:xfrm>
                <a:off x="8534149" y="2119477"/>
                <a:ext cx="221400" cy="28152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AA53284F-BC8C-4A93-937E-E888A4FE9253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8516149" y="2101477"/>
                  <a:ext cx="257040" cy="31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955A96B3-2EAF-486A-BDDD-BFD919DFC54D}"/>
                    </a:ext>
                  </a:extLst>
                </p14:cNvPr>
                <p14:cNvContentPartPr/>
                <p14:nvPr/>
              </p14:nvContentPartPr>
              <p14:xfrm>
                <a:off x="8767429" y="2202277"/>
                <a:ext cx="132480" cy="15696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955A96B3-2EAF-486A-BDDD-BFD919DFC54D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8749789" y="2184277"/>
                  <a:ext cx="16812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049E7D22-FD91-46C5-8898-D05E2115D935}"/>
                    </a:ext>
                  </a:extLst>
                </p14:cNvPr>
                <p14:cNvContentPartPr/>
                <p14:nvPr/>
              </p14:nvContentPartPr>
              <p14:xfrm>
                <a:off x="8994229" y="2215957"/>
                <a:ext cx="153000" cy="16272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049E7D22-FD91-46C5-8898-D05E2115D935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8976589" y="2197957"/>
                  <a:ext cx="188640" cy="198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30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95A34272-7A7F-4868-823C-7B00DFE3F67F}"/>
                  </a:ext>
                </a:extLst>
              </p14:cNvPr>
              <p14:cNvContentPartPr/>
              <p14:nvPr/>
            </p14:nvContentPartPr>
            <p14:xfrm>
              <a:off x="3689269" y="1974397"/>
              <a:ext cx="1009440" cy="944640"/>
            </p14:xfrm>
          </p:contentPart>
        </mc:Choice>
        <mc:Fallback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95A34272-7A7F-4868-823C-7B00DFE3F67F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3671269" y="1956757"/>
                <a:ext cx="1045080" cy="98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2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09C0528F-6391-415C-9558-85FBDF5B6166}"/>
                  </a:ext>
                </a:extLst>
              </p14:cNvPr>
              <p14:cNvContentPartPr/>
              <p14:nvPr/>
            </p14:nvContentPartPr>
            <p14:xfrm>
              <a:off x="7512829" y="2619877"/>
              <a:ext cx="1378080" cy="50400"/>
            </p14:xfrm>
          </p:contentPart>
        </mc:Choice>
        <mc:Fallback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09C0528F-6391-415C-9558-85FBDF5B6166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7494829" y="2602237"/>
                <a:ext cx="1413720" cy="86040"/>
              </a:xfrm>
              <a:prstGeom prst="rect">
                <a:avLst/>
              </a:prstGeom>
            </p:spPr>
          </p:pic>
        </mc:Fallback>
      </mc:AlternateContent>
      <p:grpSp>
        <p:nvGrpSpPr>
          <p:cNvPr id="106" name="Group 105">
            <a:extLst>
              <a:ext uri="{FF2B5EF4-FFF2-40B4-BE49-F238E27FC236}">
                <a16:creationId xmlns:a16="http://schemas.microsoft.com/office/drawing/2014/main" id="{2E04F09F-9805-46E3-87FC-A917C7EC14F6}"/>
              </a:ext>
            </a:extLst>
          </p:cNvPr>
          <p:cNvGrpSpPr/>
          <p:nvPr/>
        </p:nvGrpSpPr>
        <p:grpSpPr>
          <a:xfrm>
            <a:off x="9227869" y="2124157"/>
            <a:ext cx="1137240" cy="430560"/>
            <a:chOff x="9227869" y="2124157"/>
            <a:chExt cx="1137240" cy="430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2A5AF644-7B38-42D3-9CAC-6721CD53C1F7}"/>
                    </a:ext>
                  </a:extLst>
                </p14:cNvPr>
                <p14:cNvContentPartPr/>
                <p14:nvPr/>
              </p14:nvContentPartPr>
              <p14:xfrm>
                <a:off x="9227869" y="2310997"/>
                <a:ext cx="303480" cy="1188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2A5AF644-7B38-42D3-9CAC-6721CD53C1F7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9210229" y="2293357"/>
                  <a:ext cx="33912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9701A157-62E7-4B04-84B7-C2F1E2A92EF6}"/>
                    </a:ext>
                  </a:extLst>
                </p14:cNvPr>
                <p14:cNvContentPartPr/>
                <p14:nvPr/>
              </p14:nvContentPartPr>
              <p14:xfrm>
                <a:off x="9501469" y="2239717"/>
                <a:ext cx="115920" cy="18720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9701A157-62E7-4B04-84B7-C2F1E2A92EF6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9483469" y="2221717"/>
                  <a:ext cx="15156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3B9FA360-AA83-4CB7-87FA-7C36BF224D9C}"/>
                    </a:ext>
                  </a:extLst>
                </p14:cNvPr>
                <p14:cNvContentPartPr/>
                <p14:nvPr/>
              </p14:nvContentPartPr>
              <p14:xfrm>
                <a:off x="9808909" y="2124157"/>
                <a:ext cx="556200" cy="43056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3B9FA360-AA83-4CB7-87FA-7C36BF224D9C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9791269" y="2106517"/>
                  <a:ext cx="591840" cy="466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40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76C1F007-118A-461D-A9CD-85478AEAAFBC}"/>
                  </a:ext>
                </a:extLst>
              </p14:cNvPr>
              <p14:cNvContentPartPr/>
              <p14:nvPr/>
            </p14:nvContentPartPr>
            <p14:xfrm>
              <a:off x="2896189" y="3780877"/>
              <a:ext cx="292320" cy="200160"/>
            </p14:xfrm>
          </p:contentPart>
        </mc:Choice>
        <mc:Fallback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76C1F007-118A-461D-A9CD-85478AEAAFBC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2878549" y="3762877"/>
                <a:ext cx="327960" cy="23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2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A4B20395-824A-478C-9C92-4D88633A52D1}"/>
                  </a:ext>
                </a:extLst>
              </p14:cNvPr>
              <p14:cNvContentPartPr/>
              <p14:nvPr/>
            </p14:nvContentPartPr>
            <p14:xfrm>
              <a:off x="2864869" y="3687277"/>
              <a:ext cx="321480" cy="319320"/>
            </p14:xfrm>
          </p:contentPart>
        </mc:Choice>
        <mc:Fallback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A4B20395-824A-478C-9C92-4D88633A52D1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2847229" y="3669637"/>
                <a:ext cx="357120" cy="35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4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D851B8D4-5F3E-432B-9493-43D97288FAF9}"/>
                  </a:ext>
                </a:extLst>
              </p14:cNvPr>
              <p14:cNvContentPartPr/>
              <p14:nvPr/>
            </p14:nvContentPartPr>
            <p14:xfrm>
              <a:off x="1221109" y="1302637"/>
              <a:ext cx="1505880" cy="2635200"/>
            </p14:xfrm>
          </p:contentPart>
        </mc:Choice>
        <mc:Fallback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D851B8D4-5F3E-432B-9493-43D97288FAF9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1203469" y="1284997"/>
                <a:ext cx="1541520" cy="267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6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91655E45-E7B6-4BFB-8E9C-AE49EA0344F0}"/>
                  </a:ext>
                </a:extLst>
              </p14:cNvPr>
              <p14:cNvContentPartPr/>
              <p14:nvPr/>
            </p14:nvContentPartPr>
            <p14:xfrm>
              <a:off x="2282389" y="3702037"/>
              <a:ext cx="210600" cy="309600"/>
            </p14:xfrm>
          </p:contentPart>
        </mc:Choice>
        <mc:Fallback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91655E45-E7B6-4BFB-8E9C-AE49EA0344F0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2264389" y="3684397"/>
                <a:ext cx="246240" cy="34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8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F77384E2-535F-4BA4-829F-C18BA83EC6A2}"/>
                  </a:ext>
                </a:extLst>
              </p14:cNvPr>
              <p14:cNvContentPartPr/>
              <p14:nvPr/>
            </p14:nvContentPartPr>
            <p14:xfrm>
              <a:off x="4486309" y="629437"/>
              <a:ext cx="3052080" cy="61200"/>
            </p14:xfrm>
          </p:contentPart>
        </mc:Choice>
        <mc:Fallback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F77384E2-535F-4BA4-829F-C18BA83EC6A2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4468669" y="611437"/>
                <a:ext cx="3087720" cy="96840"/>
              </a:xfrm>
              <a:prstGeom prst="rect">
                <a:avLst/>
              </a:prstGeom>
            </p:spPr>
          </p:pic>
        </mc:Fallback>
      </mc:AlternateContent>
      <p:grpSp>
        <p:nvGrpSpPr>
          <p:cNvPr id="115" name="Group 114">
            <a:extLst>
              <a:ext uri="{FF2B5EF4-FFF2-40B4-BE49-F238E27FC236}">
                <a16:creationId xmlns:a16="http://schemas.microsoft.com/office/drawing/2014/main" id="{DDE9A4C5-30B4-4DFD-820F-2BC9806F3391}"/>
              </a:ext>
            </a:extLst>
          </p:cNvPr>
          <p:cNvGrpSpPr/>
          <p:nvPr/>
        </p:nvGrpSpPr>
        <p:grpSpPr>
          <a:xfrm>
            <a:off x="6092269" y="4089037"/>
            <a:ext cx="961560" cy="319680"/>
            <a:chOff x="6092269" y="4089037"/>
            <a:chExt cx="961560" cy="319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55C878BF-3BA9-4151-9CF0-9826BF000F3F}"/>
                    </a:ext>
                  </a:extLst>
                </p14:cNvPr>
                <p14:cNvContentPartPr/>
                <p14:nvPr/>
              </p14:nvContentPartPr>
              <p14:xfrm>
                <a:off x="6092269" y="4089037"/>
                <a:ext cx="201600" cy="31968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55C878BF-3BA9-4151-9CF0-9826BF000F3F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6074629" y="4071037"/>
                  <a:ext cx="237240" cy="35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941661DF-C088-493D-8168-1CF4C38ED79D}"/>
                    </a:ext>
                  </a:extLst>
                </p14:cNvPr>
                <p14:cNvContentPartPr/>
                <p14:nvPr/>
              </p14:nvContentPartPr>
              <p14:xfrm>
                <a:off x="6483949" y="4114597"/>
                <a:ext cx="209520" cy="26496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941661DF-C088-493D-8168-1CF4C38ED79D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6466309" y="4096597"/>
                  <a:ext cx="245160" cy="30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D540DF16-D7E7-4BDF-935F-92CB99AF8F38}"/>
                    </a:ext>
                  </a:extLst>
                </p14:cNvPr>
                <p14:cNvContentPartPr/>
                <p14:nvPr/>
              </p14:nvContentPartPr>
              <p14:xfrm>
                <a:off x="6540109" y="4249237"/>
                <a:ext cx="132120" cy="1080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D540DF16-D7E7-4BDF-935F-92CB99AF8F38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6522109" y="4231597"/>
                  <a:ext cx="16776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3638C5B7-CB1C-423F-9C5A-057CBFA408B5}"/>
                    </a:ext>
                  </a:extLst>
                </p14:cNvPr>
                <p14:cNvContentPartPr/>
                <p14:nvPr/>
              </p14:nvContentPartPr>
              <p14:xfrm>
                <a:off x="6767269" y="4128997"/>
                <a:ext cx="286560" cy="24660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3638C5B7-CB1C-423F-9C5A-057CBFA408B5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6749629" y="4111357"/>
                  <a:ext cx="322200" cy="282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53926930-12E6-485E-B5CC-5FC81AE81749}"/>
              </a:ext>
            </a:extLst>
          </p:cNvPr>
          <p:cNvGrpSpPr/>
          <p:nvPr/>
        </p:nvGrpSpPr>
        <p:grpSpPr>
          <a:xfrm>
            <a:off x="2276269" y="1981957"/>
            <a:ext cx="1302480" cy="573120"/>
            <a:chOff x="2276269" y="1981957"/>
            <a:chExt cx="1302480" cy="573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2DC12F7B-EA15-4010-8CB7-BA6723DBBF82}"/>
                    </a:ext>
                  </a:extLst>
                </p14:cNvPr>
                <p14:cNvContentPartPr/>
                <p14:nvPr/>
              </p14:nvContentPartPr>
              <p14:xfrm>
                <a:off x="2319109" y="2326477"/>
                <a:ext cx="266040" cy="22860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2DC12F7B-EA15-4010-8CB7-BA6723DBBF82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2301109" y="2308477"/>
                  <a:ext cx="30168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AB729C2F-80BA-408B-BC44-0634BC768CF6}"/>
                    </a:ext>
                  </a:extLst>
                </p14:cNvPr>
                <p14:cNvContentPartPr/>
                <p14:nvPr/>
              </p14:nvContentPartPr>
              <p14:xfrm>
                <a:off x="2276269" y="2303797"/>
                <a:ext cx="312120" cy="24732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AB729C2F-80BA-408B-BC44-0634BC768CF6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2258629" y="2285797"/>
                  <a:ext cx="34776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0BB9BA30-FFD6-4F46-B8B0-A603A20DFFEF}"/>
                    </a:ext>
                  </a:extLst>
                </p14:cNvPr>
                <p14:cNvContentPartPr/>
                <p14:nvPr/>
              </p14:nvContentPartPr>
              <p14:xfrm>
                <a:off x="2915269" y="1981957"/>
                <a:ext cx="160200" cy="19476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0BB9BA30-FFD6-4F46-B8B0-A603A20DFFEF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2897629" y="1964317"/>
                  <a:ext cx="19584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B9880DC1-12ED-4EE7-B056-3276E48D9CA8}"/>
                    </a:ext>
                  </a:extLst>
                </p14:cNvPr>
                <p14:cNvContentPartPr/>
                <p14:nvPr/>
              </p14:nvContentPartPr>
              <p14:xfrm>
                <a:off x="3452029" y="2055037"/>
                <a:ext cx="126720" cy="15408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B9880DC1-12ED-4EE7-B056-3276E48D9CA8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3434029" y="2037397"/>
                  <a:ext cx="162360" cy="189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66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1ED871E2-3AC3-4517-A371-3DE8B30A3227}"/>
                  </a:ext>
                </a:extLst>
              </p14:cNvPr>
              <p14:cNvContentPartPr/>
              <p14:nvPr/>
            </p14:nvContentPartPr>
            <p14:xfrm>
              <a:off x="2627629" y="2933797"/>
              <a:ext cx="136080" cy="227880"/>
            </p14:xfrm>
          </p:contentPart>
        </mc:Choice>
        <mc:Fallback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1ED871E2-3AC3-4517-A371-3DE8B30A3227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2609629" y="2916157"/>
                <a:ext cx="171720" cy="263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24" name="Group 123">
            <a:extLst>
              <a:ext uri="{FF2B5EF4-FFF2-40B4-BE49-F238E27FC236}">
                <a16:creationId xmlns:a16="http://schemas.microsoft.com/office/drawing/2014/main" id="{227AF5BE-C76E-4479-B8B8-936DBC73059D}"/>
              </a:ext>
            </a:extLst>
          </p:cNvPr>
          <p:cNvGrpSpPr/>
          <p:nvPr/>
        </p:nvGrpSpPr>
        <p:grpSpPr>
          <a:xfrm>
            <a:off x="6004789" y="4794277"/>
            <a:ext cx="776520" cy="454320"/>
            <a:chOff x="6004789" y="4794277"/>
            <a:chExt cx="776520" cy="454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62DCDB82-FFF3-4411-AAFC-2B8BB81B3DE2}"/>
                    </a:ext>
                  </a:extLst>
                </p14:cNvPr>
                <p14:cNvContentPartPr/>
                <p14:nvPr/>
              </p14:nvContentPartPr>
              <p14:xfrm>
                <a:off x="6050869" y="4794277"/>
                <a:ext cx="176400" cy="22536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62DCDB82-FFF3-4411-AAFC-2B8BB81B3DE2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6032869" y="4776277"/>
                  <a:ext cx="21204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340C489A-2F20-4397-978E-1C218193FFCC}"/>
                    </a:ext>
                  </a:extLst>
                </p14:cNvPr>
                <p14:cNvContentPartPr/>
                <p14:nvPr/>
              </p14:nvContentPartPr>
              <p14:xfrm>
                <a:off x="6416269" y="4867357"/>
                <a:ext cx="114840" cy="16956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340C489A-2F20-4397-978E-1C218193FFCC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6398629" y="4849357"/>
                  <a:ext cx="15048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C380F04E-C039-4773-B4B4-B8B459B48063}"/>
                    </a:ext>
                  </a:extLst>
                </p14:cNvPr>
                <p14:cNvContentPartPr/>
                <p14:nvPr/>
              </p14:nvContentPartPr>
              <p14:xfrm>
                <a:off x="6654589" y="4863757"/>
                <a:ext cx="126720" cy="19548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C380F04E-C039-4773-B4B4-B8B459B48063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6636589" y="4845757"/>
                  <a:ext cx="16236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489C9DB1-BBD4-4659-9EE7-270228F5A695}"/>
                    </a:ext>
                  </a:extLst>
                </p14:cNvPr>
                <p14:cNvContentPartPr/>
                <p14:nvPr/>
              </p14:nvContentPartPr>
              <p14:xfrm>
                <a:off x="6004789" y="5173357"/>
                <a:ext cx="740160" cy="7524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489C9DB1-BBD4-4659-9EE7-270228F5A695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5987149" y="5155717"/>
                  <a:ext cx="775800" cy="110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F791826A-7B83-478C-9836-283D847620BC}"/>
              </a:ext>
            </a:extLst>
          </p:cNvPr>
          <p:cNvGrpSpPr/>
          <p:nvPr/>
        </p:nvGrpSpPr>
        <p:grpSpPr>
          <a:xfrm>
            <a:off x="5726869" y="4134757"/>
            <a:ext cx="164160" cy="178200"/>
            <a:chOff x="5726869" y="4134757"/>
            <a:chExt cx="164160" cy="178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31056EC0-A858-49E5-BECB-DFEEE1A90F32}"/>
                    </a:ext>
                  </a:extLst>
                </p14:cNvPr>
                <p14:cNvContentPartPr/>
                <p14:nvPr/>
              </p14:nvContentPartPr>
              <p14:xfrm>
                <a:off x="5726869" y="4260757"/>
                <a:ext cx="160920" cy="2052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31056EC0-A858-49E5-BECB-DFEEE1A90F32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5709229" y="4242757"/>
                  <a:ext cx="19656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045F2BBA-182F-41F5-8908-142DEF250CB4}"/>
                    </a:ext>
                  </a:extLst>
                </p14:cNvPr>
                <p14:cNvContentPartPr/>
                <p14:nvPr/>
              </p14:nvContentPartPr>
              <p14:xfrm>
                <a:off x="5833429" y="4134757"/>
                <a:ext cx="57600" cy="17820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045F2BBA-182F-41F5-8908-142DEF250CB4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5815789" y="4117117"/>
                  <a:ext cx="93240" cy="2138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903469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920891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DCD3237B-093E-4827-BEA6-88046ED2694B}"/>
              </a:ext>
            </a:extLst>
          </p:cNvPr>
          <p:cNvGrpSpPr/>
          <p:nvPr/>
        </p:nvGrpSpPr>
        <p:grpSpPr>
          <a:xfrm>
            <a:off x="1137773" y="1523158"/>
            <a:ext cx="10100623" cy="5206600"/>
            <a:chOff x="573158" y="772786"/>
            <a:chExt cx="10959546" cy="5649352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341A1EA5-01D6-48DD-89C4-8E5E89C608D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3158" y="772786"/>
              <a:ext cx="10959546" cy="5649352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F24E6BE1-0D00-417D-A25A-106A8DD64B80}"/>
                    </a:ext>
                  </a:extLst>
                </p14:cNvPr>
                <p14:cNvContentPartPr/>
                <p14:nvPr/>
              </p14:nvContentPartPr>
              <p14:xfrm>
                <a:off x="5004438" y="5278058"/>
                <a:ext cx="46440" cy="32688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F24E6BE1-0D00-417D-A25A-106A8DD64B80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984925" y="5258531"/>
                  <a:ext cx="85075" cy="36554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B2675C4F-6381-4BFC-AFD0-C1705402A5F7}"/>
                    </a:ext>
                  </a:extLst>
                </p14:cNvPr>
                <p14:cNvContentPartPr/>
                <p14:nvPr/>
              </p14:nvContentPartPr>
              <p14:xfrm>
                <a:off x="7680498" y="5266958"/>
                <a:ext cx="63000" cy="3247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B2675C4F-6381-4BFC-AFD0-C1705402A5F7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661054" y="5247444"/>
                  <a:ext cx="101500" cy="363359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4A2CD9D-3592-4E47-A392-91529BC88F9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 Depth-ﬁrst search (DFS)</a:t>
            </a:r>
            <a:endParaRPr lang="en-US" b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B9AC5D8-39BF-4414-88E6-6EA450EEC232}"/>
              </a:ext>
            </a:extLst>
          </p:cNvPr>
          <p:cNvSpPr/>
          <p:nvPr/>
        </p:nvSpPr>
        <p:spPr>
          <a:xfrm>
            <a:off x="1169504" y="715617"/>
            <a:ext cx="1094629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>
                <a:latin typeface="Roboto" panose="02000000000000000000" pitchFamily="2" charset="0"/>
                <a:ea typeface="Roboto" panose="02000000000000000000" pitchFamily="2" charset="0"/>
              </a:rPr>
              <a:t>Expands the </a:t>
            </a:r>
            <a:r>
              <a:rPr lang="en-US" sz="2200" b="1">
                <a:latin typeface="Roboto" panose="02000000000000000000" pitchFamily="2" charset="0"/>
                <a:ea typeface="Roboto" panose="02000000000000000000" pitchFamily="2" charset="0"/>
              </a:rPr>
              <a:t>deepest node </a:t>
            </a:r>
            <a:r>
              <a:rPr lang="en-US" sz="2200">
                <a:latin typeface="Roboto" panose="02000000000000000000" pitchFamily="2" charset="0"/>
                <a:ea typeface="Roboto" panose="02000000000000000000" pitchFamily="2" charset="0"/>
              </a:rPr>
              <a:t>in the frontier. 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0817F380-1AFC-47D3-A270-D0F4F0CCAA1D}"/>
                  </a:ext>
                </a:extLst>
              </p14:cNvPr>
              <p14:cNvContentPartPr/>
              <p14:nvPr/>
            </p14:nvContentPartPr>
            <p14:xfrm>
              <a:off x="643309" y="654277"/>
              <a:ext cx="2573640" cy="849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0817F380-1AFC-47D3-A270-D0F4F0CCAA1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25669" y="636637"/>
                <a:ext cx="2609280" cy="12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F13BBFAC-C74B-47A3-BB1E-C675BDC2DA9C}"/>
                  </a:ext>
                </a:extLst>
              </p14:cNvPr>
              <p14:cNvContentPartPr/>
              <p14:nvPr/>
            </p14:nvContentPartPr>
            <p14:xfrm>
              <a:off x="2822389" y="1122997"/>
              <a:ext cx="1609200" cy="12384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F13BBFAC-C74B-47A3-BB1E-C675BDC2DA9C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804749" y="1104997"/>
                <a:ext cx="1644840" cy="159480"/>
              </a:xfrm>
              <a:prstGeom prst="rect">
                <a:avLst/>
              </a:prstGeom>
            </p:spPr>
          </p:pic>
        </mc:Fallback>
      </mc:AlternateContent>
      <p:grpSp>
        <p:nvGrpSpPr>
          <p:cNvPr id="17" name="Group 16">
            <a:extLst>
              <a:ext uri="{FF2B5EF4-FFF2-40B4-BE49-F238E27FC236}">
                <a16:creationId xmlns:a16="http://schemas.microsoft.com/office/drawing/2014/main" id="{05E8749F-672B-476E-AAF9-69050DC347F7}"/>
              </a:ext>
            </a:extLst>
          </p:cNvPr>
          <p:cNvGrpSpPr/>
          <p:nvPr/>
        </p:nvGrpSpPr>
        <p:grpSpPr>
          <a:xfrm>
            <a:off x="2966749" y="2685397"/>
            <a:ext cx="3031560" cy="887400"/>
            <a:chOff x="2966749" y="2685397"/>
            <a:chExt cx="3031560" cy="887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A4830E78-95F0-478A-AAD8-FB57B0E08F7F}"/>
                    </a:ext>
                  </a:extLst>
                </p14:cNvPr>
                <p14:cNvContentPartPr/>
                <p14:nvPr/>
              </p14:nvContentPartPr>
              <p14:xfrm>
                <a:off x="2966749" y="2685397"/>
                <a:ext cx="763200" cy="47700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A4830E78-95F0-478A-AAD8-FB57B0E08F7F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948749" y="2667397"/>
                  <a:ext cx="798840" cy="51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6214C90C-5301-40B4-8A9D-D63714C97243}"/>
                    </a:ext>
                  </a:extLst>
                </p14:cNvPr>
                <p14:cNvContentPartPr/>
                <p14:nvPr/>
              </p14:nvContentPartPr>
              <p14:xfrm>
                <a:off x="3176269" y="2724277"/>
                <a:ext cx="487440" cy="40248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6214C90C-5301-40B4-8A9D-D63714C97243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3158269" y="2706637"/>
                  <a:ext cx="523080" cy="43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B46E0FBD-BD8A-4658-B7EC-18D5E4E84180}"/>
                    </a:ext>
                  </a:extLst>
                </p14:cNvPr>
                <p14:cNvContentPartPr/>
                <p14:nvPr/>
              </p14:nvContentPartPr>
              <p14:xfrm>
                <a:off x="3196069" y="2851717"/>
                <a:ext cx="447120" cy="23508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B46E0FBD-BD8A-4658-B7EC-18D5E4E84180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3178069" y="2834077"/>
                  <a:ext cx="48276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E504F296-A240-41B6-9224-862EE22AAEA7}"/>
                    </a:ext>
                  </a:extLst>
                </p14:cNvPr>
                <p14:cNvContentPartPr/>
                <p14:nvPr/>
              </p14:nvContentPartPr>
              <p14:xfrm>
                <a:off x="3665149" y="3079957"/>
                <a:ext cx="1262520" cy="28620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E504F296-A240-41B6-9224-862EE22AAEA7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3647509" y="3062317"/>
                  <a:ext cx="1298160" cy="32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AA700F6B-5C53-4D00-9C32-A40B5CE31D24}"/>
                    </a:ext>
                  </a:extLst>
                </p14:cNvPr>
                <p14:cNvContentPartPr/>
                <p14:nvPr/>
              </p14:nvContentPartPr>
              <p14:xfrm>
                <a:off x="4791229" y="3240877"/>
                <a:ext cx="208440" cy="20916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AA700F6B-5C53-4D00-9C32-A40B5CE31D24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4773589" y="3222877"/>
                  <a:ext cx="24408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726C128E-121A-4D47-BA10-3808FED74A36}"/>
                    </a:ext>
                  </a:extLst>
                </p14:cNvPr>
                <p14:cNvContentPartPr/>
                <p14:nvPr/>
              </p14:nvContentPartPr>
              <p14:xfrm>
                <a:off x="5179309" y="3276517"/>
                <a:ext cx="197280" cy="24372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726C128E-121A-4D47-BA10-3808FED74A36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5161309" y="3258877"/>
                  <a:ext cx="232920" cy="27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9A4D18DF-F2D4-4821-AA05-55147BD358F2}"/>
                    </a:ext>
                  </a:extLst>
                </p14:cNvPr>
                <p14:cNvContentPartPr/>
                <p14:nvPr/>
              </p14:nvContentPartPr>
              <p14:xfrm>
                <a:off x="5444629" y="3205957"/>
                <a:ext cx="71640" cy="32616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9A4D18DF-F2D4-4821-AA05-55147BD358F2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5426629" y="3187957"/>
                  <a:ext cx="107280" cy="36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8509A38E-5AF5-4D0E-9D11-1030F1AD2F95}"/>
                    </a:ext>
                  </a:extLst>
                </p14:cNvPr>
                <p14:cNvContentPartPr/>
                <p14:nvPr/>
              </p14:nvContentPartPr>
              <p14:xfrm>
                <a:off x="5597989" y="3306757"/>
                <a:ext cx="161640" cy="20232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8509A38E-5AF5-4D0E-9D11-1030F1AD2F95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5579989" y="3289117"/>
                  <a:ext cx="19728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9A8EA0FC-E97F-41C5-B085-0ADA80C0DE82}"/>
                    </a:ext>
                  </a:extLst>
                </p14:cNvPr>
                <p14:cNvContentPartPr/>
                <p14:nvPr/>
              </p14:nvContentPartPr>
              <p14:xfrm>
                <a:off x="5610589" y="3413677"/>
                <a:ext cx="178920" cy="936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9A8EA0FC-E97F-41C5-B085-0ADA80C0DE82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5592949" y="3396037"/>
                  <a:ext cx="21456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28F2073B-D4F6-4EC3-B7C9-6D486081A02B}"/>
                    </a:ext>
                  </a:extLst>
                </p14:cNvPr>
                <p14:cNvContentPartPr/>
                <p14:nvPr/>
              </p14:nvContentPartPr>
              <p14:xfrm>
                <a:off x="5854309" y="3347077"/>
                <a:ext cx="144000" cy="22572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28F2073B-D4F6-4EC3-B7C9-6D486081A02B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5836669" y="3329437"/>
                  <a:ext cx="179640" cy="261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B3197D87-8B51-4996-B2F8-25A17480EF40}"/>
              </a:ext>
            </a:extLst>
          </p:cNvPr>
          <p:cNvGrpSpPr/>
          <p:nvPr/>
        </p:nvGrpSpPr>
        <p:grpSpPr>
          <a:xfrm>
            <a:off x="2590549" y="1291477"/>
            <a:ext cx="1094040" cy="243720"/>
            <a:chOff x="2590549" y="1291477"/>
            <a:chExt cx="1094040" cy="243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8EA7FAAF-2A29-4611-9A65-E08EFC8B392E}"/>
                    </a:ext>
                  </a:extLst>
                </p14:cNvPr>
                <p14:cNvContentPartPr/>
                <p14:nvPr/>
              </p14:nvContentPartPr>
              <p14:xfrm>
                <a:off x="2590549" y="1291477"/>
                <a:ext cx="216360" cy="23976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8EA7FAAF-2A29-4611-9A65-E08EFC8B392E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2572909" y="1273477"/>
                  <a:ext cx="252000" cy="27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06696D9A-0787-4E57-AA11-0B38BC46AED3}"/>
                    </a:ext>
                  </a:extLst>
                </p14:cNvPr>
                <p14:cNvContentPartPr/>
                <p14:nvPr/>
              </p14:nvContentPartPr>
              <p14:xfrm>
                <a:off x="2921749" y="1306597"/>
                <a:ext cx="153000" cy="20016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06696D9A-0787-4E57-AA11-0B38BC46AED3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2903749" y="1288597"/>
                  <a:ext cx="18864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63705310-88F4-4D3B-A96E-3A12FD6A31CB}"/>
                    </a:ext>
                  </a:extLst>
                </p14:cNvPr>
                <p14:cNvContentPartPr/>
                <p14:nvPr/>
              </p14:nvContentPartPr>
              <p14:xfrm>
                <a:off x="2927869" y="1400557"/>
                <a:ext cx="110520" cy="8640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63705310-88F4-4D3B-A96E-3A12FD6A31CB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2910229" y="1382917"/>
                  <a:ext cx="14616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1AAC9D77-82DF-472C-9D02-CAB05EEEA196}"/>
                    </a:ext>
                  </a:extLst>
                </p14:cNvPr>
                <p14:cNvContentPartPr/>
                <p14:nvPr/>
              </p14:nvContentPartPr>
              <p14:xfrm>
                <a:off x="3112909" y="1337197"/>
                <a:ext cx="133560" cy="19800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1AAC9D77-82DF-472C-9D02-CAB05EEEA196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3094909" y="1319557"/>
                  <a:ext cx="16920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863E3159-B6B1-47F3-932A-00D370CDBFA4}"/>
                    </a:ext>
                  </a:extLst>
                </p14:cNvPr>
                <p14:cNvContentPartPr/>
                <p14:nvPr/>
              </p14:nvContentPartPr>
              <p14:xfrm>
                <a:off x="3311629" y="1303357"/>
                <a:ext cx="153720" cy="21060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863E3159-B6B1-47F3-932A-00D370CDBFA4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3293629" y="1285357"/>
                  <a:ext cx="18936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A0AF9607-D6A5-48D9-96A2-A4583DF42119}"/>
                    </a:ext>
                  </a:extLst>
                </p14:cNvPr>
                <p14:cNvContentPartPr/>
                <p14:nvPr/>
              </p14:nvContentPartPr>
              <p14:xfrm>
                <a:off x="3514669" y="1314517"/>
                <a:ext cx="169920" cy="20664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A0AF9607-D6A5-48D9-96A2-A4583DF42119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3496669" y="1296877"/>
                  <a:ext cx="205560" cy="242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3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5FB6072A-57C8-4B91-9BCD-E7F306D698E8}"/>
                  </a:ext>
                </a:extLst>
              </p14:cNvPr>
              <p14:cNvContentPartPr/>
              <p14:nvPr/>
            </p14:nvContentPartPr>
            <p14:xfrm>
              <a:off x="2337829" y="1719157"/>
              <a:ext cx="1125360" cy="64080"/>
            </p14:xfrm>
          </p:contentPart>
        </mc:Choice>
        <mc:Fallback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5FB6072A-57C8-4B91-9BCD-E7F306D698E8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2320189" y="1701517"/>
                <a:ext cx="1161000" cy="99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964903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6BF190E0-7705-4829-AA39-D9BB274C5D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2210" y="574430"/>
            <a:ext cx="9647580" cy="6027188"/>
          </a:xfrm>
          <a:prstGeom prst="rect">
            <a:avLst/>
          </a:prstGeom>
        </p:spPr>
      </p:pic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154E57BC-6C06-40DE-99E1-428347F542E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38539" y="166342"/>
            <a:ext cx="11628784" cy="549275"/>
          </a:xfrm>
        </p:spPr>
        <p:txBody>
          <a:bodyPr/>
          <a:lstStyle/>
          <a:p>
            <a:r>
              <a:rPr lang="en-US"/>
              <a:t> DFS demo</a:t>
            </a:r>
          </a:p>
          <a:p>
            <a:endParaRPr lang="en-US" b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7E9684-2170-49A7-B445-59D7C2510A72}"/>
              </a:ext>
            </a:extLst>
          </p:cNvPr>
          <p:cNvSpPr txBox="1"/>
          <p:nvPr/>
        </p:nvSpPr>
        <p:spPr>
          <a:xfrm>
            <a:off x="92595" y="6499185"/>
            <a:ext cx="2338087" cy="39354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sz="1600">
                <a:latin typeface="Roboto" panose="02000000000000000000" pitchFamily="2" charset="0"/>
                <a:ea typeface="Roboto" panose="02000000000000000000" pitchFamily="2" charset="0"/>
              </a:rPr>
              <a:t>Source: (Russell, 2016)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2DC2852A-A3BB-478C-80F3-4D9C0B03747A}"/>
                  </a:ext>
                </a:extLst>
              </p14:cNvPr>
              <p14:cNvContentPartPr/>
              <p14:nvPr/>
            </p14:nvContentPartPr>
            <p14:xfrm>
              <a:off x="1431783" y="901628"/>
              <a:ext cx="108360" cy="25164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2DC2852A-A3BB-478C-80F3-4D9C0B03747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14143" y="883988"/>
                <a:ext cx="144000" cy="28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10941964-F98F-4F95-9F04-5C36361E02B0}"/>
                  </a:ext>
                </a:extLst>
              </p14:cNvPr>
              <p14:cNvContentPartPr/>
              <p14:nvPr/>
            </p14:nvContentPartPr>
            <p14:xfrm>
              <a:off x="5254983" y="728468"/>
              <a:ext cx="191880" cy="19404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10941964-F98F-4F95-9F04-5C36361E02B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236983" y="710828"/>
                <a:ext cx="227520" cy="22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6A975B1B-FF02-4652-B496-1280C6E6BC35}"/>
                  </a:ext>
                </a:extLst>
              </p14:cNvPr>
              <p14:cNvContentPartPr/>
              <p14:nvPr/>
            </p14:nvContentPartPr>
            <p14:xfrm>
              <a:off x="8547183" y="612908"/>
              <a:ext cx="202680" cy="30132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6A975B1B-FF02-4652-B496-1280C6E6BC3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529543" y="594908"/>
                <a:ext cx="238320" cy="336960"/>
              </a:xfrm>
              <a:prstGeom prst="rect">
                <a:avLst/>
              </a:prstGeom>
            </p:spPr>
          </p:pic>
        </mc:Fallback>
      </mc:AlternateContent>
      <p:grpSp>
        <p:nvGrpSpPr>
          <p:cNvPr id="31" name="Group 30">
            <a:extLst>
              <a:ext uri="{FF2B5EF4-FFF2-40B4-BE49-F238E27FC236}">
                <a16:creationId xmlns:a16="http://schemas.microsoft.com/office/drawing/2014/main" id="{FC58AF0A-5DEB-4EB8-9809-D08CF9DAFEFA}"/>
              </a:ext>
            </a:extLst>
          </p:cNvPr>
          <p:cNvGrpSpPr/>
          <p:nvPr/>
        </p:nvGrpSpPr>
        <p:grpSpPr>
          <a:xfrm>
            <a:off x="1347543" y="3056948"/>
            <a:ext cx="156240" cy="329400"/>
            <a:chOff x="1347543" y="3056948"/>
            <a:chExt cx="156240" cy="329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91C09B44-4374-4CB1-BB3A-D4C3FBEBFD70}"/>
                    </a:ext>
                  </a:extLst>
                </p14:cNvPr>
                <p14:cNvContentPartPr/>
                <p14:nvPr/>
              </p14:nvContentPartPr>
              <p14:xfrm>
                <a:off x="1347543" y="3056948"/>
                <a:ext cx="156240" cy="1821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91C09B44-4374-4CB1-BB3A-D4C3FBEBFD70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329501" y="3038984"/>
                  <a:ext cx="191962" cy="21773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DEC309E7-0FFD-4BDE-9019-8ADCDDA0055E}"/>
                    </a:ext>
                  </a:extLst>
                </p14:cNvPr>
                <p14:cNvContentPartPr/>
                <p14:nvPr/>
              </p14:nvContentPartPr>
              <p14:xfrm>
                <a:off x="1459503" y="3127148"/>
                <a:ext cx="9000" cy="25920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DEC309E7-0FFD-4BDE-9019-8ADCDDA0055E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441503" y="3109148"/>
                  <a:ext cx="44640" cy="29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0B4281A-422C-4B15-B42D-6298395ED08F}"/>
              </a:ext>
            </a:extLst>
          </p:cNvPr>
          <p:cNvGrpSpPr/>
          <p:nvPr/>
        </p:nvGrpSpPr>
        <p:grpSpPr>
          <a:xfrm>
            <a:off x="5076063" y="2740508"/>
            <a:ext cx="276480" cy="303480"/>
            <a:chOff x="5076063" y="2740508"/>
            <a:chExt cx="276480" cy="303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F759C155-A264-46B4-9F37-C319879D1F55}"/>
                    </a:ext>
                  </a:extLst>
                </p14:cNvPr>
                <p14:cNvContentPartPr/>
                <p14:nvPr/>
              </p14:nvContentPartPr>
              <p14:xfrm>
                <a:off x="5076063" y="2796668"/>
                <a:ext cx="123120" cy="24732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F759C155-A264-46B4-9F37-C319879D1F55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5058423" y="2779028"/>
                  <a:ext cx="15876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872A537F-55BE-4E5B-98D9-42B4F0DA70EA}"/>
                    </a:ext>
                  </a:extLst>
                </p14:cNvPr>
                <p14:cNvContentPartPr/>
                <p14:nvPr/>
              </p14:nvContentPartPr>
              <p14:xfrm>
                <a:off x="5125023" y="2740508"/>
                <a:ext cx="227520" cy="705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872A537F-55BE-4E5B-98D9-42B4F0DA70EA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5107383" y="2722868"/>
                  <a:ext cx="263160" cy="106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2936CDEF-080D-4F01-977D-3725D4D985AD}"/>
                  </a:ext>
                </a:extLst>
              </p14:cNvPr>
              <p14:cNvContentPartPr/>
              <p14:nvPr/>
            </p14:nvContentPartPr>
            <p14:xfrm>
              <a:off x="8449263" y="2705588"/>
              <a:ext cx="178560" cy="26352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2936CDEF-080D-4F01-977D-3725D4D985AD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8431623" y="2687588"/>
                <a:ext cx="214200" cy="29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4868003C-1C2D-49C7-A7F5-76AF401050A7}"/>
                  </a:ext>
                </a:extLst>
              </p14:cNvPr>
              <p14:cNvContentPartPr/>
              <p14:nvPr/>
            </p14:nvContentPartPr>
            <p14:xfrm>
              <a:off x="1468143" y="5004548"/>
              <a:ext cx="335520" cy="28764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4868003C-1C2D-49C7-A7F5-76AF401050A7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450503" y="4986908"/>
                <a:ext cx="371160" cy="32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30BF0A40-88C3-4409-A48B-331D0F578730}"/>
                  </a:ext>
                </a:extLst>
              </p14:cNvPr>
              <p14:cNvContentPartPr/>
              <p14:nvPr/>
            </p14:nvContentPartPr>
            <p14:xfrm>
              <a:off x="5081463" y="4879268"/>
              <a:ext cx="144360" cy="30780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30BF0A40-88C3-4409-A48B-331D0F578730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5063823" y="4861628"/>
                <a:ext cx="180000" cy="34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056947B7-6427-4C84-B20E-256A43769175}"/>
                  </a:ext>
                </a:extLst>
              </p14:cNvPr>
              <p14:cNvContentPartPr/>
              <p14:nvPr/>
            </p14:nvContentPartPr>
            <p14:xfrm>
              <a:off x="8807103" y="5028308"/>
              <a:ext cx="192600" cy="36540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056947B7-6427-4C84-B20E-256A43769175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8789463" y="5010668"/>
                <a:ext cx="228240" cy="40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E980BABF-680E-4072-8EED-989466C6FC8B}"/>
                  </a:ext>
                </a:extLst>
              </p14:cNvPr>
              <p14:cNvContentPartPr/>
              <p14:nvPr/>
            </p14:nvContentPartPr>
            <p14:xfrm>
              <a:off x="11563983" y="1127348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E980BABF-680E-4072-8EED-989466C6FC8B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11546343" y="1109348"/>
                <a:ext cx="36000" cy="3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FC2B96AC-8059-4245-9F7C-078F7B4AAFC6}"/>
              </a:ext>
            </a:extLst>
          </p:cNvPr>
          <p:cNvGrpSpPr/>
          <p:nvPr/>
        </p:nvGrpSpPr>
        <p:grpSpPr>
          <a:xfrm>
            <a:off x="312109" y="1120117"/>
            <a:ext cx="472320" cy="1071000"/>
            <a:chOff x="312109" y="1120117"/>
            <a:chExt cx="472320" cy="1071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3BB53229-63A4-408B-B70B-A10334C0D525}"/>
                    </a:ext>
                  </a:extLst>
                </p14:cNvPr>
                <p14:cNvContentPartPr/>
                <p14:nvPr/>
              </p14:nvContentPartPr>
              <p14:xfrm>
                <a:off x="312109" y="1124437"/>
                <a:ext cx="159120" cy="103572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3BB53229-63A4-408B-B70B-A10334C0D525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294469" y="1106797"/>
                  <a:ext cx="194760" cy="10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21272EC4-8131-46D7-A279-F92859D301E2}"/>
                    </a:ext>
                  </a:extLst>
                </p14:cNvPr>
                <p14:cNvContentPartPr/>
                <p14:nvPr/>
              </p14:nvContentPartPr>
              <p14:xfrm>
                <a:off x="339469" y="2134957"/>
                <a:ext cx="254880" cy="2376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21272EC4-8131-46D7-A279-F92859D301E2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321469" y="2116957"/>
                  <a:ext cx="29052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A21E03A6-CF0F-4757-82DF-BCEE6F1052EC}"/>
                    </a:ext>
                  </a:extLst>
                </p14:cNvPr>
                <p14:cNvContentPartPr/>
                <p14:nvPr/>
              </p14:nvContentPartPr>
              <p14:xfrm>
                <a:off x="564829" y="1120117"/>
                <a:ext cx="219600" cy="107100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A21E03A6-CF0F-4757-82DF-BCEE6F1052EC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547189" y="1102477"/>
                  <a:ext cx="255240" cy="11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5FAEB0F9-FF69-49A8-8529-A53C648D881C}"/>
                    </a:ext>
                  </a:extLst>
                </p14:cNvPr>
                <p14:cNvContentPartPr/>
                <p14:nvPr/>
              </p14:nvContentPartPr>
              <p14:xfrm>
                <a:off x="376189" y="1856677"/>
                <a:ext cx="169920" cy="12276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5FAEB0F9-FF69-49A8-8529-A53C648D881C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358549" y="1838677"/>
                  <a:ext cx="20556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1566CE70-78E1-43F3-8138-260A8E12A984}"/>
                    </a:ext>
                  </a:extLst>
                </p14:cNvPr>
                <p14:cNvContentPartPr/>
                <p14:nvPr/>
              </p14:nvContentPartPr>
              <p14:xfrm>
                <a:off x="429469" y="1904917"/>
                <a:ext cx="109440" cy="1080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1566CE70-78E1-43F3-8138-260A8E12A984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411829" y="1887277"/>
                  <a:ext cx="145080" cy="46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7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985A8904-0319-4790-B128-AFBA989F9727}"/>
                  </a:ext>
                </a:extLst>
              </p14:cNvPr>
              <p14:cNvContentPartPr/>
              <p14:nvPr/>
            </p14:nvContentPartPr>
            <p14:xfrm>
              <a:off x="4680349" y="425317"/>
              <a:ext cx="280080" cy="17100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985A8904-0319-4790-B128-AFBA989F9727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4662349" y="407677"/>
                <a:ext cx="315720" cy="20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CE85AFFE-FB7E-4646-90A5-BB4D80D1D485}"/>
                  </a:ext>
                </a:extLst>
              </p14:cNvPr>
              <p14:cNvContentPartPr/>
              <p14:nvPr/>
            </p14:nvContentPartPr>
            <p14:xfrm>
              <a:off x="4951069" y="325237"/>
              <a:ext cx="89640" cy="17208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CE85AFFE-FB7E-4646-90A5-BB4D80D1D485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4933069" y="307237"/>
                <a:ext cx="125280" cy="20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F5C990C4-9336-42B5-AE87-B34BB3CE7785}"/>
                  </a:ext>
                </a:extLst>
              </p14:cNvPr>
              <p14:cNvContentPartPr/>
              <p14:nvPr/>
            </p14:nvContentPartPr>
            <p14:xfrm>
              <a:off x="5162029" y="293917"/>
              <a:ext cx="158400" cy="18612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F5C990C4-9336-42B5-AE87-B34BB3CE7785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5144389" y="276277"/>
                <a:ext cx="194040" cy="221760"/>
              </a:xfrm>
              <a:prstGeom prst="rect">
                <a:avLst/>
              </a:prstGeom>
            </p:spPr>
          </p:pic>
        </mc:Fallback>
      </mc:AlternateContent>
      <p:grpSp>
        <p:nvGrpSpPr>
          <p:cNvPr id="36" name="Group 35">
            <a:extLst>
              <a:ext uri="{FF2B5EF4-FFF2-40B4-BE49-F238E27FC236}">
                <a16:creationId xmlns:a16="http://schemas.microsoft.com/office/drawing/2014/main" id="{0CB65C76-DCD0-4D8C-BDE2-81D51AC8193C}"/>
              </a:ext>
            </a:extLst>
          </p:cNvPr>
          <p:cNvGrpSpPr/>
          <p:nvPr/>
        </p:nvGrpSpPr>
        <p:grpSpPr>
          <a:xfrm>
            <a:off x="4335829" y="804757"/>
            <a:ext cx="439560" cy="1334520"/>
            <a:chOff x="4335829" y="804757"/>
            <a:chExt cx="439560" cy="1334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A5881151-DDAE-45EF-A300-F3F4CC68B827}"/>
                    </a:ext>
                  </a:extLst>
                </p14:cNvPr>
                <p14:cNvContentPartPr/>
                <p14:nvPr/>
              </p14:nvContentPartPr>
              <p14:xfrm>
                <a:off x="4347349" y="804757"/>
                <a:ext cx="148320" cy="130212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A5881151-DDAE-45EF-A300-F3F4CC68B827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4329709" y="786757"/>
                  <a:ext cx="183960" cy="133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DCD1167A-F6C4-4EF8-A2FE-91D70AD6C7C8}"/>
                    </a:ext>
                  </a:extLst>
                </p14:cNvPr>
                <p14:cNvContentPartPr/>
                <p14:nvPr/>
              </p14:nvContentPartPr>
              <p14:xfrm>
                <a:off x="4335829" y="874597"/>
                <a:ext cx="439560" cy="126468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DCD1167A-F6C4-4EF8-A2FE-91D70AD6C7C8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4318189" y="856597"/>
                  <a:ext cx="475200" cy="130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D5B62C75-D0F9-4170-A367-AAFD599A2D19}"/>
                    </a:ext>
                  </a:extLst>
                </p14:cNvPr>
                <p14:cNvContentPartPr/>
                <p14:nvPr/>
              </p14:nvContentPartPr>
              <p14:xfrm>
                <a:off x="4431229" y="1879717"/>
                <a:ext cx="98640" cy="10404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D5B62C75-D0F9-4170-A367-AAFD599A2D19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4413589" y="1862077"/>
                  <a:ext cx="13428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8089EDD0-D5CE-42D4-BA1C-42FA22A162E0}"/>
                    </a:ext>
                  </a:extLst>
                </p14:cNvPr>
                <p14:cNvContentPartPr/>
                <p14:nvPr/>
              </p14:nvContentPartPr>
              <p14:xfrm>
                <a:off x="4491709" y="1608277"/>
                <a:ext cx="82440" cy="14688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8089EDD0-D5CE-42D4-BA1C-42FA22A162E0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4474069" y="1590637"/>
                  <a:ext cx="11808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F110D66A-D767-47E8-9897-602BAD72AB1B}"/>
                    </a:ext>
                  </a:extLst>
                </p14:cNvPr>
                <p14:cNvContentPartPr/>
                <p14:nvPr/>
              </p14:nvContentPartPr>
              <p14:xfrm>
                <a:off x="4486309" y="1606837"/>
                <a:ext cx="12960" cy="17244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F110D66A-D767-47E8-9897-602BAD72AB1B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4468669" y="1589197"/>
                  <a:ext cx="4860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6F368B7D-1E16-42F8-8A3B-E54421BF9A10}"/>
                    </a:ext>
                  </a:extLst>
                </p14:cNvPr>
                <p14:cNvContentPartPr/>
                <p14:nvPr/>
              </p14:nvContentPartPr>
              <p14:xfrm>
                <a:off x="4509709" y="1603237"/>
                <a:ext cx="62640" cy="6912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6F368B7D-1E16-42F8-8A3B-E54421BF9A10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4492069" y="1585597"/>
                  <a:ext cx="98280" cy="104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5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3FE72AF5-EA21-40E0-B636-189176879898}"/>
                  </a:ext>
                </a:extLst>
              </p14:cNvPr>
              <p14:cNvContentPartPr/>
              <p14:nvPr/>
            </p14:nvContentPartPr>
            <p14:xfrm>
              <a:off x="7235629" y="1147477"/>
              <a:ext cx="360" cy="360"/>
            </p14:xfrm>
          </p:contentPart>
        </mc:Choice>
        <mc:Fallback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3FE72AF5-EA21-40E0-B636-189176879898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7217989" y="1129477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7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C147CB02-1B6F-42F9-8E5C-F3DA87222238}"/>
                  </a:ext>
                </a:extLst>
              </p14:cNvPr>
              <p14:cNvContentPartPr/>
              <p14:nvPr/>
            </p14:nvContentPartPr>
            <p14:xfrm>
              <a:off x="282589" y="3004357"/>
              <a:ext cx="316800" cy="1427760"/>
            </p14:xfrm>
          </p:contentPart>
        </mc:Choice>
        <mc:Fallback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C147CB02-1B6F-42F9-8E5C-F3DA87222238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264949" y="2986717"/>
                <a:ext cx="352440" cy="1463400"/>
              </a:xfrm>
              <a:prstGeom prst="rect">
                <a:avLst/>
              </a:prstGeom>
            </p:spPr>
          </p:pic>
        </mc:Fallback>
      </mc:AlternateContent>
      <p:grpSp>
        <p:nvGrpSpPr>
          <p:cNvPr id="88" name="Group 87">
            <a:extLst>
              <a:ext uri="{FF2B5EF4-FFF2-40B4-BE49-F238E27FC236}">
                <a16:creationId xmlns:a16="http://schemas.microsoft.com/office/drawing/2014/main" id="{98393419-7030-4F5A-88C8-2C45ABE05558}"/>
              </a:ext>
            </a:extLst>
          </p:cNvPr>
          <p:cNvGrpSpPr/>
          <p:nvPr/>
        </p:nvGrpSpPr>
        <p:grpSpPr>
          <a:xfrm>
            <a:off x="4182109" y="2430877"/>
            <a:ext cx="811080" cy="1812600"/>
            <a:chOff x="4182109" y="2430877"/>
            <a:chExt cx="811080" cy="1812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C7F2D3E5-C20A-4254-BCF3-74CBC2871B7C}"/>
                    </a:ext>
                  </a:extLst>
                </p14:cNvPr>
                <p14:cNvContentPartPr/>
                <p14:nvPr/>
              </p14:nvContentPartPr>
              <p14:xfrm>
                <a:off x="4182109" y="2755957"/>
                <a:ext cx="253800" cy="147528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C7F2D3E5-C20A-4254-BCF3-74CBC2871B7C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4164469" y="2738317"/>
                  <a:ext cx="289440" cy="151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786AEB73-77C0-4C3F-BE31-C65EAF65CF76}"/>
                    </a:ext>
                  </a:extLst>
                </p14:cNvPr>
                <p14:cNvContentPartPr/>
                <p14:nvPr/>
              </p14:nvContentPartPr>
              <p14:xfrm>
                <a:off x="4412509" y="2786197"/>
                <a:ext cx="186840" cy="145728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786AEB73-77C0-4C3F-BE31-C65EAF65CF76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4394509" y="2768197"/>
                  <a:ext cx="222480" cy="149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08CB9A0D-ECF3-4B81-BA8C-ECAE3E69A0E9}"/>
                    </a:ext>
                  </a:extLst>
                </p14:cNvPr>
                <p14:cNvContentPartPr/>
                <p14:nvPr/>
              </p14:nvContentPartPr>
              <p14:xfrm>
                <a:off x="4506109" y="2575597"/>
                <a:ext cx="146520" cy="11088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08CB9A0D-ECF3-4B81-BA8C-ECAE3E69A0E9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4488469" y="2557957"/>
                  <a:ext cx="18216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E6CE8841-ADB6-477A-B216-ECEE397BF8E5}"/>
                    </a:ext>
                  </a:extLst>
                </p14:cNvPr>
                <p14:cNvContentPartPr/>
                <p14:nvPr/>
              </p14:nvContentPartPr>
              <p14:xfrm>
                <a:off x="4653349" y="2480557"/>
                <a:ext cx="64440" cy="15156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E6CE8841-ADB6-477A-B216-ECEE397BF8E5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4635349" y="2462917"/>
                  <a:ext cx="10008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60C1962E-07AB-472C-9CF0-E3BE96EC068B}"/>
                    </a:ext>
                  </a:extLst>
                </p14:cNvPr>
                <p14:cNvContentPartPr/>
                <p14:nvPr/>
              </p14:nvContentPartPr>
              <p14:xfrm>
                <a:off x="4816429" y="2430877"/>
                <a:ext cx="176760" cy="22320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60C1962E-07AB-472C-9CF0-E3BE96EC068B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4798429" y="2413237"/>
                  <a:ext cx="212400" cy="25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0FB31ABE-B405-4498-9511-19DEECE7B202}"/>
                    </a:ext>
                  </a:extLst>
                </p14:cNvPr>
                <p14:cNvContentPartPr/>
                <p14:nvPr/>
              </p14:nvContentPartPr>
              <p14:xfrm>
                <a:off x="4327549" y="3993637"/>
                <a:ext cx="51840" cy="7596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0FB31ABE-B405-4498-9511-19DEECE7B202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4309549" y="3975637"/>
                  <a:ext cx="8748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121CC5C8-B74C-4A32-ABF2-C69480FA1BF5}"/>
                    </a:ext>
                  </a:extLst>
                </p14:cNvPr>
                <p14:cNvContentPartPr/>
                <p14:nvPr/>
              </p14:nvContentPartPr>
              <p14:xfrm>
                <a:off x="4357429" y="3724717"/>
                <a:ext cx="7560" cy="7920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121CC5C8-B74C-4A32-ABF2-C69480FA1BF5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4339429" y="3707077"/>
                  <a:ext cx="4320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AB8F9A20-36A1-4681-B74A-34D3FDFF2539}"/>
                    </a:ext>
                  </a:extLst>
                </p14:cNvPr>
                <p14:cNvContentPartPr/>
                <p14:nvPr/>
              </p14:nvContentPartPr>
              <p14:xfrm>
                <a:off x="4350229" y="3669637"/>
                <a:ext cx="61560" cy="7416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AB8F9A20-36A1-4681-B74A-34D3FDFF2539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4332229" y="3651637"/>
                  <a:ext cx="972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4736F83B-C69A-4361-B697-60E84A047472}"/>
                    </a:ext>
                  </a:extLst>
                </p14:cNvPr>
                <p14:cNvContentPartPr/>
                <p14:nvPr/>
              </p14:nvContentPartPr>
              <p14:xfrm>
                <a:off x="4322869" y="3794557"/>
                <a:ext cx="43560" cy="756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4736F83B-C69A-4361-B697-60E84A047472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4305229" y="3776917"/>
                  <a:ext cx="7920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B4F71746-CEF7-4F44-8B2F-94713D1FE6B8}"/>
                    </a:ext>
                  </a:extLst>
                </p14:cNvPr>
                <p14:cNvContentPartPr/>
                <p14:nvPr/>
              </p14:nvContentPartPr>
              <p14:xfrm>
                <a:off x="4419709" y="3361117"/>
                <a:ext cx="24840" cy="9540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B4F71746-CEF7-4F44-8B2F-94713D1FE6B8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4401709" y="3343117"/>
                  <a:ext cx="6048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ECC24802-3ADD-4AC4-BF41-F11D846022A9}"/>
                    </a:ext>
                  </a:extLst>
                </p14:cNvPr>
                <p14:cNvContentPartPr/>
                <p14:nvPr/>
              </p14:nvContentPartPr>
              <p14:xfrm>
                <a:off x="4335469" y="3347077"/>
                <a:ext cx="132840" cy="14004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ECC24802-3ADD-4AC4-BF41-F11D846022A9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4317829" y="3329437"/>
                  <a:ext cx="16848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9AA741E6-2F25-4726-8995-944FEEDFB340}"/>
                    </a:ext>
                  </a:extLst>
                </p14:cNvPr>
                <p14:cNvContentPartPr/>
                <p14:nvPr/>
              </p14:nvContentPartPr>
              <p14:xfrm>
                <a:off x="4373629" y="3799597"/>
                <a:ext cx="64440" cy="180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9AA741E6-2F25-4726-8995-944FEEDFB340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4355629" y="3781597"/>
                  <a:ext cx="100080" cy="37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FAB8EA81-D99D-4969-BDD3-C3BC8BC7E2FE}"/>
              </a:ext>
            </a:extLst>
          </p:cNvPr>
          <p:cNvGrpSpPr/>
          <p:nvPr/>
        </p:nvGrpSpPr>
        <p:grpSpPr>
          <a:xfrm>
            <a:off x="4332949" y="4481437"/>
            <a:ext cx="826560" cy="1912680"/>
            <a:chOff x="4332949" y="4481437"/>
            <a:chExt cx="826560" cy="1912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08393AAC-ABA9-4592-BD28-A402A6A252E4}"/>
                    </a:ext>
                  </a:extLst>
                </p14:cNvPr>
                <p14:cNvContentPartPr/>
                <p14:nvPr/>
              </p14:nvContentPartPr>
              <p14:xfrm>
                <a:off x="4332949" y="4794277"/>
                <a:ext cx="251640" cy="159984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08393AAC-ABA9-4592-BD28-A402A6A252E4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4314949" y="4776277"/>
                  <a:ext cx="287280" cy="163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5D546A9B-56E6-48EF-B941-1CDB81A0A325}"/>
                    </a:ext>
                  </a:extLst>
                </p14:cNvPr>
                <p14:cNvContentPartPr/>
                <p14:nvPr/>
              </p14:nvContentPartPr>
              <p14:xfrm>
                <a:off x="4607989" y="4830637"/>
                <a:ext cx="234360" cy="150840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5D546A9B-56E6-48EF-B941-1CDB81A0A325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4589989" y="4812997"/>
                  <a:ext cx="270000" cy="154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333B6F55-3287-49D3-B597-EA83ABB81850}"/>
                    </a:ext>
                  </a:extLst>
                </p14:cNvPr>
                <p14:cNvContentPartPr/>
                <p14:nvPr/>
              </p14:nvContentPartPr>
              <p14:xfrm>
                <a:off x="4598629" y="4589437"/>
                <a:ext cx="203760" cy="14724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333B6F55-3287-49D3-B597-EA83ABB81850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4580989" y="4571797"/>
                  <a:ext cx="23940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0ADAD6E0-66E7-4DBA-B2B3-94ABCC92ED56}"/>
                    </a:ext>
                  </a:extLst>
                </p14:cNvPr>
                <p14:cNvContentPartPr/>
                <p14:nvPr/>
              </p14:nvContentPartPr>
              <p14:xfrm>
                <a:off x="4784029" y="4533277"/>
                <a:ext cx="103320" cy="17424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0ADAD6E0-66E7-4DBA-B2B3-94ABCC92ED56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4766389" y="4515637"/>
                  <a:ext cx="13896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C1663DD0-867D-49CA-B903-5FC0509C6C12}"/>
                    </a:ext>
                  </a:extLst>
                </p14:cNvPr>
                <p14:cNvContentPartPr/>
                <p14:nvPr/>
              </p14:nvContentPartPr>
              <p14:xfrm>
                <a:off x="5019469" y="4555957"/>
                <a:ext cx="61920" cy="12492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C1663DD0-867D-49CA-B903-5FC0509C6C12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5001829" y="4537957"/>
                  <a:ext cx="9756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E5EB0546-929E-4A21-8706-C3CC6B7D25B7}"/>
                    </a:ext>
                  </a:extLst>
                </p14:cNvPr>
                <p14:cNvContentPartPr/>
                <p14:nvPr/>
              </p14:nvContentPartPr>
              <p14:xfrm>
                <a:off x="5042869" y="4481437"/>
                <a:ext cx="116640" cy="7596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E5EB0546-929E-4A21-8706-C3CC6B7D25B7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5025229" y="4463797"/>
                  <a:ext cx="15228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5868595B-5673-4D01-8BBE-E63754C88539}"/>
                    </a:ext>
                  </a:extLst>
                </p14:cNvPr>
                <p14:cNvContentPartPr/>
                <p14:nvPr/>
              </p14:nvContentPartPr>
              <p14:xfrm>
                <a:off x="4436269" y="6042397"/>
                <a:ext cx="86400" cy="15768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5868595B-5673-4D01-8BBE-E63754C88539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4418629" y="6024397"/>
                  <a:ext cx="12204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C733CC00-FDBA-4463-B703-FC1CA895CBED}"/>
                    </a:ext>
                  </a:extLst>
                </p14:cNvPr>
                <p14:cNvContentPartPr/>
                <p14:nvPr/>
              </p14:nvContentPartPr>
              <p14:xfrm>
                <a:off x="4463629" y="5691397"/>
                <a:ext cx="16560" cy="14328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C733CC00-FDBA-4463-B703-FC1CA895CBED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4445989" y="5673757"/>
                  <a:ext cx="5220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D69C8F9E-AEEF-42CA-9615-BCC980A4C597}"/>
                    </a:ext>
                  </a:extLst>
                </p14:cNvPr>
                <p14:cNvContentPartPr/>
                <p14:nvPr/>
              </p14:nvContentPartPr>
              <p14:xfrm>
                <a:off x="4469389" y="5695717"/>
                <a:ext cx="104760" cy="18216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D69C8F9E-AEEF-42CA-9615-BCC980A4C597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4451389" y="5678077"/>
                  <a:ext cx="140400" cy="217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E9002BEE-7F0B-4349-A365-C4070FFFA986}"/>
              </a:ext>
            </a:extLst>
          </p:cNvPr>
          <p:cNvGrpSpPr/>
          <p:nvPr/>
        </p:nvGrpSpPr>
        <p:grpSpPr>
          <a:xfrm>
            <a:off x="7476469" y="352237"/>
            <a:ext cx="1328400" cy="6171480"/>
            <a:chOff x="7476469" y="352237"/>
            <a:chExt cx="1328400" cy="6171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1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D6A9C9A4-87A8-4D0A-87F2-706EF0DF2186}"/>
                    </a:ext>
                  </a:extLst>
                </p14:cNvPr>
                <p14:cNvContentPartPr/>
                <p14:nvPr/>
              </p14:nvContentPartPr>
              <p14:xfrm>
                <a:off x="7506349" y="670117"/>
                <a:ext cx="296280" cy="160308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D6A9C9A4-87A8-4D0A-87F2-706EF0DF2186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7488709" y="652477"/>
                  <a:ext cx="331920" cy="163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3B469879-AC92-4B9C-9E1E-D2A55CBA1AE4}"/>
                    </a:ext>
                  </a:extLst>
                </p14:cNvPr>
                <p14:cNvContentPartPr/>
                <p14:nvPr/>
              </p14:nvContentPartPr>
              <p14:xfrm>
                <a:off x="7760149" y="786037"/>
                <a:ext cx="97560" cy="139788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3B469879-AC92-4B9C-9E1E-D2A55CBA1AE4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7742509" y="768037"/>
                  <a:ext cx="133200" cy="143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BAB009E4-DD30-4322-817C-2875C69DB881}"/>
                    </a:ext>
                  </a:extLst>
                </p14:cNvPr>
                <p14:cNvContentPartPr/>
                <p14:nvPr/>
              </p14:nvContentPartPr>
              <p14:xfrm>
                <a:off x="7692469" y="435757"/>
                <a:ext cx="298080" cy="11448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BAB009E4-DD30-4322-817C-2875C69DB881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7674469" y="417757"/>
                  <a:ext cx="33372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C87948FF-B712-4B99-A191-A74A31A005C7}"/>
                    </a:ext>
                  </a:extLst>
                </p14:cNvPr>
                <p14:cNvContentPartPr/>
                <p14:nvPr/>
              </p14:nvContentPartPr>
              <p14:xfrm>
                <a:off x="7949509" y="371677"/>
                <a:ext cx="88200" cy="17496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C87948FF-B712-4B99-A191-A74A31A005C7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7931509" y="354037"/>
                  <a:ext cx="12384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9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6BA88CBD-6CF4-4EFF-BC5B-B246AFC48B7F}"/>
                    </a:ext>
                  </a:extLst>
                </p14:cNvPr>
                <p14:cNvContentPartPr/>
                <p14:nvPr/>
              </p14:nvContentPartPr>
              <p14:xfrm>
                <a:off x="8126989" y="352237"/>
                <a:ext cx="103680" cy="18468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6BA88CBD-6CF4-4EFF-BC5B-B246AFC48B7F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8109349" y="334597"/>
                  <a:ext cx="13932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1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9E36287A-DE2D-4C10-BC0C-A98BADF4202A}"/>
                    </a:ext>
                  </a:extLst>
                </p14:cNvPr>
                <p14:cNvContentPartPr/>
                <p14:nvPr/>
              </p14:nvContentPartPr>
              <p14:xfrm>
                <a:off x="7548469" y="2029117"/>
                <a:ext cx="101520" cy="13752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9E36287A-DE2D-4C10-BC0C-A98BADF4202A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7530829" y="2011477"/>
                  <a:ext cx="13716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3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3834C204-8676-4F94-B46D-1F76E44878CD}"/>
                    </a:ext>
                  </a:extLst>
                </p14:cNvPr>
                <p14:cNvContentPartPr/>
                <p14:nvPr/>
              </p14:nvContentPartPr>
              <p14:xfrm>
                <a:off x="7741789" y="2149357"/>
                <a:ext cx="12240" cy="10044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3834C204-8676-4F94-B46D-1F76E44878CD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7724149" y="2131717"/>
                  <a:ext cx="4788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5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7E49BB84-B74F-44B9-882A-7625EB2E88C1}"/>
                    </a:ext>
                  </a:extLst>
                </p14:cNvPr>
                <p14:cNvContentPartPr/>
                <p14:nvPr/>
              </p14:nvContentPartPr>
              <p14:xfrm>
                <a:off x="7584829" y="1781437"/>
                <a:ext cx="5040" cy="11088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7E49BB84-B74F-44B9-882A-7625EB2E88C1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7567189" y="1763797"/>
                  <a:ext cx="4068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7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8901710D-178B-4D6D-A382-F8FC7B986F5C}"/>
                    </a:ext>
                  </a:extLst>
                </p14:cNvPr>
                <p14:cNvContentPartPr/>
                <p14:nvPr/>
              </p14:nvContentPartPr>
              <p14:xfrm>
                <a:off x="7585909" y="1754077"/>
                <a:ext cx="98640" cy="7272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8901710D-178B-4D6D-A382-F8FC7B986F5C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7567909" y="1736077"/>
                  <a:ext cx="13428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9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C59D93DF-CFCF-48EC-A0EB-80784C119D44}"/>
                    </a:ext>
                  </a:extLst>
                </p14:cNvPr>
                <p14:cNvContentPartPr/>
                <p14:nvPr/>
              </p14:nvContentPartPr>
              <p14:xfrm>
                <a:off x="7572949" y="1898437"/>
                <a:ext cx="37440" cy="864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C59D93DF-CFCF-48EC-A0EB-80784C119D44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7555309" y="1880797"/>
                  <a:ext cx="7308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1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061D8DE0-B4E7-4337-A77B-0576ADD9D173}"/>
                    </a:ext>
                  </a:extLst>
                </p14:cNvPr>
                <p14:cNvContentPartPr/>
                <p14:nvPr/>
              </p14:nvContentPartPr>
              <p14:xfrm>
                <a:off x="7611109" y="1500277"/>
                <a:ext cx="110880" cy="9684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061D8DE0-B4E7-4337-A77B-0576ADD9D173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7593469" y="1482277"/>
                  <a:ext cx="14652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3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72F5125D-8766-4F31-B24B-F336E56699A2}"/>
                    </a:ext>
                  </a:extLst>
                </p14:cNvPr>
                <p14:cNvContentPartPr/>
                <p14:nvPr/>
              </p14:nvContentPartPr>
              <p14:xfrm>
                <a:off x="7554949" y="1938397"/>
                <a:ext cx="85320" cy="360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72F5125D-8766-4F31-B24B-F336E56699A2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7537309" y="1920397"/>
                  <a:ext cx="12096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5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A12E11FC-0E47-4C46-9F36-2C3D27C185A1}"/>
                    </a:ext>
                  </a:extLst>
                </p14:cNvPr>
                <p14:cNvContentPartPr/>
                <p14:nvPr/>
              </p14:nvContentPartPr>
              <p14:xfrm>
                <a:off x="7583029" y="1923637"/>
                <a:ext cx="153000" cy="684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A12E11FC-0E47-4C46-9F36-2C3D27C185A1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7565029" y="1905997"/>
                  <a:ext cx="18864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7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5F6E9D02-45B9-41A9-9E13-C2600B585555}"/>
                    </a:ext>
                  </a:extLst>
                </p14:cNvPr>
                <p14:cNvContentPartPr/>
                <p14:nvPr/>
              </p14:nvContentPartPr>
              <p14:xfrm>
                <a:off x="7476469" y="2727517"/>
                <a:ext cx="309960" cy="164808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5F6E9D02-45B9-41A9-9E13-C2600B585555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7458469" y="2709877"/>
                  <a:ext cx="345600" cy="168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9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5BF7017D-3CCA-43DE-BE4D-03BCC9C0513A}"/>
                    </a:ext>
                  </a:extLst>
                </p14:cNvPr>
                <p14:cNvContentPartPr/>
                <p14:nvPr/>
              </p14:nvContentPartPr>
              <p14:xfrm>
                <a:off x="7795069" y="2843077"/>
                <a:ext cx="334080" cy="156780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5BF7017D-3CCA-43DE-BE4D-03BCC9C0513A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7777429" y="2825077"/>
                  <a:ext cx="369720" cy="160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1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9AB602D3-CEB0-4144-A694-C875D8E8059B}"/>
                    </a:ext>
                  </a:extLst>
                </p14:cNvPr>
                <p14:cNvContentPartPr/>
                <p14:nvPr/>
              </p14:nvContentPartPr>
              <p14:xfrm>
                <a:off x="7965709" y="2581357"/>
                <a:ext cx="215280" cy="14400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9AB602D3-CEB0-4144-A694-C875D8E8059B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7947709" y="2563717"/>
                  <a:ext cx="25092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3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845CF786-3C78-42B6-A470-522F2A3D90D9}"/>
                    </a:ext>
                  </a:extLst>
                </p14:cNvPr>
                <p14:cNvContentPartPr/>
                <p14:nvPr/>
              </p14:nvContentPartPr>
              <p14:xfrm>
                <a:off x="8172349" y="2491357"/>
                <a:ext cx="63720" cy="14976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845CF786-3C78-42B6-A470-522F2A3D90D9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8154349" y="2473357"/>
                  <a:ext cx="9936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5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DFC5799B-DEF6-4486-B06A-6CCCF0079334}"/>
                    </a:ext>
                  </a:extLst>
                </p14:cNvPr>
                <p14:cNvContentPartPr/>
                <p14:nvPr/>
              </p14:nvContentPartPr>
              <p14:xfrm>
                <a:off x="8384389" y="2358877"/>
                <a:ext cx="118440" cy="15480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DFC5799B-DEF6-4486-B06A-6CCCF0079334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8366389" y="2341237"/>
                  <a:ext cx="15408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7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0CBE7E79-8A21-4C12-A167-27B1918FA7A3}"/>
                    </a:ext>
                  </a:extLst>
                </p14:cNvPr>
                <p14:cNvContentPartPr/>
                <p14:nvPr/>
              </p14:nvContentPartPr>
              <p14:xfrm>
                <a:off x="8312029" y="2548957"/>
                <a:ext cx="176400" cy="4752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0CBE7E79-8A21-4C12-A167-27B1918FA7A3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8294389" y="2530957"/>
                  <a:ext cx="21204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9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DE82F992-117C-45EE-B885-49F5F17FE16A}"/>
                    </a:ext>
                  </a:extLst>
                </p14:cNvPr>
                <p14:cNvContentPartPr/>
                <p14:nvPr/>
              </p14:nvContentPartPr>
              <p14:xfrm>
                <a:off x="7604989" y="4071397"/>
                <a:ext cx="114840" cy="15876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DE82F992-117C-45EE-B885-49F5F17FE16A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7586989" y="4053757"/>
                  <a:ext cx="15048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1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BE1776F4-5CA6-4546-B696-AE1F993EF837}"/>
                    </a:ext>
                  </a:extLst>
                </p14:cNvPr>
                <p14:cNvContentPartPr/>
                <p14:nvPr/>
              </p14:nvContentPartPr>
              <p14:xfrm>
                <a:off x="7737469" y="3842437"/>
                <a:ext cx="24840" cy="8388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BE1776F4-5CA6-4546-B696-AE1F993EF837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7719469" y="3824797"/>
                  <a:ext cx="6048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3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49D8261E-DEE0-40A1-BDDA-ABBD5032377A}"/>
                    </a:ext>
                  </a:extLst>
                </p14:cNvPr>
                <p14:cNvContentPartPr/>
                <p14:nvPr/>
              </p14:nvContentPartPr>
              <p14:xfrm>
                <a:off x="7723789" y="3766837"/>
                <a:ext cx="132120" cy="16668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49D8261E-DEE0-40A1-BDDA-ABBD5032377A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7706149" y="3749197"/>
                  <a:ext cx="16776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5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032CC358-DFB2-4D59-9270-E9DADC531FD6}"/>
                    </a:ext>
                  </a:extLst>
                </p14:cNvPr>
                <p14:cNvContentPartPr/>
                <p14:nvPr/>
              </p14:nvContentPartPr>
              <p14:xfrm>
                <a:off x="7755469" y="4921717"/>
                <a:ext cx="300600" cy="160200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032CC358-DFB2-4D59-9270-E9DADC531FD6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7737829" y="4904077"/>
                  <a:ext cx="336240" cy="163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7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3A4B6CB9-DC7E-4375-A05E-B274D320760B}"/>
                    </a:ext>
                  </a:extLst>
                </p14:cNvPr>
                <p14:cNvContentPartPr/>
                <p14:nvPr/>
              </p14:nvContentPartPr>
              <p14:xfrm>
                <a:off x="8137069" y="5054197"/>
                <a:ext cx="194400" cy="142596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3A4B6CB9-DC7E-4375-A05E-B274D320760B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8119069" y="5036197"/>
                  <a:ext cx="230040" cy="146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9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224D6DBC-BE5B-486A-A490-19E736B7D1B0}"/>
                    </a:ext>
                  </a:extLst>
                </p14:cNvPr>
                <p14:cNvContentPartPr/>
                <p14:nvPr/>
              </p14:nvContentPartPr>
              <p14:xfrm>
                <a:off x="8216629" y="4683757"/>
                <a:ext cx="207720" cy="16848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224D6DBC-BE5B-486A-A490-19E736B7D1B0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8198989" y="4666117"/>
                  <a:ext cx="24336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1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2A97586D-4FBB-4A3E-B70A-BE27DE04F746}"/>
                    </a:ext>
                  </a:extLst>
                </p14:cNvPr>
                <p14:cNvContentPartPr/>
                <p14:nvPr/>
              </p14:nvContentPartPr>
              <p14:xfrm>
                <a:off x="8421469" y="4591237"/>
                <a:ext cx="78120" cy="15804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2A97586D-4FBB-4A3E-B70A-BE27DE04F746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8403469" y="4573597"/>
                  <a:ext cx="11376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3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FB47157F-E14C-4CFA-8204-FDF7EFF40027}"/>
                    </a:ext>
                  </a:extLst>
                </p14:cNvPr>
                <p14:cNvContentPartPr/>
                <p14:nvPr/>
              </p14:nvContentPartPr>
              <p14:xfrm>
                <a:off x="8652229" y="4576477"/>
                <a:ext cx="99720" cy="19044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FB47157F-E14C-4CFA-8204-FDF7EFF40027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8634589" y="4558837"/>
                  <a:ext cx="13536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5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2B0FCE40-A0AC-4254-8F06-A246920766A2}"/>
                    </a:ext>
                  </a:extLst>
                </p14:cNvPr>
                <p14:cNvContentPartPr/>
                <p14:nvPr/>
              </p14:nvContentPartPr>
              <p14:xfrm>
                <a:off x="8709829" y="4572517"/>
                <a:ext cx="95040" cy="19296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2B0FCE40-A0AC-4254-8F06-A246920766A2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8692189" y="4554877"/>
                  <a:ext cx="13068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7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F8CC3F8D-7D4A-45CD-BA40-28C032758779}"/>
                    </a:ext>
                  </a:extLst>
                </p14:cNvPr>
                <p14:cNvContentPartPr/>
                <p14:nvPr/>
              </p14:nvContentPartPr>
              <p14:xfrm>
                <a:off x="7904149" y="6193957"/>
                <a:ext cx="132120" cy="12636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F8CC3F8D-7D4A-45CD-BA40-28C032758779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7886509" y="6175957"/>
                  <a:ext cx="167760" cy="162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40FC16FC-1601-4D4D-9153-566375399051}"/>
              </a:ext>
            </a:extLst>
          </p:cNvPr>
          <p:cNvGrpSpPr/>
          <p:nvPr/>
        </p:nvGrpSpPr>
        <p:grpSpPr>
          <a:xfrm>
            <a:off x="10980349" y="4392877"/>
            <a:ext cx="1038960" cy="1919880"/>
            <a:chOff x="10980349" y="4392877"/>
            <a:chExt cx="1038960" cy="1919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9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5733A0D2-3E8F-4C87-BB69-58E9124620AB}"/>
                    </a:ext>
                  </a:extLst>
                </p14:cNvPr>
                <p14:cNvContentPartPr/>
                <p14:nvPr/>
              </p14:nvContentPartPr>
              <p14:xfrm>
                <a:off x="10980349" y="4814437"/>
                <a:ext cx="343080" cy="149832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5733A0D2-3E8F-4C87-BB69-58E9124620AB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10962709" y="4796797"/>
                  <a:ext cx="378720" cy="153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1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224D53EA-2CFB-4D01-BE24-41C80B07CBA0}"/>
                    </a:ext>
                  </a:extLst>
                </p14:cNvPr>
                <p14:cNvContentPartPr/>
                <p14:nvPr/>
              </p14:nvContentPartPr>
              <p14:xfrm>
                <a:off x="11389309" y="4952677"/>
                <a:ext cx="98280" cy="118728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224D53EA-2CFB-4D01-BE24-41C80B07CBA0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11371309" y="4934677"/>
                  <a:ext cx="133920" cy="122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3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21BF4206-4845-46AA-9747-555E4F923110}"/>
                    </a:ext>
                  </a:extLst>
                </p14:cNvPr>
                <p14:cNvContentPartPr/>
                <p14:nvPr/>
              </p14:nvContentPartPr>
              <p14:xfrm>
                <a:off x="11338549" y="4588717"/>
                <a:ext cx="248400" cy="16200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21BF4206-4845-46AA-9747-555E4F923110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11320549" y="4571077"/>
                  <a:ext cx="28404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5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13A1CFA8-8FDE-4258-9E4C-1E06839855BD}"/>
                    </a:ext>
                  </a:extLst>
                </p14:cNvPr>
                <p14:cNvContentPartPr/>
                <p14:nvPr/>
              </p14:nvContentPartPr>
              <p14:xfrm>
                <a:off x="11598469" y="4491517"/>
                <a:ext cx="59040" cy="15876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13A1CFA8-8FDE-4258-9E4C-1E06839855BD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11580469" y="4473517"/>
                  <a:ext cx="9468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7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11AD2CB4-BCA3-4567-A5E3-D19F14C5C660}"/>
                    </a:ext>
                  </a:extLst>
                </p14:cNvPr>
                <p14:cNvContentPartPr/>
                <p14:nvPr/>
              </p14:nvContentPartPr>
              <p14:xfrm>
                <a:off x="11792509" y="4392877"/>
                <a:ext cx="226800" cy="26964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11AD2CB4-BCA3-4567-A5E3-D19F14C5C660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11774509" y="4375237"/>
                  <a:ext cx="262440" cy="30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9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095728B9-E51C-47D1-BCFF-3AFD854D67C0}"/>
                    </a:ext>
                  </a:extLst>
                </p14:cNvPr>
                <p14:cNvContentPartPr/>
                <p14:nvPr/>
              </p14:nvContentPartPr>
              <p14:xfrm>
                <a:off x="11334949" y="6117997"/>
                <a:ext cx="12240" cy="12852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095728B9-E51C-47D1-BCFF-3AFD854D67C0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11316949" y="6099997"/>
                  <a:ext cx="47880" cy="164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71">
            <p14:nvContentPartPr>
              <p14:cNvPr id="148" name="Ink 147">
                <a:extLst>
                  <a:ext uri="{FF2B5EF4-FFF2-40B4-BE49-F238E27FC236}">
                    <a16:creationId xmlns:a16="http://schemas.microsoft.com/office/drawing/2014/main" id="{B9098FC1-B322-4D72-B00B-2B825C6889B3}"/>
                  </a:ext>
                </a:extLst>
              </p14:cNvPr>
              <p14:cNvContentPartPr/>
              <p14:nvPr/>
            </p14:nvContentPartPr>
            <p14:xfrm>
              <a:off x="5389909" y="3153037"/>
              <a:ext cx="869760" cy="616680"/>
            </p14:xfrm>
          </p:contentPart>
        </mc:Choice>
        <mc:Fallback>
          <p:pic>
            <p:nvPicPr>
              <p:cNvPr id="148" name="Ink 147">
                <a:extLst>
                  <a:ext uri="{FF2B5EF4-FFF2-40B4-BE49-F238E27FC236}">
                    <a16:creationId xmlns:a16="http://schemas.microsoft.com/office/drawing/2014/main" id="{B9098FC1-B322-4D72-B00B-2B825C6889B3}"/>
                  </a:ext>
                </a:extLst>
              </p:cNvPr>
              <p:cNvPicPr/>
              <p:nvPr/>
            </p:nvPicPr>
            <p:blipFill>
              <a:blip r:embed="rId172"/>
              <a:stretch>
                <a:fillRect/>
              </a:stretch>
            </p:blipFill>
            <p:spPr>
              <a:xfrm>
                <a:off x="5372269" y="3135397"/>
                <a:ext cx="905400" cy="652320"/>
              </a:xfrm>
              <a:prstGeom prst="rect">
                <a:avLst/>
              </a:prstGeom>
            </p:spPr>
          </p:pic>
        </mc:Fallback>
      </mc:AlternateContent>
      <p:grpSp>
        <p:nvGrpSpPr>
          <p:cNvPr id="159" name="Group 158">
            <a:extLst>
              <a:ext uri="{FF2B5EF4-FFF2-40B4-BE49-F238E27FC236}">
                <a16:creationId xmlns:a16="http://schemas.microsoft.com/office/drawing/2014/main" id="{67A3F75D-A9C3-4B17-A40C-29E278F0A2EA}"/>
              </a:ext>
            </a:extLst>
          </p:cNvPr>
          <p:cNvGrpSpPr/>
          <p:nvPr/>
        </p:nvGrpSpPr>
        <p:grpSpPr>
          <a:xfrm>
            <a:off x="400309" y="2622757"/>
            <a:ext cx="3109320" cy="3836880"/>
            <a:chOff x="400309" y="2622757"/>
            <a:chExt cx="3109320" cy="3836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3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3F4BD886-8851-4305-A544-E2137A2A6B36}"/>
                    </a:ext>
                  </a:extLst>
                </p14:cNvPr>
                <p14:cNvContentPartPr/>
                <p14:nvPr/>
              </p14:nvContentPartPr>
              <p14:xfrm>
                <a:off x="658789" y="2738317"/>
                <a:ext cx="215280" cy="11988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3F4BD886-8851-4305-A544-E2137A2A6B36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640789" y="2720317"/>
                  <a:ext cx="25092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5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E308A0EF-57EA-4AB9-B49A-2CFD4F81FC05}"/>
                    </a:ext>
                  </a:extLst>
                </p14:cNvPr>
                <p14:cNvContentPartPr/>
                <p14:nvPr/>
              </p14:nvContentPartPr>
              <p14:xfrm>
                <a:off x="860749" y="2652997"/>
                <a:ext cx="74880" cy="14832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E308A0EF-57EA-4AB9-B49A-2CFD4F81FC05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843109" y="2634997"/>
                  <a:ext cx="11052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7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CA1A6B9A-A447-4AB9-B23D-595D2C1B43AF}"/>
                    </a:ext>
                  </a:extLst>
                </p14:cNvPr>
                <p14:cNvContentPartPr/>
                <p14:nvPr/>
              </p14:nvContentPartPr>
              <p14:xfrm>
                <a:off x="1078189" y="2622757"/>
                <a:ext cx="164520" cy="19692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CA1A6B9A-A447-4AB9-B23D-595D2C1B43AF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1060549" y="2605117"/>
                  <a:ext cx="20016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9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752D0722-EA38-43C7-B6DF-FE6DE158D9F4}"/>
                    </a:ext>
                  </a:extLst>
                </p14:cNvPr>
                <p14:cNvContentPartPr/>
                <p14:nvPr/>
              </p14:nvContentPartPr>
              <p14:xfrm>
                <a:off x="646909" y="3054037"/>
                <a:ext cx="126720" cy="129744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752D0722-EA38-43C7-B6DF-FE6DE158D9F4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629269" y="3036037"/>
                  <a:ext cx="162360" cy="133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1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45AC5440-CCCC-4C15-85FB-11362156BCC8}"/>
                    </a:ext>
                  </a:extLst>
                </p14:cNvPr>
                <p14:cNvContentPartPr/>
                <p14:nvPr/>
              </p14:nvContentPartPr>
              <p14:xfrm>
                <a:off x="400309" y="4170757"/>
                <a:ext cx="130680" cy="12960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45AC5440-CCCC-4C15-85FB-11362156BCC8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382669" y="4152757"/>
                  <a:ext cx="16632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3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8542D719-3BC8-4FDD-AD63-2920AC7304F6}"/>
                    </a:ext>
                  </a:extLst>
                </p14:cNvPr>
                <p14:cNvContentPartPr/>
                <p14:nvPr/>
              </p14:nvContentPartPr>
              <p14:xfrm>
                <a:off x="447469" y="3941437"/>
                <a:ext cx="360" cy="10836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8542D719-3BC8-4FDD-AD63-2920AC7304F6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429829" y="3923797"/>
                  <a:ext cx="3600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5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A07C78A7-7C65-4E6D-A669-B307BFC44EC8}"/>
                    </a:ext>
                  </a:extLst>
                </p14:cNvPr>
                <p14:cNvContentPartPr/>
                <p14:nvPr/>
              </p14:nvContentPartPr>
              <p14:xfrm>
                <a:off x="447469" y="3903277"/>
                <a:ext cx="78840" cy="1728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A07C78A7-7C65-4E6D-A669-B307BFC44EC8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429829" y="3885637"/>
                  <a:ext cx="11448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7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74A7C9ED-15D5-4152-9E64-8ED928984E3B}"/>
                    </a:ext>
                  </a:extLst>
                </p14:cNvPr>
                <p14:cNvContentPartPr/>
                <p14:nvPr/>
              </p14:nvContentPartPr>
              <p14:xfrm>
                <a:off x="420469" y="4010557"/>
                <a:ext cx="120240" cy="5724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74A7C9ED-15D5-4152-9E64-8ED928984E3B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402829" y="3992917"/>
                  <a:ext cx="15588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9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AF4902DA-6B25-48FA-95FE-38ECA1B00BBF}"/>
                    </a:ext>
                  </a:extLst>
                </p14:cNvPr>
                <p14:cNvContentPartPr/>
                <p14:nvPr/>
              </p14:nvContentPartPr>
              <p14:xfrm>
                <a:off x="516229" y="3405757"/>
                <a:ext cx="24840" cy="12528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AF4902DA-6B25-48FA-95FE-38ECA1B00BBF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498229" y="3387757"/>
                  <a:ext cx="6048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1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2C30A6AE-0E5B-46B8-98F0-6E600C975B7A}"/>
                    </a:ext>
                  </a:extLst>
                </p14:cNvPr>
                <p14:cNvContentPartPr/>
                <p14:nvPr/>
              </p14:nvContentPartPr>
              <p14:xfrm>
                <a:off x="531349" y="3417997"/>
                <a:ext cx="112320" cy="13932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2C30A6AE-0E5B-46B8-98F0-6E600C975B7A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513709" y="3399997"/>
                  <a:ext cx="14796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3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CB90BE1D-D6EE-45D0-AA79-B0979881C6B9}"/>
                    </a:ext>
                  </a:extLst>
                </p14:cNvPr>
                <p14:cNvContentPartPr/>
                <p14:nvPr/>
              </p14:nvContentPartPr>
              <p14:xfrm>
                <a:off x="540349" y="3643717"/>
                <a:ext cx="77040" cy="11556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CB90BE1D-D6EE-45D0-AA79-B0979881C6B9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522709" y="3625717"/>
                  <a:ext cx="11268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5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0FE41E01-43AC-4C91-B533-A00844A820F6}"/>
                    </a:ext>
                  </a:extLst>
                </p14:cNvPr>
                <p14:cNvContentPartPr/>
                <p14:nvPr/>
              </p14:nvContentPartPr>
              <p14:xfrm>
                <a:off x="510829" y="3748477"/>
                <a:ext cx="75240" cy="3024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0FE41E01-43AC-4C91-B533-A00844A820F6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492829" y="3730477"/>
                  <a:ext cx="11088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7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E3653021-2D71-4148-BBE0-CC80F6B40232}"/>
                    </a:ext>
                  </a:extLst>
                </p14:cNvPr>
                <p14:cNvContentPartPr/>
                <p14:nvPr/>
              </p14:nvContentPartPr>
              <p14:xfrm>
                <a:off x="604429" y="4964917"/>
                <a:ext cx="411120" cy="149472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E3653021-2D71-4148-BBE0-CC80F6B40232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586789" y="4946917"/>
                  <a:ext cx="446760" cy="153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9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5380D8D4-4A35-499E-87FC-5EB1D4226B2C}"/>
                    </a:ext>
                  </a:extLst>
                </p14:cNvPr>
                <p14:cNvContentPartPr/>
                <p14:nvPr/>
              </p14:nvContentPartPr>
              <p14:xfrm>
                <a:off x="1021309" y="4943677"/>
                <a:ext cx="27720" cy="148680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5380D8D4-4A35-499E-87FC-5EB1D4226B2C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1003669" y="4925677"/>
                  <a:ext cx="63360" cy="152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1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A137A1D5-583B-4998-BDD8-1663B8F429F8}"/>
                    </a:ext>
                  </a:extLst>
                </p14:cNvPr>
                <p14:cNvContentPartPr/>
                <p14:nvPr/>
              </p14:nvContentPartPr>
              <p14:xfrm>
                <a:off x="797749" y="4675837"/>
                <a:ext cx="235800" cy="16200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A137A1D5-583B-4998-BDD8-1663B8F429F8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779749" y="4657837"/>
                  <a:ext cx="27144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3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37BC2531-60C8-49C1-8185-04C3C9AB670B}"/>
                    </a:ext>
                  </a:extLst>
                </p14:cNvPr>
                <p14:cNvContentPartPr/>
                <p14:nvPr/>
              </p14:nvContentPartPr>
              <p14:xfrm>
                <a:off x="1015909" y="4580437"/>
                <a:ext cx="81360" cy="14256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37BC2531-60C8-49C1-8185-04C3C9AB670B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998269" y="4562797"/>
                  <a:ext cx="11700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5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A752F24E-A874-44A7-BACB-54FA9D8B3CD4}"/>
                    </a:ext>
                  </a:extLst>
                </p14:cNvPr>
                <p14:cNvContentPartPr/>
                <p14:nvPr/>
              </p14:nvContentPartPr>
              <p14:xfrm>
                <a:off x="1246309" y="4531837"/>
                <a:ext cx="93240" cy="19188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A752F24E-A874-44A7-BACB-54FA9D8B3CD4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1228309" y="4514197"/>
                  <a:ext cx="12888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7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F0ECCB1E-A456-4F60-A680-6C13ED8851C5}"/>
                    </a:ext>
                  </a:extLst>
                </p14:cNvPr>
                <p14:cNvContentPartPr/>
                <p14:nvPr/>
              </p14:nvContentPartPr>
              <p14:xfrm>
                <a:off x="1246309" y="4690237"/>
                <a:ext cx="94320" cy="1584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F0ECCB1E-A456-4F60-A680-6C13ED8851C5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1228309" y="4672597"/>
                  <a:ext cx="12996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9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1DF7F30A-14C6-4A5B-9F9A-892B6DA97958}"/>
                    </a:ext>
                  </a:extLst>
                </p14:cNvPr>
                <p14:cNvContentPartPr/>
                <p14:nvPr/>
              </p14:nvContentPartPr>
              <p14:xfrm>
                <a:off x="767149" y="6173437"/>
                <a:ext cx="118440" cy="15948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1DF7F30A-14C6-4A5B-9F9A-892B6DA97958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749149" y="6155437"/>
                  <a:ext cx="15408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1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08936E2C-002B-49B4-846F-3B2493605586}"/>
                    </a:ext>
                  </a:extLst>
                </p14:cNvPr>
                <p14:cNvContentPartPr/>
                <p14:nvPr/>
              </p14:nvContentPartPr>
              <p14:xfrm>
                <a:off x="785869" y="5538037"/>
                <a:ext cx="41760" cy="10584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08936E2C-002B-49B4-846F-3B2493605586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768229" y="5520397"/>
                  <a:ext cx="7740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3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55F27E90-BA05-435E-AB0F-8B739E356616}"/>
                    </a:ext>
                  </a:extLst>
                </p14:cNvPr>
                <p14:cNvContentPartPr/>
                <p14:nvPr/>
              </p14:nvContentPartPr>
              <p14:xfrm>
                <a:off x="746989" y="5481157"/>
                <a:ext cx="115920" cy="5724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55F27E90-BA05-435E-AB0F-8B739E356616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729349" y="5463517"/>
                  <a:ext cx="15156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5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AE904388-8FCC-4D17-942C-0B002FBA1C18}"/>
                    </a:ext>
                  </a:extLst>
                </p14:cNvPr>
                <p14:cNvContentPartPr/>
                <p14:nvPr/>
              </p14:nvContentPartPr>
              <p14:xfrm>
                <a:off x="800269" y="5879317"/>
                <a:ext cx="360" cy="12528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AE904388-8FCC-4D17-942C-0B002FBA1C18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782629" y="5861317"/>
                  <a:ext cx="3600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7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BBBFDB5C-B123-4DFD-8DFE-ED44665A989B}"/>
                    </a:ext>
                  </a:extLst>
                </p14:cNvPr>
                <p14:cNvContentPartPr/>
                <p14:nvPr/>
              </p14:nvContentPartPr>
              <p14:xfrm>
                <a:off x="849229" y="5852317"/>
                <a:ext cx="102240" cy="17172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BBBFDB5C-B123-4DFD-8DFE-ED44665A989B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831229" y="5834677"/>
                  <a:ext cx="13788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9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0CB78FAD-CED2-4E71-A0C0-1468DCD8A52A}"/>
                    </a:ext>
                  </a:extLst>
                </p14:cNvPr>
                <p14:cNvContentPartPr/>
                <p14:nvPr/>
              </p14:nvContentPartPr>
              <p14:xfrm>
                <a:off x="2276629" y="3562717"/>
                <a:ext cx="98640" cy="14940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0CB78FAD-CED2-4E71-A0C0-1468DCD8A52A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2258629" y="3545077"/>
                  <a:ext cx="13428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1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AAFAEA78-7552-4ACD-BF76-40C4DA6DEA24}"/>
                    </a:ext>
                  </a:extLst>
                </p14:cNvPr>
                <p14:cNvContentPartPr/>
                <p14:nvPr/>
              </p14:nvContentPartPr>
              <p14:xfrm>
                <a:off x="2618629" y="3128197"/>
                <a:ext cx="850320" cy="9684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AAFAEA78-7552-4ACD-BF76-40C4DA6DEA24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2600629" y="3110197"/>
                  <a:ext cx="88596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3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5D964A80-7873-4924-BD94-04F02B00FCFB}"/>
                    </a:ext>
                  </a:extLst>
                </p14:cNvPr>
                <p14:cNvContentPartPr/>
                <p14:nvPr/>
              </p14:nvContentPartPr>
              <p14:xfrm>
                <a:off x="3385429" y="3116677"/>
                <a:ext cx="124200" cy="19116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5D964A80-7873-4924-BD94-04F02B00FCFB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3367789" y="3098677"/>
                  <a:ext cx="159840" cy="226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B854A8CD-037A-4677-87F3-6E98DF3C8000}"/>
              </a:ext>
            </a:extLst>
          </p:cNvPr>
          <p:cNvGrpSpPr/>
          <p:nvPr/>
        </p:nvGrpSpPr>
        <p:grpSpPr>
          <a:xfrm>
            <a:off x="8624851" y="5614366"/>
            <a:ext cx="756000" cy="512640"/>
            <a:chOff x="8624851" y="5614366"/>
            <a:chExt cx="756000" cy="512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5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DF347233-5617-401E-952A-1BC085839218}"/>
                    </a:ext>
                  </a:extLst>
                </p14:cNvPr>
                <p14:cNvContentPartPr/>
                <p14:nvPr/>
              </p14:nvContentPartPr>
              <p14:xfrm>
                <a:off x="8686051" y="5616886"/>
                <a:ext cx="694800" cy="51012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DF347233-5617-401E-952A-1BC085839218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8668411" y="5598886"/>
                  <a:ext cx="730440" cy="54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7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607FA147-0F6A-4FCC-9369-8EEA5D869AE0}"/>
                    </a:ext>
                  </a:extLst>
                </p14:cNvPr>
                <p14:cNvContentPartPr/>
                <p14:nvPr/>
              </p14:nvContentPartPr>
              <p14:xfrm>
                <a:off x="8624851" y="5614366"/>
                <a:ext cx="741960" cy="48312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607FA147-0F6A-4FCC-9369-8EEA5D869AE0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8606851" y="5596366"/>
                  <a:ext cx="777600" cy="5187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780498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46CDDE0-D4DB-4012-9217-6E7EEEC4B0C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Animation demo (8-puzzle problem)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69862D-2972-4401-A0A2-58A2584641E0}"/>
              </a:ext>
            </a:extLst>
          </p:cNvPr>
          <p:cNvSpPr txBox="1"/>
          <p:nvPr/>
        </p:nvSpPr>
        <p:spPr>
          <a:xfrm>
            <a:off x="2698474" y="2951922"/>
            <a:ext cx="6708913" cy="13318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  <a:hlinkClick r:id="rId2"/>
              </a:rPr>
              <a:t>http://tristanpenman.com/demos/n-puzzle/</a:t>
            </a:r>
            <a:endParaRPr lang="en-US" sz="22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74395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D222C68-0C43-46CC-9C6E-168960E8BD4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DFS versus BFS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A5F2524-0853-4743-A2FD-499E8B6D5407}"/>
              </a:ext>
            </a:extLst>
          </p:cNvPr>
          <p:cNvSpPr/>
          <p:nvPr/>
        </p:nvSpPr>
        <p:spPr>
          <a:xfrm>
            <a:off x="1625048" y="1673064"/>
            <a:ext cx="8855765" cy="3077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400">
                <a:latin typeface="Roboto" panose="02000000000000000000" pitchFamily="2" charset="0"/>
                <a:ea typeface="Roboto" panose="02000000000000000000" pitchFamily="2" charset="0"/>
              </a:rPr>
              <a:t>BFS is optimal (with condition). DFS is </a:t>
            </a:r>
            <a:r>
              <a:rPr lang="en-US" sz="2400" b="1">
                <a:latin typeface="Roboto" panose="02000000000000000000" pitchFamily="2" charset="0"/>
                <a:ea typeface="Roboto" panose="02000000000000000000" pitchFamily="2" charset="0"/>
              </a:rPr>
              <a:t>nonoptimal</a:t>
            </a:r>
            <a:r>
              <a:rPr lang="en-US" sz="2400"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</a:p>
          <a:p>
            <a:pPr>
              <a:spcAft>
                <a:spcPts val="1200"/>
              </a:spcAft>
            </a:pPr>
            <a:endParaRPr lang="en-US" sz="240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spcAft>
                <a:spcPts val="1200"/>
              </a:spcAft>
            </a:pPr>
            <a:endParaRPr lang="en-US" sz="240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spcAft>
                <a:spcPts val="1200"/>
              </a:spcAft>
            </a:pPr>
            <a:r>
              <a:rPr lang="en-US" sz="2400">
                <a:latin typeface="Roboto" panose="02000000000000000000" pitchFamily="2" charset="0"/>
                <a:ea typeface="Roboto" panose="02000000000000000000" pitchFamily="2" charset="0"/>
              </a:rPr>
              <a:t>DFS is </a:t>
            </a:r>
            <a:r>
              <a:rPr lang="en-US" sz="2400" b="1">
                <a:latin typeface="Roboto" panose="02000000000000000000" pitchFamily="2" charset="0"/>
                <a:ea typeface="Roboto" panose="02000000000000000000" pitchFamily="2" charset="0"/>
              </a:rPr>
              <a:t>better than BFS in space complexity</a:t>
            </a:r>
            <a:r>
              <a:rPr lang="en-US" sz="2400"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en-US" sz="2400" strike="sngStrike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</a:p>
          <a:p>
            <a:pPr>
              <a:spcAft>
                <a:spcPts val="1200"/>
              </a:spcAft>
            </a:pPr>
            <a:endParaRPr lang="en-US" sz="2400" strike="sngStrike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spcAft>
                <a:spcPts val="1200"/>
              </a:spcAft>
            </a:pPr>
            <a:r>
              <a:rPr lang="en-US" sz="2400">
                <a:latin typeface="Roboto" panose="02000000000000000000" pitchFamily="2" charset="0"/>
                <a:ea typeface="Roboto" panose="02000000000000000000" pitchFamily="2" charset="0"/>
              </a:rPr>
              <a:t>For example, </a:t>
            </a:r>
            <a:r>
              <a:rPr lang="en-US" sz="2400" strike="sngStrike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53D43F15-2B63-463A-8504-26E8172EB75F}"/>
                  </a:ext>
                </a:extLst>
              </p14:cNvPr>
              <p14:cNvContentPartPr/>
              <p14:nvPr/>
            </p14:nvContentPartPr>
            <p14:xfrm>
              <a:off x="2495869" y="2190757"/>
              <a:ext cx="1143720" cy="4752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53D43F15-2B63-463A-8504-26E8172EB75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77869" y="2173117"/>
                <a:ext cx="1179360" cy="8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1C9754E2-3D64-429C-BE99-8AEA3AC84FA2}"/>
                  </a:ext>
                </a:extLst>
              </p14:cNvPr>
              <p14:cNvContentPartPr/>
              <p14:nvPr/>
            </p14:nvContentPartPr>
            <p14:xfrm>
              <a:off x="3928669" y="2031277"/>
              <a:ext cx="1677960" cy="8604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1C9754E2-3D64-429C-BE99-8AEA3AC84FA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911029" y="2013277"/>
                <a:ext cx="1713600" cy="121680"/>
              </a:xfrm>
              <a:prstGeom prst="rect">
                <a:avLst/>
              </a:prstGeom>
            </p:spPr>
          </p:pic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99EE9375-890F-4830-84E5-2B501582C1AE}"/>
              </a:ext>
            </a:extLst>
          </p:cNvPr>
          <p:cNvGrpSpPr/>
          <p:nvPr/>
        </p:nvGrpSpPr>
        <p:grpSpPr>
          <a:xfrm>
            <a:off x="1729429" y="2295157"/>
            <a:ext cx="607320" cy="229680"/>
            <a:chOff x="1729429" y="2295157"/>
            <a:chExt cx="607320" cy="229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51FF8FB3-02C7-4C21-8B8E-EA44068AA46E}"/>
                    </a:ext>
                  </a:extLst>
                </p14:cNvPr>
                <p14:cNvContentPartPr/>
                <p14:nvPr/>
              </p14:nvContentPartPr>
              <p14:xfrm>
                <a:off x="1729429" y="2314957"/>
                <a:ext cx="188640" cy="18540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51FF8FB3-02C7-4C21-8B8E-EA44068AA46E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711429" y="2297317"/>
                  <a:ext cx="22428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06D1B911-D47C-4581-A3F2-AA8777D35412}"/>
                    </a:ext>
                  </a:extLst>
                </p14:cNvPr>
                <p14:cNvContentPartPr/>
                <p14:nvPr/>
              </p14:nvContentPartPr>
              <p14:xfrm>
                <a:off x="2039029" y="2320357"/>
                <a:ext cx="117000" cy="14220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06D1B911-D47C-4581-A3F2-AA8777D35412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021389" y="2302357"/>
                  <a:ext cx="15264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CD9E1A87-E9D2-4FCB-923B-62FFD01F1379}"/>
                    </a:ext>
                  </a:extLst>
                </p14:cNvPr>
                <p14:cNvContentPartPr/>
                <p14:nvPr/>
              </p14:nvContentPartPr>
              <p14:xfrm>
                <a:off x="2190949" y="2295157"/>
                <a:ext cx="145800" cy="22968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CD9E1A87-E9D2-4FCB-923B-62FFD01F1379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172949" y="2277517"/>
                  <a:ext cx="181440" cy="265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05E40178-0F7F-464E-9B01-6FD3060CABA0}"/>
                  </a:ext>
                </a:extLst>
              </p14:cNvPr>
              <p14:cNvContentPartPr/>
              <p14:nvPr/>
            </p14:nvContentPartPr>
            <p14:xfrm>
              <a:off x="1613509" y="2667397"/>
              <a:ext cx="766080" cy="4140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05E40178-0F7F-464E-9B01-6FD3060CABA0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595509" y="2649757"/>
                <a:ext cx="801720" cy="7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787E94C2-5374-4D69-AC8E-2AE7974F01F9}"/>
                  </a:ext>
                </a:extLst>
              </p14:cNvPr>
              <p14:cNvContentPartPr/>
              <p14:nvPr/>
            </p14:nvContentPartPr>
            <p14:xfrm>
              <a:off x="6977509" y="2134237"/>
              <a:ext cx="1685880" cy="6912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787E94C2-5374-4D69-AC8E-2AE7974F01F9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959869" y="2116597"/>
                <a:ext cx="1721520" cy="10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FFC32FC6-5F38-4BDC-B0F9-3BC00D6DD948}"/>
                  </a:ext>
                </a:extLst>
              </p14:cNvPr>
              <p14:cNvContentPartPr/>
              <p14:nvPr/>
            </p14:nvContentPartPr>
            <p14:xfrm>
              <a:off x="1770469" y="3648037"/>
              <a:ext cx="465840" cy="5940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FFC32FC6-5F38-4BDC-B0F9-3BC00D6DD948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752469" y="3630037"/>
                <a:ext cx="501480" cy="95040"/>
              </a:xfrm>
              <a:prstGeom prst="rect">
                <a:avLst/>
              </a:prstGeom>
            </p:spPr>
          </p:pic>
        </mc:Fallback>
      </mc:AlternateContent>
      <p:grpSp>
        <p:nvGrpSpPr>
          <p:cNvPr id="18" name="Group 17">
            <a:extLst>
              <a:ext uri="{FF2B5EF4-FFF2-40B4-BE49-F238E27FC236}">
                <a16:creationId xmlns:a16="http://schemas.microsoft.com/office/drawing/2014/main" id="{F6B83731-A566-4224-A3E3-5E26DAB5A30B}"/>
              </a:ext>
            </a:extLst>
          </p:cNvPr>
          <p:cNvGrpSpPr/>
          <p:nvPr/>
        </p:nvGrpSpPr>
        <p:grpSpPr>
          <a:xfrm>
            <a:off x="4296949" y="3628957"/>
            <a:ext cx="3145680" cy="160200"/>
            <a:chOff x="4296949" y="3628957"/>
            <a:chExt cx="3145680" cy="160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199539F3-E62D-4617-8084-EF3D5E32B912}"/>
                    </a:ext>
                  </a:extLst>
                </p14:cNvPr>
                <p14:cNvContentPartPr/>
                <p14:nvPr/>
              </p14:nvContentPartPr>
              <p14:xfrm>
                <a:off x="4296949" y="3641917"/>
                <a:ext cx="333360" cy="1080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199539F3-E62D-4617-8084-EF3D5E32B912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278949" y="3624277"/>
                  <a:ext cx="36900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E48077AF-4531-4201-8B89-2536AE5917BB}"/>
                    </a:ext>
                  </a:extLst>
                </p14:cNvPr>
                <p14:cNvContentPartPr/>
                <p14:nvPr/>
              </p14:nvContentPartPr>
              <p14:xfrm>
                <a:off x="5242309" y="3628957"/>
                <a:ext cx="2200320" cy="16020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E48077AF-4531-4201-8B89-2536AE5917BB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5224669" y="3611317"/>
                  <a:ext cx="2235960" cy="195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00BAE028-C384-49C8-BB5F-280729852AF5}"/>
                  </a:ext>
                </a:extLst>
              </p14:cNvPr>
              <p14:cNvContentPartPr/>
              <p14:nvPr/>
            </p14:nvContentPartPr>
            <p14:xfrm>
              <a:off x="2784949" y="4977877"/>
              <a:ext cx="168120" cy="35676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00BAE028-C384-49C8-BB5F-280729852AF5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767309" y="4959877"/>
                <a:ext cx="203760" cy="39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53A1961B-6A19-443B-8CD5-29D0E2192D5D}"/>
                  </a:ext>
                </a:extLst>
              </p14:cNvPr>
              <p14:cNvContentPartPr/>
              <p14:nvPr/>
            </p14:nvContentPartPr>
            <p14:xfrm>
              <a:off x="3038029" y="5115757"/>
              <a:ext cx="217800" cy="12204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53A1961B-6A19-443B-8CD5-29D0E2192D5D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020389" y="5098117"/>
                <a:ext cx="253440" cy="15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BBA66A05-8657-43EC-B514-86C9666C5615}"/>
                  </a:ext>
                </a:extLst>
              </p14:cNvPr>
              <p14:cNvContentPartPr/>
              <p14:nvPr/>
            </p14:nvContentPartPr>
            <p14:xfrm>
              <a:off x="3388309" y="5087317"/>
              <a:ext cx="169920" cy="249480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BBA66A05-8657-43EC-B514-86C9666C5615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3370309" y="5069677"/>
                <a:ext cx="205560" cy="28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63220561-D881-4F4D-9F43-BA38FB160A57}"/>
                  </a:ext>
                </a:extLst>
              </p14:cNvPr>
              <p14:cNvContentPartPr/>
              <p14:nvPr/>
            </p14:nvContentPartPr>
            <p14:xfrm>
              <a:off x="3723109" y="5023957"/>
              <a:ext cx="158400" cy="343440"/>
            </p14:xfrm>
          </p:contentPart>
        </mc:Choice>
        <mc:Fallback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63220561-D881-4F4D-9F43-BA38FB160A57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705109" y="5006317"/>
                <a:ext cx="194040" cy="37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74EA8239-1775-40B4-85EE-9BC8E42C7811}"/>
                  </a:ext>
                </a:extLst>
              </p14:cNvPr>
              <p14:cNvContentPartPr/>
              <p14:nvPr/>
            </p14:nvContentPartPr>
            <p14:xfrm>
              <a:off x="4414309" y="5188117"/>
              <a:ext cx="294480" cy="1080"/>
            </p14:xfrm>
          </p:contentPart>
        </mc:Choice>
        <mc:Fallback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74EA8239-1775-40B4-85EE-9BC8E42C7811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4396309" y="5170117"/>
                <a:ext cx="330120" cy="3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9301A809-85AB-45EB-98C5-9C516D087B7B}"/>
                  </a:ext>
                </a:extLst>
              </p14:cNvPr>
              <p14:cNvContentPartPr/>
              <p14:nvPr/>
            </p14:nvContentPartPr>
            <p14:xfrm>
              <a:off x="4641469" y="5036917"/>
              <a:ext cx="177840" cy="31860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9301A809-85AB-45EB-98C5-9C516D087B7B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4623829" y="5019277"/>
                <a:ext cx="213480" cy="35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A67E671E-65A3-4F78-8548-2C7BA5001C8F}"/>
                  </a:ext>
                </a:extLst>
              </p14:cNvPr>
              <p14:cNvContentPartPr/>
              <p14:nvPr/>
            </p14:nvContentPartPr>
            <p14:xfrm>
              <a:off x="5227189" y="5075077"/>
              <a:ext cx="109080" cy="330840"/>
            </p14:xfrm>
          </p:contentPart>
        </mc:Choice>
        <mc:Fallback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A67E671E-65A3-4F78-8548-2C7BA5001C8F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5209189" y="5057437"/>
                <a:ext cx="144720" cy="36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1EF0B9BA-CF5B-4F72-B530-DFC0163BAF1E}"/>
                  </a:ext>
                </a:extLst>
              </p14:cNvPr>
              <p14:cNvContentPartPr/>
              <p14:nvPr/>
            </p14:nvContentPartPr>
            <p14:xfrm>
              <a:off x="5482429" y="5039437"/>
              <a:ext cx="220680" cy="353880"/>
            </p14:xfrm>
          </p:contentPart>
        </mc:Choice>
        <mc:Fallback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1EF0B9BA-CF5B-4F72-B530-DFC0163BAF1E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5464789" y="5021437"/>
                <a:ext cx="256320" cy="38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4645E22E-A609-4ECB-A2EA-D952C0824020}"/>
                  </a:ext>
                </a:extLst>
              </p14:cNvPr>
              <p14:cNvContentPartPr/>
              <p14:nvPr/>
            </p14:nvContentPartPr>
            <p14:xfrm>
              <a:off x="5516629" y="5205037"/>
              <a:ext cx="189720" cy="25560"/>
            </p14:xfrm>
          </p:contentPart>
        </mc:Choice>
        <mc:Fallback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4645E22E-A609-4ECB-A2EA-D952C0824020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5498989" y="5187397"/>
                <a:ext cx="225360" cy="6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EAC562B7-D52C-4802-B812-9E72374C61EA}"/>
                  </a:ext>
                </a:extLst>
              </p14:cNvPr>
              <p14:cNvContentPartPr/>
              <p14:nvPr/>
            </p14:nvContentPartPr>
            <p14:xfrm>
              <a:off x="6136549" y="5226277"/>
              <a:ext cx="360" cy="360"/>
            </p14:xfrm>
          </p:contentPart>
        </mc:Choice>
        <mc:Fallback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EAC562B7-D52C-4802-B812-9E72374C61EA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6118909" y="5208277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EC10C27A-2C88-44C9-8278-AECED1F6D821}"/>
                  </a:ext>
                </a:extLst>
              </p14:cNvPr>
              <p14:cNvContentPartPr/>
              <p14:nvPr/>
            </p14:nvContentPartPr>
            <p14:xfrm>
              <a:off x="6134749" y="5331757"/>
              <a:ext cx="360" cy="360"/>
            </p14:xfrm>
          </p:contentPart>
        </mc:Choice>
        <mc:Fallback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EC10C27A-2C88-44C9-8278-AECED1F6D821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6117109" y="5314117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7636B7C4-0B9B-4B5D-81B1-01FB23B05DF1}"/>
                  </a:ext>
                </a:extLst>
              </p14:cNvPr>
              <p14:cNvContentPartPr/>
              <p14:nvPr/>
            </p14:nvContentPartPr>
            <p14:xfrm>
              <a:off x="5751349" y="4956997"/>
              <a:ext cx="186120" cy="322560"/>
            </p14:xfrm>
          </p:contentPart>
        </mc:Choice>
        <mc:Fallback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7636B7C4-0B9B-4B5D-81B1-01FB23B05DF1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5733709" y="4938997"/>
                <a:ext cx="221760" cy="358200"/>
              </a:xfrm>
              <a:prstGeom prst="rect">
                <a:avLst/>
              </a:prstGeom>
            </p:spPr>
          </p:pic>
        </mc:Fallback>
      </mc:AlternateContent>
      <p:grpSp>
        <p:nvGrpSpPr>
          <p:cNvPr id="42" name="Group 41">
            <a:extLst>
              <a:ext uri="{FF2B5EF4-FFF2-40B4-BE49-F238E27FC236}">
                <a16:creationId xmlns:a16="http://schemas.microsoft.com/office/drawing/2014/main" id="{93DFBB71-564A-468C-96A6-385C04A021FA}"/>
              </a:ext>
            </a:extLst>
          </p:cNvPr>
          <p:cNvGrpSpPr/>
          <p:nvPr/>
        </p:nvGrpSpPr>
        <p:grpSpPr>
          <a:xfrm>
            <a:off x="6674389" y="4957357"/>
            <a:ext cx="1457640" cy="406080"/>
            <a:chOff x="6674389" y="4957357"/>
            <a:chExt cx="1457640" cy="406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93874CCB-C4E4-4DB9-B204-A59A96EB6C60}"/>
                    </a:ext>
                  </a:extLst>
                </p14:cNvPr>
                <p14:cNvContentPartPr/>
                <p14:nvPr/>
              </p14:nvContentPartPr>
              <p14:xfrm>
                <a:off x="6674389" y="5061037"/>
                <a:ext cx="146160" cy="22572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93874CCB-C4E4-4DB9-B204-A59A96EB6C60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6656749" y="5043397"/>
                  <a:ext cx="18180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3AE4E701-6705-4572-AE88-E9769DD57B8C}"/>
                    </a:ext>
                  </a:extLst>
                </p14:cNvPr>
                <p14:cNvContentPartPr/>
                <p14:nvPr/>
              </p14:nvContentPartPr>
              <p14:xfrm>
                <a:off x="7001629" y="5028277"/>
                <a:ext cx="124200" cy="26964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3AE4E701-6705-4572-AE88-E9769DD57B8C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6983989" y="5010277"/>
                  <a:ext cx="159840" cy="30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2698E14B-048C-4DE4-8179-53A49317F529}"/>
                    </a:ext>
                  </a:extLst>
                </p14:cNvPr>
                <p14:cNvContentPartPr/>
                <p14:nvPr/>
              </p14:nvContentPartPr>
              <p14:xfrm>
                <a:off x="7317709" y="4957357"/>
                <a:ext cx="131400" cy="34560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2698E14B-048C-4DE4-8179-53A49317F529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7300069" y="4939717"/>
                  <a:ext cx="167040" cy="38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15974728-E215-471B-8B32-94CA7E21DDC5}"/>
                    </a:ext>
                  </a:extLst>
                </p14:cNvPr>
                <p14:cNvContentPartPr/>
                <p14:nvPr/>
              </p14:nvContentPartPr>
              <p14:xfrm>
                <a:off x="7620829" y="5026837"/>
                <a:ext cx="264600" cy="33660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15974728-E215-471B-8B32-94CA7E21DDC5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7603189" y="5009197"/>
                  <a:ext cx="300240" cy="37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201350EE-309C-4531-BC3B-06532E12122D}"/>
                    </a:ext>
                  </a:extLst>
                </p14:cNvPr>
                <p14:cNvContentPartPr/>
                <p14:nvPr/>
              </p14:nvContentPartPr>
              <p14:xfrm>
                <a:off x="7772389" y="5181637"/>
                <a:ext cx="183600" cy="6192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201350EE-309C-4531-BC3B-06532E12122D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7754749" y="5163637"/>
                  <a:ext cx="21924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674F9E8D-B5FE-4B72-B997-F5F4B42E3338}"/>
                    </a:ext>
                  </a:extLst>
                </p14:cNvPr>
                <p14:cNvContentPartPr/>
                <p14:nvPr/>
              </p14:nvContentPartPr>
              <p14:xfrm>
                <a:off x="8021509" y="5039077"/>
                <a:ext cx="110520" cy="30600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674F9E8D-B5FE-4B72-B997-F5F4B42E3338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8003869" y="5021077"/>
                  <a:ext cx="146160" cy="341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AA193D60-28FA-4F50-AAA6-67C35DFC3FBF}"/>
              </a:ext>
            </a:extLst>
          </p:cNvPr>
          <p:cNvGrpSpPr/>
          <p:nvPr/>
        </p:nvGrpSpPr>
        <p:grpSpPr>
          <a:xfrm>
            <a:off x="4363549" y="5725597"/>
            <a:ext cx="352800" cy="266040"/>
            <a:chOff x="4363549" y="5725597"/>
            <a:chExt cx="352800" cy="266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4C90A3AE-EEEF-417C-9EAF-D7FD98359E0A}"/>
                    </a:ext>
                  </a:extLst>
                </p14:cNvPr>
                <p14:cNvContentPartPr/>
                <p14:nvPr/>
              </p14:nvContentPartPr>
              <p14:xfrm>
                <a:off x="4363549" y="5810917"/>
                <a:ext cx="280800" cy="5976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4C90A3AE-EEEF-417C-9EAF-D7FD98359E0A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4345909" y="5793277"/>
                  <a:ext cx="31644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272E314E-FD80-4A10-B7E9-97F6A75EB812}"/>
                    </a:ext>
                  </a:extLst>
                </p14:cNvPr>
                <p14:cNvContentPartPr/>
                <p14:nvPr/>
              </p14:nvContentPartPr>
              <p14:xfrm>
                <a:off x="4545709" y="5725597"/>
                <a:ext cx="170640" cy="26604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272E314E-FD80-4A10-B7E9-97F6A75EB812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4528069" y="5707957"/>
                  <a:ext cx="206280" cy="301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B0A1232-17B8-414D-93F9-00B59453CEEF}"/>
              </a:ext>
            </a:extLst>
          </p:cNvPr>
          <p:cNvGrpSpPr/>
          <p:nvPr/>
        </p:nvGrpSpPr>
        <p:grpSpPr>
          <a:xfrm>
            <a:off x="5184709" y="5729557"/>
            <a:ext cx="846720" cy="294480"/>
            <a:chOff x="5184709" y="5729557"/>
            <a:chExt cx="846720" cy="294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CD9003F9-D9CE-4CBF-AB4A-C5C50D6F9BB8}"/>
                    </a:ext>
                  </a:extLst>
                </p14:cNvPr>
                <p14:cNvContentPartPr/>
                <p14:nvPr/>
              </p14:nvContentPartPr>
              <p14:xfrm>
                <a:off x="5184709" y="5729557"/>
                <a:ext cx="129600" cy="29448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CD9003F9-D9CE-4CBF-AB4A-C5C50D6F9BB8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5166709" y="5711917"/>
                  <a:ext cx="165240" cy="33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FA100BF6-03A2-4150-BC19-DBB1A78CA4C9}"/>
                    </a:ext>
                  </a:extLst>
                </p14:cNvPr>
                <p14:cNvContentPartPr/>
                <p14:nvPr/>
              </p14:nvContentPartPr>
              <p14:xfrm>
                <a:off x="5432029" y="5729557"/>
                <a:ext cx="142200" cy="22284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FA100BF6-03A2-4150-BC19-DBB1A78CA4C9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5414029" y="5711917"/>
                  <a:ext cx="17784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DDB6CF2A-F2E9-466D-A7A8-3A94540C3CC4}"/>
                    </a:ext>
                  </a:extLst>
                </p14:cNvPr>
                <p14:cNvContentPartPr/>
                <p14:nvPr/>
              </p14:nvContentPartPr>
              <p14:xfrm>
                <a:off x="5450749" y="5845117"/>
                <a:ext cx="139320" cy="1836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DDB6CF2A-F2E9-466D-A7A8-3A94540C3CC4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5433109" y="5827117"/>
                  <a:ext cx="17496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724186B4-65BD-439B-BFAF-5B2B8FB8B746}"/>
                    </a:ext>
                  </a:extLst>
                </p14:cNvPr>
                <p14:cNvContentPartPr/>
                <p14:nvPr/>
              </p14:nvContentPartPr>
              <p14:xfrm>
                <a:off x="5632549" y="5752597"/>
                <a:ext cx="398880" cy="27144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724186B4-65BD-439B-BFAF-5B2B8FB8B746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5614909" y="5734597"/>
                  <a:ext cx="434520" cy="30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24A7CB2E-3814-49E6-9673-00BC9ABA7E47}"/>
                    </a:ext>
                  </a:extLst>
                </p14:cNvPr>
                <p14:cNvContentPartPr/>
                <p14:nvPr/>
              </p14:nvContentPartPr>
              <p14:xfrm>
                <a:off x="6030349" y="5970757"/>
                <a:ext cx="360" cy="36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24A7CB2E-3814-49E6-9673-00BC9ABA7E47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012349" y="5953117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761B7EB-0985-499A-ABC9-9B102A555C36}"/>
              </a:ext>
            </a:extLst>
          </p:cNvPr>
          <p:cNvGrpSpPr/>
          <p:nvPr/>
        </p:nvGrpSpPr>
        <p:grpSpPr>
          <a:xfrm>
            <a:off x="6677269" y="5752237"/>
            <a:ext cx="1233720" cy="397440"/>
            <a:chOff x="6677269" y="5752237"/>
            <a:chExt cx="1233720" cy="397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4CAA8A7F-3DE0-440A-8FE0-30A6EF2DD3E9}"/>
                    </a:ext>
                  </a:extLst>
                </p14:cNvPr>
                <p14:cNvContentPartPr/>
                <p14:nvPr/>
              </p14:nvContentPartPr>
              <p14:xfrm>
                <a:off x="6677269" y="5841877"/>
                <a:ext cx="87840" cy="22032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4CAA8A7F-3DE0-440A-8FE0-30A6EF2DD3E9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659269" y="5824237"/>
                  <a:ext cx="12348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32C9858A-2819-4065-BE3F-28FD1E34FACB}"/>
                    </a:ext>
                  </a:extLst>
                </p14:cNvPr>
                <p14:cNvContentPartPr/>
                <p14:nvPr/>
              </p14:nvContentPartPr>
              <p14:xfrm>
                <a:off x="6869149" y="5752237"/>
                <a:ext cx="188280" cy="28836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32C9858A-2819-4065-BE3F-28FD1E34FACB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851509" y="5734237"/>
                  <a:ext cx="223920" cy="32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083FC776-A0E4-4A8E-A621-EC414275AB4F}"/>
                    </a:ext>
                  </a:extLst>
                </p14:cNvPr>
                <p14:cNvContentPartPr/>
                <p14:nvPr/>
              </p14:nvContentPartPr>
              <p14:xfrm>
                <a:off x="7114309" y="5759797"/>
                <a:ext cx="180360" cy="33048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083FC776-A0E4-4A8E-A621-EC414275AB4F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7096309" y="5741797"/>
                  <a:ext cx="216000" cy="36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64391C2A-2B86-4958-8580-61CF3D400757}"/>
                    </a:ext>
                  </a:extLst>
                </p14:cNvPr>
                <p14:cNvContentPartPr/>
                <p14:nvPr/>
              </p14:nvContentPartPr>
              <p14:xfrm>
                <a:off x="7447669" y="5830357"/>
                <a:ext cx="41040" cy="27072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64391C2A-2B86-4958-8580-61CF3D400757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7429669" y="5812717"/>
                  <a:ext cx="76680" cy="30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1A709067-56C0-4911-B064-63192E6D4B64}"/>
                    </a:ext>
                  </a:extLst>
                </p14:cNvPr>
                <p14:cNvContentPartPr/>
                <p14:nvPr/>
              </p14:nvContentPartPr>
              <p14:xfrm>
                <a:off x="7494109" y="5881117"/>
                <a:ext cx="165960" cy="18828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1A709067-56C0-4911-B064-63192E6D4B64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7476469" y="5863477"/>
                  <a:ext cx="20160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9DD56150-CD42-4C6D-8D39-6B04FB90057F}"/>
                    </a:ext>
                  </a:extLst>
                </p14:cNvPr>
                <p14:cNvContentPartPr/>
                <p14:nvPr/>
              </p14:nvContentPartPr>
              <p14:xfrm>
                <a:off x="7769869" y="5864917"/>
                <a:ext cx="141120" cy="28476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9DD56150-CD42-4C6D-8D39-6B04FB90057F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752229" y="5846917"/>
                  <a:ext cx="176760" cy="3204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0086372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C83B2FD5-6E52-4A90-A658-491B4767C820}"/>
                  </a:ext>
                </a:extLst>
              </p14:cNvPr>
              <p14:cNvContentPartPr/>
              <p14:nvPr/>
            </p14:nvContentPartPr>
            <p14:xfrm>
              <a:off x="2747898" y="1687222"/>
              <a:ext cx="377640" cy="3848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C83B2FD5-6E52-4A90-A658-491B4767C82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730258" y="1669582"/>
                <a:ext cx="413280" cy="42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28" name="Ink 227">
                <a:extLst>
                  <a:ext uri="{FF2B5EF4-FFF2-40B4-BE49-F238E27FC236}">
                    <a16:creationId xmlns:a16="http://schemas.microsoft.com/office/drawing/2014/main" id="{D7982FC6-8CC2-4B1D-8832-4989D66E20F2}"/>
                  </a:ext>
                </a:extLst>
              </p14:cNvPr>
              <p14:cNvContentPartPr/>
              <p14:nvPr/>
            </p14:nvContentPartPr>
            <p14:xfrm>
              <a:off x="357858" y="3483262"/>
              <a:ext cx="137880" cy="318600"/>
            </p14:xfrm>
          </p:contentPart>
        </mc:Choice>
        <mc:Fallback xmlns="">
          <p:pic>
            <p:nvPicPr>
              <p:cNvPr id="228" name="Ink 227">
                <a:extLst>
                  <a:ext uri="{FF2B5EF4-FFF2-40B4-BE49-F238E27FC236}">
                    <a16:creationId xmlns:a16="http://schemas.microsoft.com/office/drawing/2014/main" id="{D7982FC6-8CC2-4B1D-8832-4989D66E20F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40218" y="3465622"/>
                <a:ext cx="173520" cy="35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29" name="Ink 228">
                <a:extLst>
                  <a:ext uri="{FF2B5EF4-FFF2-40B4-BE49-F238E27FC236}">
                    <a16:creationId xmlns:a16="http://schemas.microsoft.com/office/drawing/2014/main" id="{75BEBBD4-5D18-4A1F-900F-44BC325CB699}"/>
                  </a:ext>
                </a:extLst>
              </p14:cNvPr>
              <p14:cNvContentPartPr/>
              <p14:nvPr/>
            </p14:nvContentPartPr>
            <p14:xfrm>
              <a:off x="7341138" y="3371662"/>
              <a:ext cx="388080" cy="266760"/>
            </p14:xfrm>
          </p:contentPart>
        </mc:Choice>
        <mc:Fallback xmlns="">
          <p:pic>
            <p:nvPicPr>
              <p:cNvPr id="229" name="Ink 228">
                <a:extLst>
                  <a:ext uri="{FF2B5EF4-FFF2-40B4-BE49-F238E27FC236}">
                    <a16:creationId xmlns:a16="http://schemas.microsoft.com/office/drawing/2014/main" id="{75BEBBD4-5D18-4A1F-900F-44BC325CB69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323138" y="3354022"/>
                <a:ext cx="423720" cy="30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30" name="Ink 229">
                <a:extLst>
                  <a:ext uri="{FF2B5EF4-FFF2-40B4-BE49-F238E27FC236}">
                    <a16:creationId xmlns:a16="http://schemas.microsoft.com/office/drawing/2014/main" id="{AF334478-3F57-4F40-950A-857CF9025DF8}"/>
                  </a:ext>
                </a:extLst>
              </p14:cNvPr>
              <p14:cNvContentPartPr/>
              <p14:nvPr/>
            </p14:nvContentPartPr>
            <p14:xfrm>
              <a:off x="2242458" y="5295502"/>
              <a:ext cx="198720" cy="386640"/>
            </p14:xfrm>
          </p:contentPart>
        </mc:Choice>
        <mc:Fallback xmlns="">
          <p:pic>
            <p:nvPicPr>
              <p:cNvPr id="230" name="Ink 229">
                <a:extLst>
                  <a:ext uri="{FF2B5EF4-FFF2-40B4-BE49-F238E27FC236}">
                    <a16:creationId xmlns:a16="http://schemas.microsoft.com/office/drawing/2014/main" id="{AF334478-3F57-4F40-950A-857CF9025DF8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224458" y="5277862"/>
                <a:ext cx="234360" cy="42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31" name="Ink 230">
                <a:extLst>
                  <a:ext uri="{FF2B5EF4-FFF2-40B4-BE49-F238E27FC236}">
                    <a16:creationId xmlns:a16="http://schemas.microsoft.com/office/drawing/2014/main" id="{F2806AF6-2A1E-4DAC-9141-8408B7E2EAD6}"/>
                  </a:ext>
                </a:extLst>
              </p14:cNvPr>
              <p14:cNvContentPartPr/>
              <p14:nvPr/>
            </p14:nvContentPartPr>
            <p14:xfrm>
              <a:off x="2595618" y="5425102"/>
              <a:ext cx="73440" cy="253080"/>
            </p14:xfrm>
          </p:contentPart>
        </mc:Choice>
        <mc:Fallback xmlns="">
          <p:pic>
            <p:nvPicPr>
              <p:cNvPr id="231" name="Ink 230">
                <a:extLst>
                  <a:ext uri="{FF2B5EF4-FFF2-40B4-BE49-F238E27FC236}">
                    <a16:creationId xmlns:a16="http://schemas.microsoft.com/office/drawing/2014/main" id="{F2806AF6-2A1E-4DAC-9141-8408B7E2EAD6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577618" y="5407462"/>
                <a:ext cx="109080" cy="28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32" name="Ink 231">
                <a:extLst>
                  <a:ext uri="{FF2B5EF4-FFF2-40B4-BE49-F238E27FC236}">
                    <a16:creationId xmlns:a16="http://schemas.microsoft.com/office/drawing/2014/main" id="{711509B6-BB3B-4ABA-88A4-EF15A26922B6}"/>
                  </a:ext>
                </a:extLst>
              </p14:cNvPr>
              <p14:cNvContentPartPr/>
              <p14:nvPr/>
            </p14:nvContentPartPr>
            <p14:xfrm>
              <a:off x="2639178" y="5346622"/>
              <a:ext cx="257760" cy="181800"/>
            </p14:xfrm>
          </p:contentPart>
        </mc:Choice>
        <mc:Fallback xmlns="">
          <p:pic>
            <p:nvPicPr>
              <p:cNvPr id="232" name="Ink 231">
                <a:extLst>
                  <a:ext uri="{FF2B5EF4-FFF2-40B4-BE49-F238E27FC236}">
                    <a16:creationId xmlns:a16="http://schemas.microsoft.com/office/drawing/2014/main" id="{711509B6-BB3B-4ABA-88A4-EF15A26922B6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621178" y="5328982"/>
                <a:ext cx="293400" cy="21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33" name="Ink 232">
                <a:extLst>
                  <a:ext uri="{FF2B5EF4-FFF2-40B4-BE49-F238E27FC236}">
                    <a16:creationId xmlns:a16="http://schemas.microsoft.com/office/drawing/2014/main" id="{6365B82B-A95E-44BF-B9BB-348DD6629610}"/>
                  </a:ext>
                </a:extLst>
              </p14:cNvPr>
              <p14:cNvContentPartPr/>
              <p14:nvPr/>
            </p14:nvContentPartPr>
            <p14:xfrm>
              <a:off x="3040218" y="5286502"/>
              <a:ext cx="198000" cy="424440"/>
            </p14:xfrm>
          </p:contentPart>
        </mc:Choice>
        <mc:Fallback xmlns="">
          <p:pic>
            <p:nvPicPr>
              <p:cNvPr id="233" name="Ink 232">
                <a:extLst>
                  <a:ext uri="{FF2B5EF4-FFF2-40B4-BE49-F238E27FC236}">
                    <a16:creationId xmlns:a16="http://schemas.microsoft.com/office/drawing/2014/main" id="{6365B82B-A95E-44BF-B9BB-348DD6629610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022578" y="5268862"/>
                <a:ext cx="233640" cy="46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34" name="Ink 233">
                <a:extLst>
                  <a:ext uri="{FF2B5EF4-FFF2-40B4-BE49-F238E27FC236}">
                    <a16:creationId xmlns:a16="http://schemas.microsoft.com/office/drawing/2014/main" id="{069494B5-21AA-4F3C-9475-5AF1923D34EA}"/>
                  </a:ext>
                </a:extLst>
              </p14:cNvPr>
              <p14:cNvContentPartPr/>
              <p14:nvPr/>
            </p14:nvContentPartPr>
            <p14:xfrm>
              <a:off x="8727858" y="5101102"/>
              <a:ext cx="193320" cy="316080"/>
            </p14:xfrm>
          </p:contentPart>
        </mc:Choice>
        <mc:Fallback xmlns="">
          <p:pic>
            <p:nvPicPr>
              <p:cNvPr id="234" name="Ink 233">
                <a:extLst>
                  <a:ext uri="{FF2B5EF4-FFF2-40B4-BE49-F238E27FC236}">
                    <a16:creationId xmlns:a16="http://schemas.microsoft.com/office/drawing/2014/main" id="{069494B5-21AA-4F3C-9475-5AF1923D34EA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8709858" y="5083462"/>
                <a:ext cx="228960" cy="35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35" name="Ink 234">
                <a:extLst>
                  <a:ext uri="{FF2B5EF4-FFF2-40B4-BE49-F238E27FC236}">
                    <a16:creationId xmlns:a16="http://schemas.microsoft.com/office/drawing/2014/main" id="{50645301-B1AB-40F3-A142-3AC91B538F16}"/>
                  </a:ext>
                </a:extLst>
              </p14:cNvPr>
              <p14:cNvContentPartPr/>
              <p14:nvPr/>
            </p14:nvContentPartPr>
            <p14:xfrm>
              <a:off x="9196938" y="5210902"/>
              <a:ext cx="9360" cy="233640"/>
            </p14:xfrm>
          </p:contentPart>
        </mc:Choice>
        <mc:Fallback xmlns="">
          <p:pic>
            <p:nvPicPr>
              <p:cNvPr id="235" name="Ink 234">
                <a:extLst>
                  <a:ext uri="{FF2B5EF4-FFF2-40B4-BE49-F238E27FC236}">
                    <a16:creationId xmlns:a16="http://schemas.microsoft.com/office/drawing/2014/main" id="{50645301-B1AB-40F3-A142-3AC91B538F16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9179298" y="5192902"/>
                <a:ext cx="45000" cy="26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36" name="Ink 235">
                <a:extLst>
                  <a:ext uri="{FF2B5EF4-FFF2-40B4-BE49-F238E27FC236}">
                    <a16:creationId xmlns:a16="http://schemas.microsoft.com/office/drawing/2014/main" id="{46C2B80E-0256-481E-81CE-082BFAE7B19A}"/>
                  </a:ext>
                </a:extLst>
              </p14:cNvPr>
              <p14:cNvContentPartPr/>
              <p14:nvPr/>
            </p14:nvContentPartPr>
            <p14:xfrm>
              <a:off x="9205938" y="5148982"/>
              <a:ext cx="154440" cy="22320"/>
            </p14:xfrm>
          </p:contentPart>
        </mc:Choice>
        <mc:Fallback xmlns="">
          <p:pic>
            <p:nvPicPr>
              <p:cNvPr id="236" name="Ink 235">
                <a:extLst>
                  <a:ext uri="{FF2B5EF4-FFF2-40B4-BE49-F238E27FC236}">
                    <a16:creationId xmlns:a16="http://schemas.microsoft.com/office/drawing/2014/main" id="{46C2B80E-0256-481E-81CE-082BFAE7B19A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9188298" y="5130982"/>
                <a:ext cx="190080" cy="5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37" name="Ink 236">
                <a:extLst>
                  <a:ext uri="{FF2B5EF4-FFF2-40B4-BE49-F238E27FC236}">
                    <a16:creationId xmlns:a16="http://schemas.microsoft.com/office/drawing/2014/main" id="{2E2AC1B6-A507-4BDA-AE7B-583B95726229}"/>
                  </a:ext>
                </a:extLst>
              </p14:cNvPr>
              <p14:cNvContentPartPr/>
              <p14:nvPr/>
            </p14:nvContentPartPr>
            <p14:xfrm>
              <a:off x="9167778" y="5278222"/>
              <a:ext cx="171720" cy="5040"/>
            </p14:xfrm>
          </p:contentPart>
        </mc:Choice>
        <mc:Fallback xmlns="">
          <p:pic>
            <p:nvPicPr>
              <p:cNvPr id="237" name="Ink 236">
                <a:extLst>
                  <a:ext uri="{FF2B5EF4-FFF2-40B4-BE49-F238E27FC236}">
                    <a16:creationId xmlns:a16="http://schemas.microsoft.com/office/drawing/2014/main" id="{2E2AC1B6-A507-4BDA-AE7B-583B95726229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9149778" y="5260582"/>
                <a:ext cx="207360" cy="4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38" name="Ink 237">
                <a:extLst>
                  <a:ext uri="{FF2B5EF4-FFF2-40B4-BE49-F238E27FC236}">
                    <a16:creationId xmlns:a16="http://schemas.microsoft.com/office/drawing/2014/main" id="{AF484102-2CDD-4E73-917C-5F13E876E9C9}"/>
                  </a:ext>
                </a:extLst>
              </p14:cNvPr>
              <p14:cNvContentPartPr/>
              <p14:nvPr/>
            </p14:nvContentPartPr>
            <p14:xfrm>
              <a:off x="9383058" y="5135662"/>
              <a:ext cx="206280" cy="353880"/>
            </p14:xfrm>
          </p:contentPart>
        </mc:Choice>
        <mc:Fallback xmlns="">
          <p:pic>
            <p:nvPicPr>
              <p:cNvPr id="238" name="Ink 237">
                <a:extLst>
                  <a:ext uri="{FF2B5EF4-FFF2-40B4-BE49-F238E27FC236}">
                    <a16:creationId xmlns:a16="http://schemas.microsoft.com/office/drawing/2014/main" id="{AF484102-2CDD-4E73-917C-5F13E876E9C9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9365418" y="5117662"/>
                <a:ext cx="241920" cy="389520"/>
              </a:xfrm>
              <a:prstGeom prst="rect">
                <a:avLst/>
              </a:prstGeom>
            </p:spPr>
          </p:pic>
        </mc:Fallback>
      </mc:AlternateContent>
      <p:grpSp>
        <p:nvGrpSpPr>
          <p:cNvPr id="262" name="Group 261">
            <a:extLst>
              <a:ext uri="{FF2B5EF4-FFF2-40B4-BE49-F238E27FC236}">
                <a16:creationId xmlns:a16="http://schemas.microsoft.com/office/drawing/2014/main" id="{E9AB0826-FF5C-4CF1-A118-944D8C0CDF04}"/>
              </a:ext>
            </a:extLst>
          </p:cNvPr>
          <p:cNvGrpSpPr/>
          <p:nvPr/>
        </p:nvGrpSpPr>
        <p:grpSpPr>
          <a:xfrm>
            <a:off x="249922" y="1740502"/>
            <a:ext cx="11068136" cy="3220690"/>
            <a:chOff x="249922" y="1740502"/>
            <a:chExt cx="11068136" cy="322069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1ED4D88C-B3D7-47E7-84C1-A51D6EE449AB}"/>
                    </a:ext>
                  </a:extLst>
                </p14:cNvPr>
                <p14:cNvContentPartPr/>
                <p14:nvPr/>
              </p14:nvContentPartPr>
              <p14:xfrm>
                <a:off x="2623698" y="2089702"/>
                <a:ext cx="65160" cy="230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1ED4D88C-B3D7-47E7-84C1-A51D6EE449AB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606058" y="2072062"/>
                  <a:ext cx="10080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B29E35D2-D59C-4EF2-ABD0-76C064F30102}"/>
                    </a:ext>
                  </a:extLst>
                </p14:cNvPr>
                <p14:cNvContentPartPr/>
                <p14:nvPr/>
              </p14:nvContentPartPr>
              <p14:xfrm>
                <a:off x="1087938" y="2016982"/>
                <a:ext cx="1752120" cy="4597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B29E35D2-D59C-4EF2-ABD0-76C064F30102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069938" y="1998982"/>
                  <a:ext cx="1787760" cy="49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0A199129-52DE-45E5-940B-08042D012B59}"/>
                    </a:ext>
                  </a:extLst>
                </p14:cNvPr>
                <p14:cNvContentPartPr/>
                <p14:nvPr/>
              </p14:nvContentPartPr>
              <p14:xfrm>
                <a:off x="3120138" y="2006902"/>
                <a:ext cx="2105280" cy="30384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0A199129-52DE-45E5-940B-08042D012B59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102498" y="1988902"/>
                  <a:ext cx="2140920" cy="33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2ED16922-772C-4819-A850-21C408F14DE9}"/>
                    </a:ext>
                  </a:extLst>
                </p14:cNvPr>
                <p14:cNvContentPartPr/>
                <p14:nvPr/>
              </p14:nvContentPartPr>
              <p14:xfrm>
                <a:off x="2445498" y="2089702"/>
                <a:ext cx="335880" cy="4791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2ED16922-772C-4819-A850-21C408F14DE9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427858" y="2072062"/>
                  <a:ext cx="371520" cy="51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2FF11580-1274-47CF-BF9B-620A24166CA8}"/>
                    </a:ext>
                  </a:extLst>
                </p14:cNvPr>
                <p14:cNvContentPartPr/>
                <p14:nvPr/>
              </p14:nvContentPartPr>
              <p14:xfrm>
                <a:off x="2903418" y="2072422"/>
                <a:ext cx="836280" cy="4032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2FF11580-1274-47CF-BF9B-620A24166CA8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885778" y="2054782"/>
                  <a:ext cx="871920" cy="43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84650C77-C8AF-4D3D-92E9-9A18C943B1C1}"/>
                    </a:ext>
                  </a:extLst>
                </p14:cNvPr>
                <p14:cNvContentPartPr/>
                <p14:nvPr/>
              </p14:nvContentPartPr>
              <p14:xfrm>
                <a:off x="739458" y="2526022"/>
                <a:ext cx="514800" cy="3351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84650C77-C8AF-4D3D-92E9-9A18C943B1C1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721458" y="2508382"/>
                  <a:ext cx="550440" cy="37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3D829CAB-B70B-428A-B980-026384550919}"/>
                    </a:ext>
                  </a:extLst>
                </p14:cNvPr>
                <p14:cNvContentPartPr/>
                <p14:nvPr/>
              </p14:nvContentPartPr>
              <p14:xfrm>
                <a:off x="2145258" y="2555182"/>
                <a:ext cx="448200" cy="3567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3D829CAB-B70B-428A-B980-026384550919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127258" y="2537182"/>
                  <a:ext cx="483840" cy="39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E81F2E07-2AC8-48BF-B6EF-9B3FF0F190AE}"/>
                    </a:ext>
                  </a:extLst>
                </p14:cNvPr>
                <p14:cNvContentPartPr/>
                <p14:nvPr/>
              </p14:nvContentPartPr>
              <p14:xfrm>
                <a:off x="3573378" y="2462302"/>
                <a:ext cx="272880" cy="38340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E81F2E07-2AC8-48BF-B6EF-9B3FF0F190AE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555378" y="2444302"/>
                  <a:ext cx="308520" cy="41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A6BE6B29-C00E-462E-A301-656FA3BA58E3}"/>
                    </a:ext>
                  </a:extLst>
                </p14:cNvPr>
                <p14:cNvContentPartPr/>
                <p14:nvPr/>
              </p14:nvContentPartPr>
              <p14:xfrm>
                <a:off x="5030298" y="2366182"/>
                <a:ext cx="344520" cy="40860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A6BE6B29-C00E-462E-A301-656FA3BA58E3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012658" y="2348542"/>
                  <a:ext cx="380160" cy="44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A6ACFB42-D99B-4191-A5A4-1F2E8E903BC9}"/>
                    </a:ext>
                  </a:extLst>
                </p14:cNvPr>
                <p14:cNvContentPartPr/>
                <p14:nvPr/>
              </p14:nvContentPartPr>
              <p14:xfrm>
                <a:off x="425538" y="2866582"/>
                <a:ext cx="344880" cy="5637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A6ACFB42-D99B-4191-A5A4-1F2E8E903BC9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407538" y="2848942"/>
                  <a:ext cx="380520" cy="59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811A6479-682E-44E2-BBA8-5BB76AFEC9D7}"/>
                    </a:ext>
                  </a:extLst>
                </p14:cNvPr>
                <p14:cNvContentPartPr/>
                <p14:nvPr/>
              </p14:nvContentPartPr>
              <p14:xfrm>
                <a:off x="697338" y="2864782"/>
                <a:ext cx="160920" cy="55008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811A6479-682E-44E2-BBA8-5BB76AFEC9D7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79698" y="2847142"/>
                  <a:ext cx="196560" cy="58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D823E434-F8B5-4EA0-B555-D34E43413ACB}"/>
                    </a:ext>
                  </a:extLst>
                </p14:cNvPr>
                <p14:cNvContentPartPr/>
                <p14:nvPr/>
              </p14:nvContentPartPr>
              <p14:xfrm>
                <a:off x="895338" y="2880262"/>
                <a:ext cx="249480" cy="51264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D823E434-F8B5-4EA0-B555-D34E43413ACB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877698" y="2862622"/>
                  <a:ext cx="285120" cy="54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266E0C6B-F2F0-4FD7-BC14-36BDD5088E3B}"/>
                    </a:ext>
                  </a:extLst>
                </p14:cNvPr>
                <p14:cNvContentPartPr/>
                <p14:nvPr/>
              </p14:nvContentPartPr>
              <p14:xfrm>
                <a:off x="999738" y="2873062"/>
                <a:ext cx="546480" cy="49752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266E0C6B-F2F0-4FD7-BC14-36BDD5088E3B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982098" y="2855062"/>
                  <a:ext cx="582120" cy="53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4249BEF1-1192-4996-BCCB-A8C92050DCF7}"/>
                    </a:ext>
                  </a:extLst>
                </p14:cNvPr>
                <p14:cNvContentPartPr/>
                <p14:nvPr/>
              </p14:nvContentPartPr>
              <p14:xfrm>
                <a:off x="1809738" y="2924182"/>
                <a:ext cx="376560" cy="52632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4249BEF1-1192-4996-BCCB-A8C92050DCF7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792098" y="2906182"/>
                  <a:ext cx="412200" cy="56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0D1F0AC9-5EE7-4E67-A328-58B1EA093404}"/>
                    </a:ext>
                  </a:extLst>
                </p14:cNvPr>
                <p14:cNvContentPartPr/>
                <p14:nvPr/>
              </p14:nvContentPartPr>
              <p14:xfrm>
                <a:off x="2228058" y="2895742"/>
                <a:ext cx="25200" cy="53820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0D1F0AC9-5EE7-4E67-A328-58B1EA093404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2210418" y="2878102"/>
                  <a:ext cx="60840" cy="57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5BA0AE1C-3BC1-4619-BE94-97D6337DA73C}"/>
                    </a:ext>
                  </a:extLst>
                </p14:cNvPr>
                <p14:cNvContentPartPr/>
                <p14:nvPr/>
              </p14:nvContentPartPr>
              <p14:xfrm>
                <a:off x="2260098" y="2927782"/>
                <a:ext cx="323640" cy="47412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5BA0AE1C-3BC1-4619-BE94-97D6337DA73C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2242458" y="2909782"/>
                  <a:ext cx="359280" cy="50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5FCA80D1-5D48-42D4-8081-F551E40EB6EA}"/>
                    </a:ext>
                  </a:extLst>
                </p14:cNvPr>
                <p14:cNvContentPartPr/>
                <p14:nvPr/>
              </p14:nvContentPartPr>
              <p14:xfrm>
                <a:off x="2334258" y="2881342"/>
                <a:ext cx="685080" cy="43992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5FCA80D1-5D48-42D4-8081-F551E40EB6EA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2316258" y="2863342"/>
                  <a:ext cx="720720" cy="47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0702755B-2061-4961-AB59-5C03DF4576A4}"/>
                    </a:ext>
                  </a:extLst>
                </p14:cNvPr>
                <p14:cNvContentPartPr/>
                <p14:nvPr/>
              </p14:nvContentPartPr>
              <p14:xfrm>
                <a:off x="3715938" y="2885662"/>
                <a:ext cx="207000" cy="41868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0702755B-2061-4961-AB59-5C03DF4576A4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3698298" y="2868022"/>
                  <a:ext cx="242640" cy="45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46C10DFF-7068-477E-8351-30AB2B94003F}"/>
                    </a:ext>
                  </a:extLst>
                </p14:cNvPr>
                <p14:cNvContentPartPr/>
                <p14:nvPr/>
              </p14:nvContentPartPr>
              <p14:xfrm>
                <a:off x="5181858" y="2803942"/>
                <a:ext cx="5400" cy="504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46C10DFF-7068-477E-8351-30AB2B94003F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164218" y="2785942"/>
                  <a:ext cx="4104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800E9759-DBBA-4F5F-B290-C6C738A59C1F}"/>
                    </a:ext>
                  </a:extLst>
                </p14:cNvPr>
                <p14:cNvContentPartPr/>
                <p14:nvPr/>
              </p14:nvContentPartPr>
              <p14:xfrm>
                <a:off x="338418" y="3480382"/>
                <a:ext cx="187200" cy="32940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800E9759-DBBA-4F5F-B290-C6C738A59C1F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320418" y="3462382"/>
                  <a:ext cx="222840" cy="36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C500299C-BE24-4A6C-80F9-D1E3DAEE5FEF}"/>
                    </a:ext>
                  </a:extLst>
                </p14:cNvPr>
                <p14:cNvContentPartPr/>
                <p14:nvPr/>
              </p14:nvContentPartPr>
              <p14:xfrm>
                <a:off x="592218" y="3422062"/>
                <a:ext cx="243000" cy="35388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C500299C-BE24-4A6C-80F9-D1E3DAEE5FEF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74218" y="3404062"/>
                  <a:ext cx="278640" cy="38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C2C8F1C4-2F1A-4200-ACD3-0BFB4AB2DE4E}"/>
                    </a:ext>
                  </a:extLst>
                </p14:cNvPr>
                <p14:cNvContentPartPr/>
                <p14:nvPr/>
              </p14:nvContentPartPr>
              <p14:xfrm>
                <a:off x="1091178" y="3424222"/>
                <a:ext cx="205200" cy="35748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C2C8F1C4-2F1A-4200-ACD3-0BFB4AB2DE4E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073178" y="3406582"/>
                  <a:ext cx="240840" cy="39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419317C2-8E35-4F42-9EBC-7AB0E00C44A9}"/>
                    </a:ext>
                  </a:extLst>
                </p14:cNvPr>
                <p14:cNvContentPartPr/>
                <p14:nvPr/>
              </p14:nvContentPartPr>
              <p14:xfrm>
                <a:off x="1408698" y="3432142"/>
                <a:ext cx="193680" cy="3333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419317C2-8E35-4F42-9EBC-7AB0E00C44A9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390698" y="3414142"/>
                  <a:ext cx="229320" cy="36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5BD20FB2-D555-4072-A831-8C3F3CD71855}"/>
                    </a:ext>
                  </a:extLst>
                </p14:cNvPr>
                <p14:cNvContentPartPr/>
                <p14:nvPr/>
              </p14:nvContentPartPr>
              <p14:xfrm>
                <a:off x="1748178" y="3474982"/>
                <a:ext cx="239400" cy="28404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5BD20FB2-D555-4072-A831-8C3F3CD71855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730178" y="3456982"/>
                  <a:ext cx="275040" cy="31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DAF5D6BF-35DA-4C1C-8090-909FFD755D7C}"/>
                    </a:ext>
                  </a:extLst>
                </p14:cNvPr>
                <p14:cNvContentPartPr/>
                <p14:nvPr/>
              </p14:nvContentPartPr>
              <p14:xfrm>
                <a:off x="2138418" y="3506662"/>
                <a:ext cx="185040" cy="21744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DAF5D6BF-35DA-4C1C-8090-909FFD755D7C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2120778" y="3489022"/>
                  <a:ext cx="22068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6E104924-D580-4CCF-87CF-2734DAFEC45C}"/>
                    </a:ext>
                  </a:extLst>
                </p14:cNvPr>
                <p14:cNvContentPartPr/>
                <p14:nvPr/>
              </p14:nvContentPartPr>
              <p14:xfrm>
                <a:off x="2485818" y="3453742"/>
                <a:ext cx="233640" cy="25128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6E104924-D580-4CCF-87CF-2734DAFEC45C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2468178" y="3435742"/>
                  <a:ext cx="269280" cy="28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D8BA59D2-F466-41D6-BD1D-5BD42E53C200}"/>
                    </a:ext>
                  </a:extLst>
                </p14:cNvPr>
                <p14:cNvContentPartPr/>
                <p14:nvPr/>
              </p14:nvContentPartPr>
              <p14:xfrm>
                <a:off x="2910618" y="3463102"/>
                <a:ext cx="185040" cy="27576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D8BA59D2-F466-41D6-BD1D-5BD42E53C200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2892618" y="3445102"/>
                  <a:ext cx="22068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F701FCFD-20FA-4C89-AFE7-C7785CE7048C}"/>
                    </a:ext>
                  </a:extLst>
                </p14:cNvPr>
                <p14:cNvContentPartPr/>
                <p14:nvPr/>
              </p14:nvContentPartPr>
              <p14:xfrm>
                <a:off x="3342258" y="2904022"/>
                <a:ext cx="210240" cy="58968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F701FCFD-20FA-4C89-AFE7-C7785CE7048C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3324258" y="2886382"/>
                  <a:ext cx="245880" cy="62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93899641-0B94-4601-B3DF-B2DE98B94251}"/>
                    </a:ext>
                  </a:extLst>
                </p14:cNvPr>
                <p14:cNvContentPartPr/>
                <p14:nvPr/>
              </p14:nvContentPartPr>
              <p14:xfrm>
                <a:off x="3189618" y="3495862"/>
                <a:ext cx="246960" cy="28332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93899641-0B94-4601-B3DF-B2DE98B94251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3171978" y="3477862"/>
                  <a:ext cx="282600" cy="31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C272C186-DDC8-465A-8024-A76ED30F6352}"/>
                    </a:ext>
                  </a:extLst>
                </p14:cNvPr>
                <p14:cNvContentPartPr/>
                <p14:nvPr/>
              </p14:nvContentPartPr>
              <p14:xfrm>
                <a:off x="3599298" y="3444742"/>
                <a:ext cx="161280" cy="26172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C272C186-DDC8-465A-8024-A76ED30F6352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3581658" y="3427102"/>
                  <a:ext cx="196920" cy="29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F674140E-E100-4528-AA73-89F2AB70C483}"/>
                    </a:ext>
                  </a:extLst>
                </p14:cNvPr>
                <p14:cNvContentPartPr/>
                <p14:nvPr/>
              </p14:nvContentPartPr>
              <p14:xfrm>
                <a:off x="3642138" y="2931382"/>
                <a:ext cx="65160" cy="48348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F674140E-E100-4528-AA73-89F2AB70C483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3624138" y="2913742"/>
                  <a:ext cx="100800" cy="51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D68F1C6F-8ABF-48C7-A8E8-406BDCCFF71E}"/>
                    </a:ext>
                  </a:extLst>
                </p14:cNvPr>
                <p14:cNvContentPartPr/>
                <p14:nvPr/>
              </p14:nvContentPartPr>
              <p14:xfrm>
                <a:off x="3864618" y="3379222"/>
                <a:ext cx="165600" cy="32508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D68F1C6F-8ABF-48C7-A8E8-406BDCCFF71E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3846618" y="3361222"/>
                  <a:ext cx="201240" cy="36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965BDA80-FC9F-4068-B036-A8640CF1ABF5}"/>
                    </a:ext>
                  </a:extLst>
                </p14:cNvPr>
                <p14:cNvContentPartPr/>
                <p14:nvPr/>
              </p14:nvContentPartPr>
              <p14:xfrm>
                <a:off x="4129938" y="3434662"/>
                <a:ext cx="234360" cy="31428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965BDA80-FC9F-4068-B036-A8640CF1ABF5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4112298" y="3417022"/>
                  <a:ext cx="270000" cy="34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991EDAE9-E638-47DA-BC06-AC924354E5D8}"/>
                    </a:ext>
                  </a:extLst>
                </p14:cNvPr>
                <p14:cNvContentPartPr/>
                <p14:nvPr/>
              </p14:nvContentPartPr>
              <p14:xfrm>
                <a:off x="3849858" y="2937862"/>
                <a:ext cx="372240" cy="46944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991EDAE9-E638-47DA-BC06-AC924354E5D8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3831858" y="2919862"/>
                  <a:ext cx="407880" cy="50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42B4608F-C3C0-4115-9D12-C07102A374AB}"/>
                    </a:ext>
                  </a:extLst>
                </p14:cNvPr>
                <p14:cNvContentPartPr/>
                <p14:nvPr/>
              </p14:nvContentPartPr>
              <p14:xfrm>
                <a:off x="4738338" y="2798182"/>
                <a:ext cx="354960" cy="51660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42B4608F-C3C0-4115-9D12-C07102A374AB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4720338" y="2780542"/>
                  <a:ext cx="390600" cy="55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4259642E-BE74-4D9A-B08A-8F5A4384479B}"/>
                    </a:ext>
                  </a:extLst>
                </p14:cNvPr>
                <p14:cNvContentPartPr/>
                <p14:nvPr/>
              </p14:nvContentPartPr>
              <p14:xfrm>
                <a:off x="4599378" y="3316222"/>
                <a:ext cx="227520" cy="32184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4259642E-BE74-4D9A-B08A-8F5A4384479B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4581378" y="3298222"/>
                  <a:ext cx="263160" cy="35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50D356BF-7B9E-42E7-9754-B5BBD467A886}"/>
                    </a:ext>
                  </a:extLst>
                </p14:cNvPr>
                <p14:cNvContentPartPr/>
                <p14:nvPr/>
              </p14:nvContentPartPr>
              <p14:xfrm>
                <a:off x="5137218" y="2769022"/>
                <a:ext cx="63360" cy="58284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50D356BF-7B9E-42E7-9754-B5BBD467A886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5119578" y="2751382"/>
                  <a:ext cx="99000" cy="61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5405E66F-CAB4-4CB2-9D9D-6E05B09513A4}"/>
                    </a:ext>
                  </a:extLst>
                </p14:cNvPr>
                <p14:cNvContentPartPr/>
                <p14:nvPr/>
              </p14:nvContentPartPr>
              <p14:xfrm>
                <a:off x="5097618" y="3302542"/>
                <a:ext cx="239760" cy="34236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5405E66F-CAB4-4CB2-9D9D-6E05B09513A4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5079618" y="3284542"/>
                  <a:ext cx="275400" cy="37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85E717D5-5666-49A3-B1AF-C93488C975D8}"/>
                    </a:ext>
                  </a:extLst>
                </p14:cNvPr>
                <p14:cNvContentPartPr/>
                <p14:nvPr/>
              </p14:nvContentPartPr>
              <p14:xfrm>
                <a:off x="5194098" y="2801062"/>
                <a:ext cx="326520" cy="48456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85E717D5-5666-49A3-B1AF-C93488C975D8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5176458" y="2783062"/>
                  <a:ext cx="362160" cy="52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159FFEE5-93B2-4559-8AC7-1BD1D5BE48C4}"/>
                    </a:ext>
                  </a:extLst>
                </p14:cNvPr>
                <p14:cNvContentPartPr/>
                <p14:nvPr/>
              </p14:nvContentPartPr>
              <p14:xfrm>
                <a:off x="5464458" y="3366262"/>
                <a:ext cx="210960" cy="24336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159FFEE5-93B2-4559-8AC7-1BD1D5BE48C4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5446458" y="3348622"/>
                  <a:ext cx="246600" cy="27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960404AE-BEFA-418F-969C-5099CC469314}"/>
                    </a:ext>
                  </a:extLst>
                </p14:cNvPr>
                <p14:cNvContentPartPr/>
                <p14:nvPr/>
              </p14:nvContentPartPr>
              <p14:xfrm>
                <a:off x="5262138" y="2804662"/>
                <a:ext cx="739800" cy="45900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960404AE-BEFA-418F-969C-5099CC469314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5244138" y="2787022"/>
                  <a:ext cx="775440" cy="49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F527868D-A0B2-4F39-AD73-EAB3D775D21E}"/>
                    </a:ext>
                  </a:extLst>
                </p14:cNvPr>
                <p14:cNvContentPartPr/>
                <p14:nvPr/>
              </p14:nvContentPartPr>
              <p14:xfrm>
                <a:off x="5889978" y="3295342"/>
                <a:ext cx="332640" cy="33408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F527868D-A0B2-4F39-AD73-EAB3D775D21E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5872338" y="3277342"/>
                  <a:ext cx="368280" cy="36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B4591ADE-6287-47B1-BAF4-439A4357551E}"/>
                    </a:ext>
                  </a:extLst>
                </p14:cNvPr>
                <p14:cNvContentPartPr/>
                <p14:nvPr/>
              </p14:nvContentPartPr>
              <p14:xfrm>
                <a:off x="434538" y="3951262"/>
                <a:ext cx="57960" cy="33264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B4591ADE-6287-47B1-BAF4-439A4357551E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416538" y="3933622"/>
                  <a:ext cx="93600" cy="36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5CFABBAA-B6D8-4A69-BAC8-AA0544D3D5E8}"/>
                    </a:ext>
                  </a:extLst>
                </p14:cNvPr>
                <p14:cNvContentPartPr/>
                <p14:nvPr/>
              </p14:nvContentPartPr>
              <p14:xfrm>
                <a:off x="377658" y="3923902"/>
                <a:ext cx="168480" cy="14832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5CFABBAA-B6D8-4A69-BAC8-AA0544D3D5E8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360018" y="3906262"/>
                  <a:ext cx="20412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A33AA14A-CF73-4D54-863F-8808868DC472}"/>
                    </a:ext>
                  </a:extLst>
                </p14:cNvPr>
                <p14:cNvContentPartPr/>
                <p14:nvPr/>
              </p14:nvContentPartPr>
              <p14:xfrm>
                <a:off x="9290178" y="1740502"/>
                <a:ext cx="403920" cy="32256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A33AA14A-CF73-4D54-863F-8808868DC472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9272538" y="1722862"/>
                  <a:ext cx="439560" cy="35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EEA03B76-0222-4FFA-9ED0-C7852336BF39}"/>
                    </a:ext>
                  </a:extLst>
                </p14:cNvPr>
                <p14:cNvContentPartPr/>
                <p14:nvPr/>
              </p14:nvContentPartPr>
              <p14:xfrm>
                <a:off x="8207298" y="2043982"/>
                <a:ext cx="1157400" cy="42264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EEA03B76-0222-4FFA-9ED0-C7852336BF39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8189298" y="2026342"/>
                  <a:ext cx="1193040" cy="45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3D7F88DB-553D-4377-ADD4-729D7498CC66}"/>
                    </a:ext>
                  </a:extLst>
                </p14:cNvPr>
                <p14:cNvContentPartPr/>
                <p14:nvPr/>
              </p14:nvContentPartPr>
              <p14:xfrm>
                <a:off x="9319698" y="2087182"/>
                <a:ext cx="48960" cy="29664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3D7F88DB-553D-4377-ADD4-729D7498CC66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9301698" y="2069182"/>
                  <a:ext cx="84600" cy="33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389BBF86-88D9-4370-BA79-F93E3ED309E1}"/>
                    </a:ext>
                  </a:extLst>
                </p14:cNvPr>
                <p14:cNvContentPartPr/>
                <p14:nvPr/>
              </p14:nvContentPartPr>
              <p14:xfrm>
                <a:off x="9435978" y="2130742"/>
                <a:ext cx="921240" cy="35604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389BBF86-88D9-4370-BA79-F93E3ED309E1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9418338" y="2112742"/>
                  <a:ext cx="956880" cy="39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E6645820-DA20-4D2B-B3AB-263CD2733B38}"/>
                    </a:ext>
                  </a:extLst>
                </p14:cNvPr>
                <p14:cNvContentPartPr/>
                <p14:nvPr/>
              </p14:nvContentPartPr>
              <p14:xfrm>
                <a:off x="9568098" y="2115622"/>
                <a:ext cx="1668960" cy="25452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E6645820-DA20-4D2B-B3AB-263CD2733B38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9550458" y="2097982"/>
                  <a:ext cx="1704600" cy="29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BB22E444-3196-4295-8870-5405994D99C5}"/>
                    </a:ext>
                  </a:extLst>
                </p14:cNvPr>
                <p14:cNvContentPartPr/>
                <p14:nvPr/>
              </p14:nvContentPartPr>
              <p14:xfrm>
                <a:off x="9079938" y="2469502"/>
                <a:ext cx="401040" cy="30492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BB22E444-3196-4295-8870-5405994D99C5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9062298" y="2451502"/>
                  <a:ext cx="436680" cy="34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C8E8BB71-F5A1-4AFD-AE0D-5C256A0533FA}"/>
                    </a:ext>
                  </a:extLst>
                </p14:cNvPr>
                <p14:cNvContentPartPr/>
                <p14:nvPr/>
              </p14:nvContentPartPr>
              <p14:xfrm>
                <a:off x="10200618" y="2528542"/>
                <a:ext cx="226800" cy="28332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C8E8BB71-F5A1-4AFD-AE0D-5C256A0533FA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0182618" y="2510542"/>
                  <a:ext cx="262440" cy="31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9E027FA8-E31C-4EC2-8FD1-66A2BC3C0D79}"/>
                    </a:ext>
                  </a:extLst>
                </p14:cNvPr>
                <p14:cNvContentPartPr/>
                <p14:nvPr/>
              </p14:nvContentPartPr>
              <p14:xfrm>
                <a:off x="11091258" y="2385262"/>
                <a:ext cx="226800" cy="32292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9E027FA8-E31C-4EC2-8FD1-66A2BC3C0D79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1073258" y="2367622"/>
                  <a:ext cx="262440" cy="35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696178DE-0DB8-411C-99CD-7F28E6949C98}"/>
                    </a:ext>
                  </a:extLst>
                </p14:cNvPr>
                <p14:cNvContentPartPr/>
                <p14:nvPr/>
              </p14:nvContentPartPr>
              <p14:xfrm>
                <a:off x="8002098" y="2478862"/>
                <a:ext cx="437040" cy="33084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696178DE-0DB8-411C-99CD-7F28E6949C98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984098" y="2461222"/>
                  <a:ext cx="472680" cy="36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371295FD-25BD-4FF7-9CDD-2C750E6A0345}"/>
                    </a:ext>
                  </a:extLst>
                </p14:cNvPr>
                <p14:cNvContentPartPr/>
                <p14:nvPr/>
              </p14:nvContentPartPr>
              <p14:xfrm>
                <a:off x="7594218" y="2867662"/>
                <a:ext cx="475560" cy="42876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371295FD-25BD-4FF7-9CDD-2C750E6A0345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576218" y="2849662"/>
                  <a:ext cx="511200" cy="46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A91BD1AF-E5E9-46D6-B7D1-C400F47A8630}"/>
                    </a:ext>
                  </a:extLst>
                </p14:cNvPr>
                <p14:cNvContentPartPr/>
                <p14:nvPr/>
              </p14:nvContentPartPr>
              <p14:xfrm>
                <a:off x="8033778" y="2913022"/>
                <a:ext cx="208440" cy="46368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A91BD1AF-E5E9-46D6-B7D1-C400F47A8630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8016138" y="2895382"/>
                  <a:ext cx="244080" cy="49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C7B51E0B-4F4C-43D0-99EB-96358D61F6F6}"/>
                    </a:ext>
                  </a:extLst>
                </p14:cNvPr>
                <p14:cNvContentPartPr/>
                <p14:nvPr/>
              </p14:nvContentPartPr>
              <p14:xfrm>
                <a:off x="8196138" y="2888542"/>
                <a:ext cx="392400" cy="42444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C7B51E0B-4F4C-43D0-99EB-96358D61F6F6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8178138" y="2870902"/>
                  <a:ext cx="428040" cy="46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FC86EE54-7B52-4DE1-B953-DEEE25F2E9DE}"/>
                    </a:ext>
                  </a:extLst>
                </p14:cNvPr>
                <p14:cNvContentPartPr/>
                <p14:nvPr/>
              </p14:nvContentPartPr>
              <p14:xfrm>
                <a:off x="7328178" y="3360862"/>
                <a:ext cx="449640" cy="31824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FC86EE54-7B52-4DE1-B953-DEEE25F2E9DE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7310178" y="3342862"/>
                  <a:ext cx="485280" cy="35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C2485591-A0DC-4255-9D1A-39B5AE29522E}"/>
                    </a:ext>
                  </a:extLst>
                </p14:cNvPr>
                <p14:cNvContentPartPr/>
                <p14:nvPr/>
              </p14:nvContentPartPr>
              <p14:xfrm>
                <a:off x="7956738" y="3433942"/>
                <a:ext cx="255600" cy="29124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C2485591-A0DC-4255-9D1A-39B5AE29522E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939098" y="3415942"/>
                  <a:ext cx="291240" cy="32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3E9AACB2-52FD-447D-A351-0EE2EEBB3A36}"/>
                    </a:ext>
                  </a:extLst>
                </p14:cNvPr>
                <p14:cNvContentPartPr/>
                <p14:nvPr/>
              </p14:nvContentPartPr>
              <p14:xfrm>
                <a:off x="8386938" y="3414502"/>
                <a:ext cx="262800" cy="25920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3E9AACB2-52FD-447D-A351-0EE2EEBB3A36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8369298" y="3396862"/>
                  <a:ext cx="298440" cy="29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5BDD11EA-32C3-4FB8-884D-33C32F372143}"/>
                    </a:ext>
                  </a:extLst>
                </p14:cNvPr>
                <p14:cNvContentPartPr/>
                <p14:nvPr/>
              </p14:nvContentPartPr>
              <p14:xfrm>
                <a:off x="8366058" y="2852182"/>
                <a:ext cx="608400" cy="42516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5BDD11EA-32C3-4FB8-884D-33C32F372143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8348418" y="2834182"/>
                  <a:ext cx="644040" cy="46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18BE2592-294D-40DD-A1E5-F7B5E75CF154}"/>
                    </a:ext>
                  </a:extLst>
                </p14:cNvPr>
                <p14:cNvContentPartPr/>
                <p14:nvPr/>
              </p14:nvContentPartPr>
              <p14:xfrm>
                <a:off x="8822178" y="3366262"/>
                <a:ext cx="333000" cy="35604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18BE2592-294D-40DD-A1E5-F7B5E75CF154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8804178" y="3348622"/>
                  <a:ext cx="368640" cy="39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6DA472FA-5787-49FC-92BA-06CCECD2D22B}"/>
                    </a:ext>
                  </a:extLst>
                </p14:cNvPr>
                <p14:cNvContentPartPr/>
                <p14:nvPr/>
              </p14:nvContentPartPr>
              <p14:xfrm>
                <a:off x="7380378" y="3874222"/>
                <a:ext cx="69480" cy="28512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6DA472FA-5787-49FC-92BA-06CCECD2D22B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7362378" y="3856222"/>
                  <a:ext cx="105120" cy="32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CC406B64-8B0D-4273-B289-A96013F7D6AA}"/>
                    </a:ext>
                  </a:extLst>
                </p14:cNvPr>
                <p14:cNvContentPartPr/>
                <p14:nvPr/>
              </p14:nvContentPartPr>
              <p14:xfrm>
                <a:off x="7356258" y="3814822"/>
                <a:ext cx="255600" cy="13896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CC406B64-8B0D-4273-B289-A96013F7D6AA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7338258" y="3797182"/>
                  <a:ext cx="29124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DE433E00-6731-4DCF-8F5F-687470796FFC}"/>
                    </a:ext>
                  </a:extLst>
                </p14:cNvPr>
                <p14:cNvContentPartPr/>
                <p14:nvPr/>
              </p14:nvContentPartPr>
              <p14:xfrm>
                <a:off x="249922" y="4518392"/>
                <a:ext cx="208080" cy="22284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DE433E00-6731-4DCF-8F5F-687470796FFC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232282" y="4500392"/>
                  <a:ext cx="24372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9B1CC047-867D-4268-87EE-1BA54AC898AE}"/>
                    </a:ext>
                  </a:extLst>
                </p14:cNvPr>
                <p14:cNvContentPartPr/>
                <p14:nvPr/>
              </p14:nvContentPartPr>
              <p14:xfrm>
                <a:off x="467722" y="4524512"/>
                <a:ext cx="222120" cy="14148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9B1CC047-867D-4268-87EE-1BA54AC898AE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450082" y="4506512"/>
                  <a:ext cx="25776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FE606D7C-E3A4-4349-BFF4-17B734F73615}"/>
                    </a:ext>
                  </a:extLst>
                </p14:cNvPr>
                <p14:cNvContentPartPr/>
                <p14:nvPr/>
              </p14:nvContentPartPr>
              <p14:xfrm>
                <a:off x="580402" y="4563752"/>
                <a:ext cx="96480" cy="11340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FE606D7C-E3A4-4349-BFF4-17B734F73615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562402" y="4545752"/>
                  <a:ext cx="13212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1F060F86-A853-413E-818F-608D97028596}"/>
                    </a:ext>
                  </a:extLst>
                </p14:cNvPr>
                <p14:cNvContentPartPr/>
                <p14:nvPr/>
              </p14:nvContentPartPr>
              <p14:xfrm>
                <a:off x="764722" y="4547192"/>
                <a:ext cx="149760" cy="30492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1F060F86-A853-413E-818F-608D97028596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746722" y="4529192"/>
                  <a:ext cx="185400" cy="34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DE84C1A8-D69D-46ED-A3FD-E3A1FC5C8278}"/>
                    </a:ext>
                  </a:extLst>
                </p14:cNvPr>
                <p14:cNvContentPartPr/>
                <p14:nvPr/>
              </p14:nvContentPartPr>
              <p14:xfrm>
                <a:off x="1001962" y="4550072"/>
                <a:ext cx="208800" cy="14544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DE84C1A8-D69D-46ED-A3FD-E3A1FC5C8278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983962" y="4532072"/>
                  <a:ext cx="24444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C6D63AF5-EA3A-4585-9D17-33D17E81DE31}"/>
                    </a:ext>
                  </a:extLst>
                </p14:cNvPr>
                <p14:cNvContentPartPr/>
                <p14:nvPr/>
              </p14:nvContentPartPr>
              <p14:xfrm>
                <a:off x="1246042" y="4405352"/>
                <a:ext cx="414360" cy="29700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C6D63AF5-EA3A-4585-9D17-33D17E81DE31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228402" y="4387712"/>
                  <a:ext cx="450000" cy="33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961DD196-4DD5-4106-AD44-0824EA89D65B}"/>
                    </a:ext>
                  </a:extLst>
                </p14:cNvPr>
                <p14:cNvContentPartPr/>
                <p14:nvPr/>
              </p14:nvContentPartPr>
              <p14:xfrm>
                <a:off x="1715122" y="4567352"/>
                <a:ext cx="27720" cy="18900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961DD196-4DD5-4106-AD44-0824EA89D65B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697122" y="4549352"/>
                  <a:ext cx="6336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3832FE40-1A3F-40D5-A767-E57ABB331C0A}"/>
                    </a:ext>
                  </a:extLst>
                </p14:cNvPr>
                <p14:cNvContentPartPr/>
                <p14:nvPr/>
              </p14:nvContentPartPr>
              <p14:xfrm>
                <a:off x="1737442" y="4442432"/>
                <a:ext cx="5400" cy="1692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3832FE40-1A3F-40D5-A767-E57ABB331C0A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1719442" y="4424432"/>
                  <a:ext cx="4104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B49D63ED-4DAF-4BB4-8838-1A77733394F7}"/>
                    </a:ext>
                  </a:extLst>
                </p14:cNvPr>
                <p14:cNvContentPartPr/>
                <p14:nvPr/>
              </p14:nvContentPartPr>
              <p14:xfrm>
                <a:off x="1825282" y="4538192"/>
                <a:ext cx="371520" cy="36216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B49D63ED-4DAF-4BB4-8838-1A77733394F7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1807642" y="4520192"/>
                  <a:ext cx="407160" cy="39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6EDB7470-1CF9-47FE-B58A-9C24B2FCE9E4}"/>
                    </a:ext>
                  </a:extLst>
                </p14:cNvPr>
                <p14:cNvContentPartPr/>
                <p14:nvPr/>
              </p14:nvContentPartPr>
              <p14:xfrm>
                <a:off x="2132362" y="4648352"/>
                <a:ext cx="137160" cy="22392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6EDB7470-1CF9-47FE-B58A-9C24B2FCE9E4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2114722" y="4630712"/>
                  <a:ext cx="17280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D3E11444-AE80-4307-9871-011ED133BC19}"/>
                    </a:ext>
                  </a:extLst>
                </p14:cNvPr>
                <p14:cNvContentPartPr/>
                <p14:nvPr/>
              </p14:nvContentPartPr>
              <p14:xfrm>
                <a:off x="2541682" y="4489592"/>
                <a:ext cx="9360" cy="25308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D3E11444-AE80-4307-9871-011ED133BC19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2524042" y="4471952"/>
                  <a:ext cx="45000" cy="28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59C43FCA-C8A9-4E65-A2B6-3F79F18D9893}"/>
                    </a:ext>
                  </a:extLst>
                </p14:cNvPr>
                <p14:cNvContentPartPr/>
                <p14:nvPr/>
              </p14:nvContentPartPr>
              <p14:xfrm>
                <a:off x="2490922" y="4376912"/>
                <a:ext cx="462240" cy="32040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59C43FCA-C8A9-4E65-A2B6-3F79F18D9893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2473282" y="4358912"/>
                  <a:ext cx="497880" cy="35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6D8F7EA4-960A-4D3F-AE9B-5CE10BD485EE}"/>
                    </a:ext>
                  </a:extLst>
                </p14:cNvPr>
                <p14:cNvContentPartPr/>
                <p14:nvPr/>
              </p14:nvContentPartPr>
              <p14:xfrm>
                <a:off x="2930842" y="4538192"/>
                <a:ext cx="23760" cy="4860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6D8F7EA4-960A-4D3F-AE9B-5CE10BD485EE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2912842" y="4520192"/>
                  <a:ext cx="5940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D8D79046-0D13-432B-9700-48E7391F3622}"/>
                    </a:ext>
                  </a:extLst>
                </p14:cNvPr>
                <p14:cNvContentPartPr/>
                <p14:nvPr/>
              </p14:nvContentPartPr>
              <p14:xfrm>
                <a:off x="2984482" y="4575272"/>
                <a:ext cx="94680" cy="25308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D8D79046-0D13-432B-9700-48E7391F3622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2966482" y="4557632"/>
                  <a:ext cx="130320" cy="28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D46D9F57-0A6A-49F8-98AD-8B5E136514D7}"/>
                    </a:ext>
                  </a:extLst>
                </p14:cNvPr>
                <p14:cNvContentPartPr/>
                <p14:nvPr/>
              </p14:nvContentPartPr>
              <p14:xfrm>
                <a:off x="3365362" y="4676792"/>
                <a:ext cx="304560" cy="171720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D46D9F57-0A6A-49F8-98AD-8B5E136514D7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3347722" y="4658792"/>
                  <a:ext cx="34020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15BBC3ED-FFB8-4E40-8ABB-B1451B7EA9F2}"/>
                    </a:ext>
                  </a:extLst>
                </p14:cNvPr>
                <p14:cNvContentPartPr/>
                <p14:nvPr/>
              </p14:nvContentPartPr>
              <p14:xfrm>
                <a:off x="3587842" y="4767872"/>
                <a:ext cx="197280" cy="92160"/>
              </p14:xfrm>
            </p:contentPart>
          </mc:Choice>
          <mc:Fallback xmlns=""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15BBC3ED-FFB8-4E40-8ABB-B1451B7EA9F2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3570202" y="4749872"/>
                  <a:ext cx="23292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29A8454E-8737-4280-8020-18DCA39DE0A5}"/>
                    </a:ext>
                  </a:extLst>
                </p14:cNvPr>
                <p14:cNvContentPartPr/>
                <p14:nvPr/>
              </p14:nvContentPartPr>
              <p14:xfrm>
                <a:off x="3795562" y="4593632"/>
                <a:ext cx="150480" cy="263160"/>
              </p14:xfrm>
            </p:contentPart>
          </mc:Choice>
          <mc:Fallback xmlns=""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29A8454E-8737-4280-8020-18DCA39DE0A5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3777562" y="4575632"/>
                  <a:ext cx="186120" cy="29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8B950754-B95E-412A-9BF9-72001479AA0A}"/>
                    </a:ext>
                  </a:extLst>
                </p14:cNvPr>
                <p14:cNvContentPartPr/>
                <p14:nvPr/>
              </p14:nvContentPartPr>
              <p14:xfrm>
                <a:off x="4033522" y="4714592"/>
                <a:ext cx="198360" cy="187560"/>
              </p14:xfrm>
            </p:contentPart>
          </mc:Choice>
          <mc:Fallback xmlns=""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8B950754-B95E-412A-9BF9-72001479AA0A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4015882" y="4696592"/>
                  <a:ext cx="23400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0F32B542-9C78-4271-A2D9-D2B9D1F8C12E}"/>
                    </a:ext>
                  </a:extLst>
                </p14:cNvPr>
                <p14:cNvContentPartPr/>
                <p14:nvPr/>
              </p14:nvContentPartPr>
              <p14:xfrm>
                <a:off x="4440322" y="4107632"/>
                <a:ext cx="2968560" cy="853560"/>
              </p14:xfrm>
            </p:contentPart>
          </mc:Choice>
          <mc:Fallback xmlns=""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0F32B542-9C78-4271-A2D9-D2B9D1F8C12E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4422682" y="4089992"/>
                  <a:ext cx="3004200" cy="8892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39" name="Text Placeholder 1">
            <a:extLst>
              <a:ext uri="{FF2B5EF4-FFF2-40B4-BE49-F238E27FC236}">
                <a16:creationId xmlns:a16="http://schemas.microsoft.com/office/drawing/2014/main" id="{F419AE34-63A2-4ED5-8A41-9939789FB37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38539" y="166342"/>
            <a:ext cx="11628784" cy="549275"/>
          </a:xfrm>
        </p:spPr>
        <p:txBody>
          <a:bodyPr/>
          <a:lstStyle/>
          <a:p>
            <a:r>
              <a:rPr lang="en-US"/>
              <a:t>Memory used by BFS and DFS (GRAPH-SEARCH version)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90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74B64CD-FF37-4022-B521-C1928FDDF962}"/>
                  </a:ext>
                </a:extLst>
              </p14:cNvPr>
              <p14:cNvContentPartPr/>
              <p14:nvPr/>
            </p14:nvContentPartPr>
            <p14:xfrm>
              <a:off x="-245531" y="2754517"/>
              <a:ext cx="6844680" cy="147060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74B64CD-FF37-4022-B521-C1928FDDF962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-263171" y="2736517"/>
                <a:ext cx="6880320" cy="150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7580A434-B75F-46E6-BCD4-0F51DB708373}"/>
                  </a:ext>
                </a:extLst>
              </p14:cNvPr>
              <p14:cNvContentPartPr/>
              <p14:nvPr/>
            </p14:nvContentPartPr>
            <p14:xfrm>
              <a:off x="6982771" y="1771971"/>
              <a:ext cx="5050080" cy="24505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7580A434-B75F-46E6-BCD4-0F51DB708373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6964771" y="1754331"/>
                <a:ext cx="5085720" cy="2486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557102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C83B2FD5-6E52-4A90-A658-491B4767C820}"/>
                  </a:ext>
                </a:extLst>
              </p14:cNvPr>
              <p14:cNvContentPartPr/>
              <p14:nvPr/>
            </p14:nvContentPartPr>
            <p14:xfrm>
              <a:off x="2471040" y="1711283"/>
              <a:ext cx="377640" cy="3848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C83B2FD5-6E52-4A90-A658-491B4767C82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53400" y="1693643"/>
                <a:ext cx="413280" cy="420480"/>
              </a:xfrm>
              <a:prstGeom prst="rect">
                <a:avLst/>
              </a:prstGeom>
            </p:spPr>
          </p:pic>
        </mc:Fallback>
      </mc:AlternateContent>
      <p:grpSp>
        <p:nvGrpSpPr>
          <p:cNvPr id="94" name="Group 93">
            <a:extLst>
              <a:ext uri="{FF2B5EF4-FFF2-40B4-BE49-F238E27FC236}">
                <a16:creationId xmlns:a16="http://schemas.microsoft.com/office/drawing/2014/main" id="{52C79C3B-90B1-4F32-9E9A-A56B82E2C6C3}"/>
              </a:ext>
            </a:extLst>
          </p:cNvPr>
          <p:cNvGrpSpPr/>
          <p:nvPr/>
        </p:nvGrpSpPr>
        <p:grpSpPr>
          <a:xfrm>
            <a:off x="61560" y="2030963"/>
            <a:ext cx="5884200" cy="1802880"/>
            <a:chOff x="57682" y="1645952"/>
            <a:chExt cx="5884200" cy="1802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1ED4D88C-B3D7-47E7-84C1-A51D6EE449AB}"/>
                    </a:ext>
                  </a:extLst>
                </p14:cNvPr>
                <p14:cNvContentPartPr/>
                <p14:nvPr/>
              </p14:nvContentPartPr>
              <p14:xfrm>
                <a:off x="2342962" y="1728752"/>
                <a:ext cx="65160" cy="230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1ED4D88C-B3D7-47E7-84C1-A51D6EE449AB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325322" y="1711112"/>
                  <a:ext cx="10080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B29E35D2-D59C-4EF2-ABD0-76C064F30102}"/>
                    </a:ext>
                  </a:extLst>
                </p14:cNvPr>
                <p14:cNvContentPartPr/>
                <p14:nvPr/>
              </p14:nvContentPartPr>
              <p14:xfrm>
                <a:off x="807202" y="1656032"/>
                <a:ext cx="1752120" cy="4597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B29E35D2-D59C-4EF2-ABD0-76C064F30102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89202" y="1638032"/>
                  <a:ext cx="1787760" cy="49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0A199129-52DE-45E5-940B-08042D012B59}"/>
                    </a:ext>
                  </a:extLst>
                </p14:cNvPr>
                <p14:cNvContentPartPr/>
                <p14:nvPr/>
              </p14:nvContentPartPr>
              <p14:xfrm>
                <a:off x="2839402" y="1645952"/>
                <a:ext cx="2105280" cy="30384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0A199129-52DE-45E5-940B-08042D012B59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821762" y="1627952"/>
                  <a:ext cx="2140920" cy="33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2ED16922-772C-4819-A850-21C408F14DE9}"/>
                    </a:ext>
                  </a:extLst>
                </p14:cNvPr>
                <p14:cNvContentPartPr/>
                <p14:nvPr/>
              </p14:nvContentPartPr>
              <p14:xfrm>
                <a:off x="2164762" y="1728752"/>
                <a:ext cx="335880" cy="4791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2ED16922-772C-4819-A850-21C408F14DE9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147122" y="1711112"/>
                  <a:ext cx="371520" cy="51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2FF11580-1274-47CF-BF9B-620A24166CA8}"/>
                    </a:ext>
                  </a:extLst>
                </p14:cNvPr>
                <p14:cNvContentPartPr/>
                <p14:nvPr/>
              </p14:nvContentPartPr>
              <p14:xfrm>
                <a:off x="2622682" y="1711472"/>
                <a:ext cx="836280" cy="4032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2FF11580-1274-47CF-BF9B-620A24166CA8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605042" y="1693832"/>
                  <a:ext cx="871920" cy="43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84650C77-C8AF-4D3D-92E9-9A18C943B1C1}"/>
                    </a:ext>
                  </a:extLst>
                </p14:cNvPr>
                <p14:cNvContentPartPr/>
                <p14:nvPr/>
              </p14:nvContentPartPr>
              <p14:xfrm>
                <a:off x="458722" y="2165072"/>
                <a:ext cx="514800" cy="3351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84650C77-C8AF-4D3D-92E9-9A18C943B1C1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40722" y="2147432"/>
                  <a:ext cx="550440" cy="37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3D829CAB-B70B-428A-B980-026384550919}"/>
                    </a:ext>
                  </a:extLst>
                </p14:cNvPr>
                <p14:cNvContentPartPr/>
                <p14:nvPr/>
              </p14:nvContentPartPr>
              <p14:xfrm>
                <a:off x="1864522" y="2194232"/>
                <a:ext cx="448200" cy="3567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3D829CAB-B70B-428A-B980-026384550919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846522" y="2176232"/>
                  <a:ext cx="483840" cy="39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E81F2E07-2AC8-48BF-B6EF-9B3FF0F190AE}"/>
                    </a:ext>
                  </a:extLst>
                </p14:cNvPr>
                <p14:cNvContentPartPr/>
                <p14:nvPr/>
              </p14:nvContentPartPr>
              <p14:xfrm>
                <a:off x="3292642" y="2101352"/>
                <a:ext cx="272880" cy="38340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E81F2E07-2AC8-48BF-B6EF-9B3FF0F190AE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274642" y="2083352"/>
                  <a:ext cx="308520" cy="41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A6BE6B29-C00E-462E-A301-656FA3BA58E3}"/>
                    </a:ext>
                  </a:extLst>
                </p14:cNvPr>
                <p14:cNvContentPartPr/>
                <p14:nvPr/>
              </p14:nvContentPartPr>
              <p14:xfrm>
                <a:off x="4749562" y="2005232"/>
                <a:ext cx="344520" cy="40860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A6BE6B29-C00E-462E-A301-656FA3BA58E3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731922" y="1987592"/>
                  <a:ext cx="380160" cy="44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A6ACFB42-D99B-4191-A5A4-1F2E8E903BC9}"/>
                    </a:ext>
                  </a:extLst>
                </p14:cNvPr>
                <p14:cNvContentPartPr/>
                <p14:nvPr/>
              </p14:nvContentPartPr>
              <p14:xfrm>
                <a:off x="144802" y="2505632"/>
                <a:ext cx="344880" cy="5637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A6ACFB42-D99B-4191-A5A4-1F2E8E903BC9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26802" y="2487992"/>
                  <a:ext cx="380520" cy="59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811A6479-682E-44E2-BBA8-5BB76AFEC9D7}"/>
                    </a:ext>
                  </a:extLst>
                </p14:cNvPr>
                <p14:cNvContentPartPr/>
                <p14:nvPr/>
              </p14:nvContentPartPr>
              <p14:xfrm>
                <a:off x="416602" y="2503832"/>
                <a:ext cx="160920" cy="55008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811A6479-682E-44E2-BBA8-5BB76AFEC9D7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98962" y="2486192"/>
                  <a:ext cx="196560" cy="58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D823E434-F8B5-4EA0-B555-D34E43413ACB}"/>
                    </a:ext>
                  </a:extLst>
                </p14:cNvPr>
                <p14:cNvContentPartPr/>
                <p14:nvPr/>
              </p14:nvContentPartPr>
              <p14:xfrm>
                <a:off x="614602" y="2519312"/>
                <a:ext cx="249480" cy="51264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D823E434-F8B5-4EA0-B555-D34E43413ACB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96962" y="2501672"/>
                  <a:ext cx="285120" cy="54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266E0C6B-F2F0-4FD7-BC14-36BDD5088E3B}"/>
                    </a:ext>
                  </a:extLst>
                </p14:cNvPr>
                <p14:cNvContentPartPr/>
                <p14:nvPr/>
              </p14:nvContentPartPr>
              <p14:xfrm>
                <a:off x="719002" y="2512112"/>
                <a:ext cx="546480" cy="49752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266E0C6B-F2F0-4FD7-BC14-36BDD5088E3B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701362" y="2494112"/>
                  <a:ext cx="582120" cy="53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4249BEF1-1192-4996-BCCB-A8C92050DCF7}"/>
                    </a:ext>
                  </a:extLst>
                </p14:cNvPr>
                <p14:cNvContentPartPr/>
                <p14:nvPr/>
              </p14:nvContentPartPr>
              <p14:xfrm>
                <a:off x="1529002" y="2563232"/>
                <a:ext cx="376560" cy="52632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4249BEF1-1192-4996-BCCB-A8C92050DCF7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511362" y="2545232"/>
                  <a:ext cx="412200" cy="56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0D1F0AC9-5EE7-4E67-A328-58B1EA093404}"/>
                    </a:ext>
                  </a:extLst>
                </p14:cNvPr>
                <p14:cNvContentPartPr/>
                <p14:nvPr/>
              </p14:nvContentPartPr>
              <p14:xfrm>
                <a:off x="1947322" y="2534792"/>
                <a:ext cx="25200" cy="53820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0D1F0AC9-5EE7-4E67-A328-58B1EA093404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929682" y="2517152"/>
                  <a:ext cx="60840" cy="57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5BA0AE1C-3BC1-4619-BE94-97D6337DA73C}"/>
                    </a:ext>
                  </a:extLst>
                </p14:cNvPr>
                <p14:cNvContentPartPr/>
                <p14:nvPr/>
              </p14:nvContentPartPr>
              <p14:xfrm>
                <a:off x="1979362" y="2566832"/>
                <a:ext cx="323640" cy="47412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5BA0AE1C-3BC1-4619-BE94-97D6337DA73C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961722" y="2548832"/>
                  <a:ext cx="359280" cy="50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5FCA80D1-5D48-42D4-8081-F551E40EB6EA}"/>
                    </a:ext>
                  </a:extLst>
                </p14:cNvPr>
                <p14:cNvContentPartPr/>
                <p14:nvPr/>
              </p14:nvContentPartPr>
              <p14:xfrm>
                <a:off x="2053522" y="2520392"/>
                <a:ext cx="685080" cy="43992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5FCA80D1-5D48-42D4-8081-F551E40EB6EA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035522" y="2502392"/>
                  <a:ext cx="720720" cy="47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0702755B-2061-4961-AB59-5C03DF4576A4}"/>
                    </a:ext>
                  </a:extLst>
                </p14:cNvPr>
                <p14:cNvContentPartPr/>
                <p14:nvPr/>
              </p14:nvContentPartPr>
              <p14:xfrm>
                <a:off x="3435202" y="2524712"/>
                <a:ext cx="207000" cy="41868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0702755B-2061-4961-AB59-5C03DF4576A4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417562" y="2507072"/>
                  <a:ext cx="242640" cy="45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46C10DFF-7068-477E-8351-30AB2B94003F}"/>
                    </a:ext>
                  </a:extLst>
                </p14:cNvPr>
                <p14:cNvContentPartPr/>
                <p14:nvPr/>
              </p14:nvContentPartPr>
              <p14:xfrm>
                <a:off x="4901122" y="2442992"/>
                <a:ext cx="5400" cy="504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46C10DFF-7068-477E-8351-30AB2B94003F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883482" y="2424992"/>
                  <a:ext cx="4104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800E9759-DBBA-4F5F-B290-C6C738A59C1F}"/>
                    </a:ext>
                  </a:extLst>
                </p14:cNvPr>
                <p14:cNvContentPartPr/>
                <p14:nvPr/>
              </p14:nvContentPartPr>
              <p14:xfrm>
                <a:off x="57682" y="3119432"/>
                <a:ext cx="187200" cy="32940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800E9759-DBBA-4F5F-B290-C6C738A59C1F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9682" y="3101432"/>
                  <a:ext cx="222840" cy="36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C500299C-BE24-4A6C-80F9-D1E3DAEE5FEF}"/>
                    </a:ext>
                  </a:extLst>
                </p14:cNvPr>
                <p14:cNvContentPartPr/>
                <p14:nvPr/>
              </p14:nvContentPartPr>
              <p14:xfrm>
                <a:off x="311482" y="3061112"/>
                <a:ext cx="243000" cy="35388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C500299C-BE24-4A6C-80F9-D1E3DAEE5FEF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93482" y="3043112"/>
                  <a:ext cx="278640" cy="38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C2C8F1C4-2F1A-4200-ACD3-0BFB4AB2DE4E}"/>
                    </a:ext>
                  </a:extLst>
                </p14:cNvPr>
                <p14:cNvContentPartPr/>
                <p14:nvPr/>
              </p14:nvContentPartPr>
              <p14:xfrm>
                <a:off x="810442" y="3063272"/>
                <a:ext cx="205200" cy="35748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C2C8F1C4-2F1A-4200-ACD3-0BFB4AB2DE4E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92442" y="3045632"/>
                  <a:ext cx="240840" cy="39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419317C2-8E35-4F42-9EBC-7AB0E00C44A9}"/>
                    </a:ext>
                  </a:extLst>
                </p14:cNvPr>
                <p14:cNvContentPartPr/>
                <p14:nvPr/>
              </p14:nvContentPartPr>
              <p14:xfrm>
                <a:off x="1127962" y="3071192"/>
                <a:ext cx="193680" cy="3333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419317C2-8E35-4F42-9EBC-7AB0E00C44A9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109962" y="3053192"/>
                  <a:ext cx="229320" cy="36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5BD20FB2-D555-4072-A831-8C3F3CD71855}"/>
                    </a:ext>
                  </a:extLst>
                </p14:cNvPr>
                <p14:cNvContentPartPr/>
                <p14:nvPr/>
              </p14:nvContentPartPr>
              <p14:xfrm>
                <a:off x="1467442" y="3114032"/>
                <a:ext cx="239400" cy="28404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5BD20FB2-D555-4072-A831-8C3F3CD71855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449442" y="3096032"/>
                  <a:ext cx="275040" cy="31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DAF5D6BF-35DA-4C1C-8090-909FFD755D7C}"/>
                    </a:ext>
                  </a:extLst>
                </p14:cNvPr>
                <p14:cNvContentPartPr/>
                <p14:nvPr/>
              </p14:nvContentPartPr>
              <p14:xfrm>
                <a:off x="1857682" y="3145712"/>
                <a:ext cx="185040" cy="21744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DAF5D6BF-35DA-4C1C-8090-909FFD755D7C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840042" y="3128072"/>
                  <a:ext cx="22068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6E104924-D580-4CCF-87CF-2734DAFEC45C}"/>
                    </a:ext>
                  </a:extLst>
                </p14:cNvPr>
                <p14:cNvContentPartPr/>
                <p14:nvPr/>
              </p14:nvContentPartPr>
              <p14:xfrm>
                <a:off x="2205082" y="3092792"/>
                <a:ext cx="233640" cy="25128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6E104924-D580-4CCF-87CF-2734DAFEC45C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2187442" y="3074792"/>
                  <a:ext cx="269280" cy="28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D8BA59D2-F466-41D6-BD1D-5BD42E53C200}"/>
                    </a:ext>
                  </a:extLst>
                </p14:cNvPr>
                <p14:cNvContentPartPr/>
                <p14:nvPr/>
              </p14:nvContentPartPr>
              <p14:xfrm>
                <a:off x="2629882" y="3102152"/>
                <a:ext cx="185040" cy="27576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D8BA59D2-F466-41D6-BD1D-5BD42E53C200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2611882" y="3084152"/>
                  <a:ext cx="22068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F701FCFD-20FA-4C89-AFE7-C7785CE7048C}"/>
                    </a:ext>
                  </a:extLst>
                </p14:cNvPr>
                <p14:cNvContentPartPr/>
                <p14:nvPr/>
              </p14:nvContentPartPr>
              <p14:xfrm>
                <a:off x="3061522" y="2543072"/>
                <a:ext cx="210240" cy="58968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F701FCFD-20FA-4C89-AFE7-C7785CE7048C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3043522" y="2525432"/>
                  <a:ext cx="245880" cy="62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93899641-0B94-4601-B3DF-B2DE98B94251}"/>
                    </a:ext>
                  </a:extLst>
                </p14:cNvPr>
                <p14:cNvContentPartPr/>
                <p14:nvPr/>
              </p14:nvContentPartPr>
              <p14:xfrm>
                <a:off x="2908882" y="3134912"/>
                <a:ext cx="246960" cy="28332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93899641-0B94-4601-B3DF-B2DE98B94251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2891242" y="3116912"/>
                  <a:ext cx="282600" cy="31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C272C186-DDC8-465A-8024-A76ED30F6352}"/>
                    </a:ext>
                  </a:extLst>
                </p14:cNvPr>
                <p14:cNvContentPartPr/>
                <p14:nvPr/>
              </p14:nvContentPartPr>
              <p14:xfrm>
                <a:off x="3318562" y="3083792"/>
                <a:ext cx="161280" cy="26172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C272C186-DDC8-465A-8024-A76ED30F6352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3300922" y="3066152"/>
                  <a:ext cx="196920" cy="29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F674140E-E100-4528-AA73-89F2AB70C483}"/>
                    </a:ext>
                  </a:extLst>
                </p14:cNvPr>
                <p14:cNvContentPartPr/>
                <p14:nvPr/>
              </p14:nvContentPartPr>
              <p14:xfrm>
                <a:off x="3361402" y="2570432"/>
                <a:ext cx="65160" cy="48348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F674140E-E100-4528-AA73-89F2AB70C483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3343402" y="2552792"/>
                  <a:ext cx="100800" cy="51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D68F1C6F-8ABF-48C7-A8E8-406BDCCFF71E}"/>
                    </a:ext>
                  </a:extLst>
                </p14:cNvPr>
                <p14:cNvContentPartPr/>
                <p14:nvPr/>
              </p14:nvContentPartPr>
              <p14:xfrm>
                <a:off x="3583882" y="3018272"/>
                <a:ext cx="165600" cy="32508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D68F1C6F-8ABF-48C7-A8E8-406BDCCFF71E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3565882" y="3000272"/>
                  <a:ext cx="201240" cy="36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965BDA80-FC9F-4068-B036-A8640CF1ABF5}"/>
                    </a:ext>
                  </a:extLst>
                </p14:cNvPr>
                <p14:cNvContentPartPr/>
                <p14:nvPr/>
              </p14:nvContentPartPr>
              <p14:xfrm>
                <a:off x="3849202" y="3073712"/>
                <a:ext cx="234360" cy="31428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965BDA80-FC9F-4068-B036-A8640CF1ABF5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3831562" y="3056072"/>
                  <a:ext cx="270000" cy="34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991EDAE9-E638-47DA-BC06-AC924354E5D8}"/>
                    </a:ext>
                  </a:extLst>
                </p14:cNvPr>
                <p14:cNvContentPartPr/>
                <p14:nvPr/>
              </p14:nvContentPartPr>
              <p14:xfrm>
                <a:off x="3569122" y="2576912"/>
                <a:ext cx="372240" cy="46944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991EDAE9-E638-47DA-BC06-AC924354E5D8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551122" y="2558912"/>
                  <a:ext cx="407880" cy="50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42B4608F-C3C0-4115-9D12-C07102A374AB}"/>
                    </a:ext>
                  </a:extLst>
                </p14:cNvPr>
                <p14:cNvContentPartPr/>
                <p14:nvPr/>
              </p14:nvContentPartPr>
              <p14:xfrm>
                <a:off x="4457602" y="2437232"/>
                <a:ext cx="354960" cy="51660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42B4608F-C3C0-4115-9D12-C07102A374AB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4439602" y="2419592"/>
                  <a:ext cx="390600" cy="55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4259642E-BE74-4D9A-B08A-8F5A4384479B}"/>
                    </a:ext>
                  </a:extLst>
                </p14:cNvPr>
                <p14:cNvContentPartPr/>
                <p14:nvPr/>
              </p14:nvContentPartPr>
              <p14:xfrm>
                <a:off x="4318642" y="2955272"/>
                <a:ext cx="227520" cy="32184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4259642E-BE74-4D9A-B08A-8F5A4384479B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4300642" y="2937272"/>
                  <a:ext cx="263160" cy="35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50D356BF-7B9E-42E7-9754-B5BBD467A886}"/>
                    </a:ext>
                  </a:extLst>
                </p14:cNvPr>
                <p14:cNvContentPartPr/>
                <p14:nvPr/>
              </p14:nvContentPartPr>
              <p14:xfrm>
                <a:off x="4856482" y="2408072"/>
                <a:ext cx="63360" cy="58284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50D356BF-7B9E-42E7-9754-B5BBD467A886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4838842" y="2390432"/>
                  <a:ext cx="99000" cy="61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5405E66F-CAB4-4CB2-9D9D-6E05B09513A4}"/>
                    </a:ext>
                  </a:extLst>
                </p14:cNvPr>
                <p14:cNvContentPartPr/>
                <p14:nvPr/>
              </p14:nvContentPartPr>
              <p14:xfrm>
                <a:off x="4816882" y="2941592"/>
                <a:ext cx="239760" cy="34236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5405E66F-CAB4-4CB2-9D9D-6E05B09513A4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4798882" y="2923592"/>
                  <a:ext cx="275400" cy="37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85E717D5-5666-49A3-B1AF-C93488C975D8}"/>
                    </a:ext>
                  </a:extLst>
                </p14:cNvPr>
                <p14:cNvContentPartPr/>
                <p14:nvPr/>
              </p14:nvContentPartPr>
              <p14:xfrm>
                <a:off x="4913362" y="2440112"/>
                <a:ext cx="326520" cy="48456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85E717D5-5666-49A3-B1AF-C93488C975D8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4895722" y="2422112"/>
                  <a:ext cx="362160" cy="52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159FFEE5-93B2-4559-8AC7-1BD1D5BE48C4}"/>
                    </a:ext>
                  </a:extLst>
                </p14:cNvPr>
                <p14:cNvContentPartPr/>
                <p14:nvPr/>
              </p14:nvContentPartPr>
              <p14:xfrm>
                <a:off x="5183722" y="3005312"/>
                <a:ext cx="210960" cy="24336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159FFEE5-93B2-4559-8AC7-1BD1D5BE48C4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165722" y="2987672"/>
                  <a:ext cx="246600" cy="27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960404AE-BEFA-418F-969C-5099CC469314}"/>
                    </a:ext>
                  </a:extLst>
                </p14:cNvPr>
                <p14:cNvContentPartPr/>
                <p14:nvPr/>
              </p14:nvContentPartPr>
              <p14:xfrm>
                <a:off x="4981402" y="2443712"/>
                <a:ext cx="739800" cy="45900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960404AE-BEFA-418F-969C-5099CC469314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4963402" y="2426072"/>
                  <a:ext cx="775440" cy="49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F527868D-A0B2-4F39-AD73-EAB3D775D21E}"/>
                    </a:ext>
                  </a:extLst>
                </p14:cNvPr>
                <p14:cNvContentPartPr/>
                <p14:nvPr/>
              </p14:nvContentPartPr>
              <p14:xfrm>
                <a:off x="5609242" y="2934392"/>
                <a:ext cx="332640" cy="33408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F527868D-A0B2-4F39-AD73-EAB3D775D21E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5591602" y="2916392"/>
                  <a:ext cx="368280" cy="369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A1C920F6-E9A8-4FDA-83EB-042C462FDD3D}"/>
              </a:ext>
            </a:extLst>
          </p:cNvPr>
          <p:cNvGrpSpPr/>
          <p:nvPr/>
        </p:nvGrpSpPr>
        <p:grpSpPr>
          <a:xfrm>
            <a:off x="7051320" y="1764563"/>
            <a:ext cx="3989880" cy="1984680"/>
            <a:chOff x="7047442" y="1379552"/>
            <a:chExt cx="3989880" cy="1984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A33AA14A-CF73-4D54-863F-8808868DC472}"/>
                    </a:ext>
                  </a:extLst>
                </p14:cNvPr>
                <p14:cNvContentPartPr/>
                <p14:nvPr/>
              </p14:nvContentPartPr>
              <p14:xfrm>
                <a:off x="9009442" y="1379552"/>
                <a:ext cx="403920" cy="32256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A33AA14A-CF73-4D54-863F-8808868DC472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8991802" y="1361912"/>
                  <a:ext cx="439560" cy="35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EEA03B76-0222-4FFA-9ED0-C7852336BF39}"/>
                    </a:ext>
                  </a:extLst>
                </p14:cNvPr>
                <p14:cNvContentPartPr/>
                <p14:nvPr/>
              </p14:nvContentPartPr>
              <p14:xfrm>
                <a:off x="7926562" y="1683032"/>
                <a:ext cx="1157400" cy="42264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EEA03B76-0222-4FFA-9ED0-C7852336BF39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7908562" y="1665392"/>
                  <a:ext cx="1193040" cy="45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3D7F88DB-553D-4377-ADD4-729D7498CC66}"/>
                    </a:ext>
                  </a:extLst>
                </p14:cNvPr>
                <p14:cNvContentPartPr/>
                <p14:nvPr/>
              </p14:nvContentPartPr>
              <p14:xfrm>
                <a:off x="9038962" y="1726232"/>
                <a:ext cx="48960" cy="29664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3D7F88DB-553D-4377-ADD4-729D7498CC66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9020962" y="1708232"/>
                  <a:ext cx="84600" cy="33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389BBF86-88D9-4370-BA79-F93E3ED309E1}"/>
                    </a:ext>
                  </a:extLst>
                </p14:cNvPr>
                <p14:cNvContentPartPr/>
                <p14:nvPr/>
              </p14:nvContentPartPr>
              <p14:xfrm>
                <a:off x="9155242" y="1769792"/>
                <a:ext cx="921240" cy="35604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389BBF86-88D9-4370-BA79-F93E3ED309E1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9137602" y="1751792"/>
                  <a:ext cx="956880" cy="39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E6645820-DA20-4D2B-B3AB-263CD2733B38}"/>
                    </a:ext>
                  </a:extLst>
                </p14:cNvPr>
                <p14:cNvContentPartPr/>
                <p14:nvPr/>
              </p14:nvContentPartPr>
              <p14:xfrm>
                <a:off x="9287362" y="1754672"/>
                <a:ext cx="1668960" cy="25452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E6645820-DA20-4D2B-B3AB-263CD2733B38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9269722" y="1737032"/>
                  <a:ext cx="1704600" cy="29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BB22E444-3196-4295-8870-5405994D99C5}"/>
                    </a:ext>
                  </a:extLst>
                </p14:cNvPr>
                <p14:cNvContentPartPr/>
                <p14:nvPr/>
              </p14:nvContentPartPr>
              <p14:xfrm>
                <a:off x="8799202" y="2108552"/>
                <a:ext cx="401040" cy="30492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BB22E444-3196-4295-8870-5405994D99C5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8781562" y="2090552"/>
                  <a:ext cx="436680" cy="34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C8E8BB71-F5A1-4AFD-AE0D-5C256A0533FA}"/>
                    </a:ext>
                  </a:extLst>
                </p14:cNvPr>
                <p14:cNvContentPartPr/>
                <p14:nvPr/>
              </p14:nvContentPartPr>
              <p14:xfrm>
                <a:off x="9919882" y="2167592"/>
                <a:ext cx="226800" cy="28332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C8E8BB71-F5A1-4AFD-AE0D-5C256A0533FA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9901882" y="2149592"/>
                  <a:ext cx="262440" cy="31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9E027FA8-E31C-4EC2-8FD1-66A2BC3C0D79}"/>
                    </a:ext>
                  </a:extLst>
                </p14:cNvPr>
                <p14:cNvContentPartPr/>
                <p14:nvPr/>
              </p14:nvContentPartPr>
              <p14:xfrm>
                <a:off x="10810522" y="2024312"/>
                <a:ext cx="226800" cy="32292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9E027FA8-E31C-4EC2-8FD1-66A2BC3C0D79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0792522" y="2006672"/>
                  <a:ext cx="262440" cy="35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696178DE-0DB8-411C-99CD-7F28E6949C98}"/>
                    </a:ext>
                  </a:extLst>
                </p14:cNvPr>
                <p14:cNvContentPartPr/>
                <p14:nvPr/>
              </p14:nvContentPartPr>
              <p14:xfrm>
                <a:off x="7721362" y="2117912"/>
                <a:ext cx="437040" cy="33084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696178DE-0DB8-411C-99CD-7F28E6949C98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7703362" y="2100272"/>
                  <a:ext cx="472680" cy="36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371295FD-25BD-4FF7-9CDD-2C750E6A0345}"/>
                    </a:ext>
                  </a:extLst>
                </p14:cNvPr>
                <p14:cNvContentPartPr/>
                <p14:nvPr/>
              </p14:nvContentPartPr>
              <p14:xfrm>
                <a:off x="7313482" y="2506712"/>
                <a:ext cx="475560" cy="42876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371295FD-25BD-4FF7-9CDD-2C750E6A0345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295482" y="2488712"/>
                  <a:ext cx="511200" cy="46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A91BD1AF-E5E9-46D6-B7D1-C400F47A8630}"/>
                    </a:ext>
                  </a:extLst>
                </p14:cNvPr>
                <p14:cNvContentPartPr/>
                <p14:nvPr/>
              </p14:nvContentPartPr>
              <p14:xfrm>
                <a:off x="7753042" y="2552072"/>
                <a:ext cx="208440" cy="46368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A91BD1AF-E5E9-46D6-B7D1-C400F47A8630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735402" y="2534432"/>
                  <a:ext cx="244080" cy="49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C7B51E0B-4F4C-43D0-99EB-96358D61F6F6}"/>
                    </a:ext>
                  </a:extLst>
                </p14:cNvPr>
                <p14:cNvContentPartPr/>
                <p14:nvPr/>
              </p14:nvContentPartPr>
              <p14:xfrm>
                <a:off x="7915402" y="2527592"/>
                <a:ext cx="392400" cy="42444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C7B51E0B-4F4C-43D0-99EB-96358D61F6F6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897402" y="2509952"/>
                  <a:ext cx="428040" cy="46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FC86EE54-7B52-4DE1-B953-DEEE25F2E9DE}"/>
                    </a:ext>
                  </a:extLst>
                </p14:cNvPr>
                <p14:cNvContentPartPr/>
                <p14:nvPr/>
              </p14:nvContentPartPr>
              <p14:xfrm>
                <a:off x="7047442" y="2999912"/>
                <a:ext cx="449640" cy="31824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FC86EE54-7B52-4DE1-B953-DEEE25F2E9DE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029442" y="2981912"/>
                  <a:ext cx="485280" cy="35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C2485591-A0DC-4255-9D1A-39B5AE29522E}"/>
                    </a:ext>
                  </a:extLst>
                </p14:cNvPr>
                <p14:cNvContentPartPr/>
                <p14:nvPr/>
              </p14:nvContentPartPr>
              <p14:xfrm>
                <a:off x="7676002" y="3072992"/>
                <a:ext cx="255600" cy="29124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C2485591-A0DC-4255-9D1A-39B5AE29522E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658362" y="3054992"/>
                  <a:ext cx="291240" cy="32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3E9AACB2-52FD-447D-A351-0EE2EEBB3A36}"/>
                    </a:ext>
                  </a:extLst>
                </p14:cNvPr>
                <p14:cNvContentPartPr/>
                <p14:nvPr/>
              </p14:nvContentPartPr>
              <p14:xfrm>
                <a:off x="8106202" y="3053552"/>
                <a:ext cx="262800" cy="25920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3E9AACB2-52FD-447D-A351-0EE2EEBB3A36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8088562" y="3035912"/>
                  <a:ext cx="298440" cy="29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5BDD11EA-32C3-4FB8-884D-33C32F372143}"/>
                    </a:ext>
                  </a:extLst>
                </p14:cNvPr>
                <p14:cNvContentPartPr/>
                <p14:nvPr/>
              </p14:nvContentPartPr>
              <p14:xfrm>
                <a:off x="8085322" y="2491232"/>
                <a:ext cx="608400" cy="42516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5BDD11EA-32C3-4FB8-884D-33C32F372143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067682" y="2473232"/>
                  <a:ext cx="644040" cy="46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18BE2592-294D-40DD-A1E5-F7B5E75CF154}"/>
                    </a:ext>
                  </a:extLst>
                </p14:cNvPr>
                <p14:cNvContentPartPr/>
                <p14:nvPr/>
              </p14:nvContentPartPr>
              <p14:xfrm>
                <a:off x="8541442" y="3005312"/>
                <a:ext cx="333000" cy="35604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18BE2592-294D-40DD-A1E5-F7B5E75CF154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523442" y="2987672"/>
                  <a:ext cx="368640" cy="391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175" name="Ink 174">
                <a:extLst>
                  <a:ext uri="{FF2B5EF4-FFF2-40B4-BE49-F238E27FC236}">
                    <a16:creationId xmlns:a16="http://schemas.microsoft.com/office/drawing/2014/main" id="{2719DA1C-0F12-4C6E-ABF6-E5B6853F061F}"/>
                  </a:ext>
                </a:extLst>
              </p14:cNvPr>
              <p14:cNvContentPartPr/>
              <p14:nvPr/>
            </p14:nvContentPartPr>
            <p14:xfrm>
              <a:off x="6066000" y="1544963"/>
              <a:ext cx="360" cy="360"/>
            </p14:xfrm>
          </p:contentPart>
        </mc:Choice>
        <mc:Fallback xmlns="">
          <p:pic>
            <p:nvPicPr>
              <p:cNvPr id="175" name="Ink 174">
                <a:extLst>
                  <a:ext uri="{FF2B5EF4-FFF2-40B4-BE49-F238E27FC236}">
                    <a16:creationId xmlns:a16="http://schemas.microsoft.com/office/drawing/2014/main" id="{2719DA1C-0F12-4C6E-ABF6-E5B6853F061F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6048360" y="152732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78767244-E59E-47C2-A192-F5B7A915D7E0}"/>
                  </a:ext>
                </a:extLst>
              </p14:cNvPr>
              <p14:cNvContentPartPr/>
              <p14:nvPr/>
            </p14:nvContentPartPr>
            <p14:xfrm>
              <a:off x="5654880" y="3357563"/>
              <a:ext cx="257760" cy="2804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78767244-E59E-47C2-A192-F5B7A915D7E0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5637240" y="3339563"/>
                <a:ext cx="293400" cy="31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F6A87B75-8EFE-4BA2-B55E-E7FB0320FCD6}"/>
                  </a:ext>
                </a:extLst>
              </p14:cNvPr>
              <p14:cNvContentPartPr/>
              <p14:nvPr/>
            </p14:nvContentPartPr>
            <p14:xfrm>
              <a:off x="1203120" y="3744203"/>
              <a:ext cx="26640" cy="7164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F6A87B75-8EFE-4BA2-B55E-E7FB0320FCD6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1185480" y="3726203"/>
                <a:ext cx="62280" cy="10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8CFC1E10-5691-472F-B86A-3D00A9F5DF06}"/>
                  </a:ext>
                </a:extLst>
              </p14:cNvPr>
              <p14:cNvContentPartPr/>
              <p14:nvPr/>
            </p14:nvContentPartPr>
            <p14:xfrm>
              <a:off x="4506120" y="3727643"/>
              <a:ext cx="138240" cy="2880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8CFC1E10-5691-472F-B86A-3D00A9F5DF06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4488120" y="3710003"/>
                <a:ext cx="173880" cy="6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201" name="Ink 200">
                <a:extLst>
                  <a:ext uri="{FF2B5EF4-FFF2-40B4-BE49-F238E27FC236}">
                    <a16:creationId xmlns:a16="http://schemas.microsoft.com/office/drawing/2014/main" id="{B43FAB85-6E8A-4ED2-A608-36079A4DFE21}"/>
                  </a:ext>
                </a:extLst>
              </p14:cNvPr>
              <p14:cNvContentPartPr/>
              <p14:nvPr/>
            </p14:nvContentPartPr>
            <p14:xfrm>
              <a:off x="5675400" y="3728003"/>
              <a:ext cx="286560" cy="189000"/>
            </p14:xfrm>
          </p:contentPart>
        </mc:Choice>
        <mc:Fallback xmlns="">
          <p:pic>
            <p:nvPicPr>
              <p:cNvPr id="201" name="Ink 200">
                <a:extLst>
                  <a:ext uri="{FF2B5EF4-FFF2-40B4-BE49-F238E27FC236}">
                    <a16:creationId xmlns:a16="http://schemas.microsoft.com/office/drawing/2014/main" id="{B43FAB85-6E8A-4ED2-A608-36079A4DFE21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5657760" y="3710363"/>
                <a:ext cx="322200" cy="224640"/>
              </a:xfrm>
              <a:prstGeom prst="rect">
                <a:avLst/>
              </a:prstGeom>
            </p:spPr>
          </p:pic>
        </mc:Fallback>
      </mc:AlternateContent>
      <p:grpSp>
        <p:nvGrpSpPr>
          <p:cNvPr id="250" name="Group 249">
            <a:extLst>
              <a:ext uri="{FF2B5EF4-FFF2-40B4-BE49-F238E27FC236}">
                <a16:creationId xmlns:a16="http://schemas.microsoft.com/office/drawing/2014/main" id="{8864E6F9-FEDA-498F-9AA9-C5929254C86B}"/>
              </a:ext>
            </a:extLst>
          </p:cNvPr>
          <p:cNvGrpSpPr/>
          <p:nvPr/>
        </p:nvGrpSpPr>
        <p:grpSpPr>
          <a:xfrm>
            <a:off x="93960" y="3641243"/>
            <a:ext cx="5352120" cy="747720"/>
            <a:chOff x="90082" y="3256232"/>
            <a:chExt cx="5352120" cy="747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2CB134E0-3C8D-45C2-8037-838A80EDB4EF}"/>
                    </a:ext>
                  </a:extLst>
                </p14:cNvPr>
                <p14:cNvContentPartPr/>
                <p14:nvPr/>
              </p14:nvContentPartPr>
              <p14:xfrm>
                <a:off x="90082" y="3511472"/>
                <a:ext cx="63000" cy="14364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2CB134E0-3C8D-45C2-8037-838A80EDB4EF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2082" y="3493472"/>
                  <a:ext cx="9864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A8105D0F-A3D0-496B-A0E0-505D012DA2B3}"/>
                    </a:ext>
                  </a:extLst>
                </p14:cNvPr>
                <p14:cNvContentPartPr/>
                <p14:nvPr/>
              </p14:nvContentPartPr>
              <p14:xfrm>
                <a:off x="130402" y="3507872"/>
                <a:ext cx="114840" cy="15156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A8105D0F-A3D0-496B-A0E0-505D012DA2B3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12762" y="3489872"/>
                  <a:ext cx="15048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0977BB56-2077-4D71-B63A-1E1E9C100649}"/>
                    </a:ext>
                  </a:extLst>
                </p14:cNvPr>
                <p14:cNvContentPartPr/>
                <p14:nvPr/>
              </p14:nvContentPartPr>
              <p14:xfrm>
                <a:off x="196282" y="3487712"/>
                <a:ext cx="122040" cy="11268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0977BB56-2077-4D71-B63A-1E1E9C100649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78642" y="3469712"/>
                  <a:ext cx="15768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25805DC8-5C19-4E39-91BB-B1776D10A7C2}"/>
                    </a:ext>
                  </a:extLst>
                </p14:cNvPr>
                <p14:cNvContentPartPr/>
                <p14:nvPr/>
              </p14:nvContentPartPr>
              <p14:xfrm>
                <a:off x="319042" y="3478712"/>
                <a:ext cx="45000" cy="11268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25805DC8-5C19-4E39-91BB-B1776D10A7C2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301042" y="3460712"/>
                  <a:ext cx="8064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3FD086EE-FEA9-4C65-A163-2420D817E967}"/>
                    </a:ext>
                  </a:extLst>
                </p14:cNvPr>
                <p14:cNvContentPartPr/>
                <p14:nvPr/>
              </p14:nvContentPartPr>
              <p14:xfrm>
                <a:off x="379882" y="3424712"/>
                <a:ext cx="113760" cy="15336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3FD086EE-FEA9-4C65-A163-2420D817E967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361882" y="3407072"/>
                  <a:ext cx="14940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371B5B62-7874-4842-9131-54E929A4F421}"/>
                    </a:ext>
                  </a:extLst>
                </p14:cNvPr>
                <p14:cNvContentPartPr/>
                <p14:nvPr/>
              </p14:nvContentPartPr>
              <p14:xfrm>
                <a:off x="474922" y="3421112"/>
                <a:ext cx="93600" cy="12708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371B5B62-7874-4842-9131-54E929A4F421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457282" y="3403472"/>
                  <a:ext cx="12924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E46A7173-C327-4EEA-817B-ADBAEC2A7CCB}"/>
                    </a:ext>
                  </a:extLst>
                </p14:cNvPr>
                <p14:cNvContentPartPr/>
                <p14:nvPr/>
              </p14:nvContentPartPr>
              <p14:xfrm>
                <a:off x="819442" y="3422192"/>
                <a:ext cx="60120" cy="12528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E46A7173-C327-4EEA-817B-ADBAEC2A7CCB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801442" y="3404192"/>
                  <a:ext cx="9576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1202C8A4-DA1F-48E9-877F-742E6F2C73BD}"/>
                    </a:ext>
                  </a:extLst>
                </p14:cNvPr>
                <p14:cNvContentPartPr/>
                <p14:nvPr/>
              </p14:nvContentPartPr>
              <p14:xfrm>
                <a:off x="884242" y="3412112"/>
                <a:ext cx="45000" cy="16704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1202C8A4-DA1F-48E9-877F-742E6F2C73BD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866602" y="3394112"/>
                  <a:ext cx="8064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2D231E9F-49DB-4D9C-82FF-A2E7781E8181}"/>
                    </a:ext>
                  </a:extLst>
                </p14:cNvPr>
                <p14:cNvContentPartPr/>
                <p14:nvPr/>
              </p14:nvContentPartPr>
              <p14:xfrm>
                <a:off x="945082" y="3428312"/>
                <a:ext cx="96480" cy="12528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2D231E9F-49DB-4D9C-82FF-A2E7781E8181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927082" y="3410672"/>
                  <a:ext cx="13212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389F4E1C-C965-469C-8E45-8DFBF09F3730}"/>
                    </a:ext>
                  </a:extLst>
                </p14:cNvPr>
                <p14:cNvContentPartPr/>
                <p14:nvPr/>
              </p14:nvContentPartPr>
              <p14:xfrm>
                <a:off x="988642" y="3410312"/>
                <a:ext cx="84600" cy="10332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389F4E1C-C965-469C-8E45-8DFBF09F3730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970642" y="3392312"/>
                  <a:ext cx="12024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7697A5E9-EE5B-483C-B93B-391A93B2D2B1}"/>
                    </a:ext>
                  </a:extLst>
                </p14:cNvPr>
                <p14:cNvContentPartPr/>
                <p14:nvPr/>
              </p14:nvContentPartPr>
              <p14:xfrm>
                <a:off x="1163962" y="3396632"/>
                <a:ext cx="72360" cy="14724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7697A5E9-EE5B-483C-B93B-391A93B2D2B1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1145962" y="3378632"/>
                  <a:ext cx="10800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5E342F9A-0CDD-4841-8C92-DACF3A447588}"/>
                    </a:ext>
                  </a:extLst>
                </p14:cNvPr>
                <p14:cNvContentPartPr/>
                <p14:nvPr/>
              </p14:nvContentPartPr>
              <p14:xfrm>
                <a:off x="1244962" y="3395552"/>
                <a:ext cx="72360" cy="12420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5E342F9A-0CDD-4841-8C92-DACF3A447588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226962" y="3377912"/>
                  <a:ext cx="10800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1E71E41E-EE54-4617-AE97-6CF9625BDD0C}"/>
                    </a:ext>
                  </a:extLst>
                </p14:cNvPr>
                <p14:cNvContentPartPr/>
                <p14:nvPr/>
              </p14:nvContentPartPr>
              <p14:xfrm>
                <a:off x="1282402" y="3406712"/>
                <a:ext cx="98640" cy="6696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1E71E41E-EE54-4617-AE97-6CF9625BDD0C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264762" y="3388712"/>
                  <a:ext cx="13428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5876B8C9-1FB8-44A4-908C-F758A875E4FF}"/>
                    </a:ext>
                  </a:extLst>
                </p14:cNvPr>
                <p14:cNvContentPartPr/>
                <p14:nvPr/>
              </p14:nvContentPartPr>
              <p14:xfrm>
                <a:off x="1353322" y="3422192"/>
                <a:ext cx="55080" cy="6696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5876B8C9-1FB8-44A4-908C-F758A875E4FF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335682" y="3404192"/>
                  <a:ext cx="9072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76A6F4E6-0272-4580-A7C1-47715E89F2EB}"/>
                    </a:ext>
                  </a:extLst>
                </p14:cNvPr>
                <p14:cNvContentPartPr/>
                <p14:nvPr/>
              </p14:nvContentPartPr>
              <p14:xfrm>
                <a:off x="1519642" y="3384752"/>
                <a:ext cx="61200" cy="12060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76A6F4E6-0272-4580-A7C1-47715E89F2EB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501642" y="3366752"/>
                  <a:ext cx="9684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88AB9147-740E-427C-8445-6B91DB0E49A2}"/>
                    </a:ext>
                  </a:extLst>
                </p14:cNvPr>
                <p14:cNvContentPartPr/>
                <p14:nvPr/>
              </p14:nvContentPartPr>
              <p14:xfrm>
                <a:off x="1598482" y="3410312"/>
                <a:ext cx="112680" cy="7524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88AB9147-740E-427C-8445-6B91DB0E49A2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580842" y="3392312"/>
                  <a:ext cx="14832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9EAC35BE-F00A-4581-B0A2-52EE40C3DCE0}"/>
                    </a:ext>
                  </a:extLst>
                </p14:cNvPr>
                <p14:cNvContentPartPr/>
                <p14:nvPr/>
              </p14:nvContentPartPr>
              <p14:xfrm>
                <a:off x="1672282" y="3402752"/>
                <a:ext cx="46080" cy="9144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9EAC35BE-F00A-4581-B0A2-52EE40C3DCE0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654642" y="3385112"/>
                  <a:ext cx="8172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37C065CD-B712-410C-86B6-6E27E527C25C}"/>
                    </a:ext>
                  </a:extLst>
                </p14:cNvPr>
                <p14:cNvContentPartPr/>
                <p14:nvPr/>
              </p14:nvContentPartPr>
              <p14:xfrm>
                <a:off x="1846882" y="3369272"/>
                <a:ext cx="47880" cy="12528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37C065CD-B712-410C-86B6-6E27E527C25C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1828882" y="3351272"/>
                  <a:ext cx="8352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035AF551-7E3D-4451-A72A-028BE98F1112}"/>
                    </a:ext>
                  </a:extLst>
                </p14:cNvPr>
                <p14:cNvContentPartPr/>
                <p14:nvPr/>
              </p14:nvContentPartPr>
              <p14:xfrm>
                <a:off x="1930762" y="3343712"/>
                <a:ext cx="117720" cy="10872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035AF551-7E3D-4451-A72A-028BE98F1112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1913122" y="3325712"/>
                  <a:ext cx="15336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A834F358-CD99-4F2A-A53B-BFA1DC7DD26D}"/>
                    </a:ext>
                  </a:extLst>
                </p14:cNvPr>
                <p14:cNvContentPartPr/>
                <p14:nvPr/>
              </p14:nvContentPartPr>
              <p14:xfrm>
                <a:off x="1908442" y="3423992"/>
                <a:ext cx="18720" cy="11628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A834F358-CD99-4F2A-A53B-BFA1DC7DD26D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890802" y="3405992"/>
                  <a:ext cx="5436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A5803AE2-9033-4C84-AD8B-4C4935C882D8}"/>
                    </a:ext>
                  </a:extLst>
                </p14:cNvPr>
                <p14:cNvContentPartPr/>
                <p14:nvPr/>
              </p14:nvContentPartPr>
              <p14:xfrm>
                <a:off x="2186002" y="3355592"/>
                <a:ext cx="94680" cy="12708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A5803AE2-9033-4C84-AD8B-4C4935C882D8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2168362" y="3337592"/>
                  <a:ext cx="13032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868500ED-D4B5-4870-B882-5CD7175C95D2}"/>
                    </a:ext>
                  </a:extLst>
                </p14:cNvPr>
                <p14:cNvContentPartPr/>
                <p14:nvPr/>
              </p14:nvContentPartPr>
              <p14:xfrm>
                <a:off x="2267002" y="3383672"/>
                <a:ext cx="133920" cy="8964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868500ED-D4B5-4870-B882-5CD7175C95D2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2249362" y="3366032"/>
                  <a:ext cx="16956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5385C10F-12F4-4C22-9F4E-492697F0421D}"/>
                    </a:ext>
                  </a:extLst>
                </p14:cNvPr>
                <p14:cNvContentPartPr/>
                <p14:nvPr/>
              </p14:nvContentPartPr>
              <p14:xfrm>
                <a:off x="2395882" y="3332552"/>
                <a:ext cx="89640" cy="8712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5385C10F-12F4-4C22-9F4E-492697F0421D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2377882" y="3314912"/>
                  <a:ext cx="12528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B7473B20-EDFA-4215-8510-B81C7DE7A9D9}"/>
                    </a:ext>
                  </a:extLst>
                </p14:cNvPr>
                <p14:cNvContentPartPr/>
                <p14:nvPr/>
              </p14:nvContentPartPr>
              <p14:xfrm>
                <a:off x="2951002" y="3389072"/>
                <a:ext cx="73440" cy="12240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B7473B20-EDFA-4215-8510-B81C7DE7A9D9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2933362" y="3371432"/>
                  <a:ext cx="10908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E5A94042-97F1-4DA4-AFEC-D4B49710592E}"/>
                    </a:ext>
                  </a:extLst>
                </p14:cNvPr>
                <p14:cNvContentPartPr/>
                <p14:nvPr/>
              </p14:nvContentPartPr>
              <p14:xfrm>
                <a:off x="3041002" y="3373592"/>
                <a:ext cx="117720" cy="13248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E5A94042-97F1-4DA4-AFEC-D4B49710592E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3023362" y="3355952"/>
                  <a:ext cx="15336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1D480160-37DC-4B46-9627-22057E066DE9}"/>
                    </a:ext>
                  </a:extLst>
                </p14:cNvPr>
                <p14:cNvContentPartPr/>
                <p14:nvPr/>
              </p14:nvContentPartPr>
              <p14:xfrm>
                <a:off x="3128482" y="3429392"/>
                <a:ext cx="30600" cy="7416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1D480160-37DC-4B46-9627-22057E066DE9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3110482" y="3411392"/>
                  <a:ext cx="6624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FCFF9106-EE1B-422C-8F8E-33ED9429FFBE}"/>
                    </a:ext>
                  </a:extLst>
                </p14:cNvPr>
                <p14:cNvContentPartPr/>
                <p14:nvPr/>
              </p14:nvContentPartPr>
              <p14:xfrm>
                <a:off x="2995642" y="3458552"/>
                <a:ext cx="12600" cy="13536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FCFF9106-EE1B-422C-8F8E-33ED9429FFBE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2977642" y="3440552"/>
                  <a:ext cx="4824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91224280-77A7-4B0A-BEE8-3809D0113D32}"/>
                    </a:ext>
                  </a:extLst>
                </p14:cNvPr>
                <p14:cNvContentPartPr/>
                <p14:nvPr/>
              </p14:nvContentPartPr>
              <p14:xfrm>
                <a:off x="2663362" y="3377552"/>
                <a:ext cx="59040" cy="14004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91224280-77A7-4B0A-BEE8-3809D0113D32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2645362" y="3359552"/>
                  <a:ext cx="9468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199A0AE6-C176-41E6-B11C-D42819AD036E}"/>
                    </a:ext>
                  </a:extLst>
                </p14:cNvPr>
                <p14:cNvContentPartPr/>
                <p14:nvPr/>
              </p14:nvContentPartPr>
              <p14:xfrm>
                <a:off x="2739322" y="3387272"/>
                <a:ext cx="76320" cy="7704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199A0AE6-C176-41E6-B11C-D42819AD036E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2721322" y="3369632"/>
                  <a:ext cx="11196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C819976F-0ED1-4B91-84C4-F97FF3C24CA7}"/>
                    </a:ext>
                  </a:extLst>
                </p14:cNvPr>
                <p14:cNvContentPartPr/>
                <p14:nvPr/>
              </p14:nvContentPartPr>
              <p14:xfrm>
                <a:off x="2740402" y="3405632"/>
                <a:ext cx="2520" cy="11988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C819976F-0ED1-4B91-84C4-F97FF3C24CA7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2722402" y="3387992"/>
                  <a:ext cx="3816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C3D4A10E-7AD5-4A9C-8BFB-DB912E24657F}"/>
                    </a:ext>
                  </a:extLst>
                </p14:cNvPr>
                <p14:cNvContentPartPr/>
                <p14:nvPr/>
              </p14:nvContentPartPr>
              <p14:xfrm>
                <a:off x="3330082" y="3341912"/>
                <a:ext cx="52200" cy="11988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C3D4A10E-7AD5-4A9C-8BFB-DB912E24657F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3312082" y="3323912"/>
                  <a:ext cx="8784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DCEA259B-09DE-4302-A7AE-B91A30EC35F3}"/>
                    </a:ext>
                  </a:extLst>
                </p14:cNvPr>
                <p14:cNvContentPartPr/>
                <p14:nvPr/>
              </p14:nvContentPartPr>
              <p14:xfrm>
                <a:off x="3385522" y="3315272"/>
                <a:ext cx="127080" cy="10800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DCEA259B-09DE-4302-A7AE-B91A30EC35F3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3367882" y="3297632"/>
                  <a:ext cx="16272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D2622D3E-7557-4BBF-AF4D-C133E62259FB}"/>
                    </a:ext>
                  </a:extLst>
                </p14:cNvPr>
                <p14:cNvContentPartPr/>
                <p14:nvPr/>
              </p14:nvContentPartPr>
              <p14:xfrm>
                <a:off x="3432322" y="3351992"/>
                <a:ext cx="8640" cy="14076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D2622D3E-7557-4BBF-AF4D-C133E62259FB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3414322" y="3333992"/>
                  <a:ext cx="4428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6653E25C-C524-4776-B0D1-B377B8B7A1D0}"/>
                    </a:ext>
                  </a:extLst>
                </p14:cNvPr>
                <p14:cNvContentPartPr/>
                <p14:nvPr/>
              </p14:nvContentPartPr>
              <p14:xfrm>
                <a:off x="3611602" y="3402032"/>
                <a:ext cx="27720" cy="14184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6653E25C-C524-4776-B0D1-B377B8B7A1D0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3593602" y="3384032"/>
                  <a:ext cx="6336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BB9B6045-F0B0-49AE-A515-30B12D80A3C6}"/>
                    </a:ext>
                  </a:extLst>
                </p14:cNvPr>
                <p14:cNvContentPartPr/>
                <p14:nvPr/>
              </p14:nvContentPartPr>
              <p14:xfrm>
                <a:off x="3655162" y="3354512"/>
                <a:ext cx="123120" cy="11448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BB9B6045-F0B0-49AE-A515-30B12D80A3C6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3637162" y="3336872"/>
                  <a:ext cx="15876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5DC8570B-1C2A-4F50-A383-A37FF0ECEF90}"/>
                    </a:ext>
                  </a:extLst>
                </p14:cNvPr>
                <p14:cNvContentPartPr/>
                <p14:nvPr/>
              </p14:nvContentPartPr>
              <p14:xfrm>
                <a:off x="3659122" y="3369992"/>
                <a:ext cx="20520" cy="16920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5DC8570B-1C2A-4F50-A383-A37FF0ECEF90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3641482" y="3352352"/>
                  <a:ext cx="5616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938B8CC4-8417-41B3-9B83-A6A2285389CE}"/>
                    </a:ext>
                  </a:extLst>
                </p14:cNvPr>
                <p14:cNvContentPartPr/>
                <p14:nvPr/>
              </p14:nvContentPartPr>
              <p14:xfrm>
                <a:off x="3917602" y="3358112"/>
                <a:ext cx="109800" cy="16920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938B8CC4-8417-41B3-9B83-A6A2285389CE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3899602" y="3340472"/>
                  <a:ext cx="14544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F10A2F65-F370-4857-BCC0-2E87F62F46D5}"/>
                    </a:ext>
                  </a:extLst>
                </p14:cNvPr>
                <p14:cNvContentPartPr/>
                <p14:nvPr/>
              </p14:nvContentPartPr>
              <p14:xfrm>
                <a:off x="4010842" y="3396632"/>
                <a:ext cx="100800" cy="11448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F10A2F65-F370-4857-BCC0-2E87F62F46D5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3992842" y="3378632"/>
                  <a:ext cx="13644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AFA022BC-51F8-47AE-95B5-7885A972C7D6}"/>
                    </a:ext>
                  </a:extLst>
                </p14:cNvPr>
                <p14:cNvContentPartPr/>
                <p14:nvPr/>
              </p14:nvContentPartPr>
              <p14:xfrm>
                <a:off x="3820402" y="3369272"/>
                <a:ext cx="82440" cy="10620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AFA022BC-51F8-47AE-95B5-7885A972C7D6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3802402" y="3351272"/>
                  <a:ext cx="11808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4A53FD2B-3D7E-4EC4-92EB-91341291784D}"/>
                    </a:ext>
                  </a:extLst>
                </p14:cNvPr>
                <p14:cNvContentPartPr/>
                <p14:nvPr/>
              </p14:nvContentPartPr>
              <p14:xfrm>
                <a:off x="4010842" y="3391232"/>
                <a:ext cx="52920" cy="12816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4A53FD2B-3D7E-4EC4-92EB-91341291784D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3992842" y="3373232"/>
                  <a:ext cx="8856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745DE7E0-5ABB-4EF3-B941-8B556E63A5E4}"/>
                    </a:ext>
                  </a:extLst>
                </p14:cNvPr>
                <p14:cNvContentPartPr/>
                <p14:nvPr/>
              </p14:nvContentPartPr>
              <p14:xfrm>
                <a:off x="4340962" y="3307352"/>
                <a:ext cx="84600" cy="14796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745DE7E0-5ABB-4EF3-B941-8B556E63A5E4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4323322" y="3289352"/>
                  <a:ext cx="12024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A938F9D5-2AE3-47F8-8DAF-E1D18B194A77}"/>
                    </a:ext>
                  </a:extLst>
                </p14:cNvPr>
                <p14:cNvContentPartPr/>
                <p14:nvPr/>
              </p14:nvContentPartPr>
              <p14:xfrm>
                <a:off x="4470562" y="3310952"/>
                <a:ext cx="75240" cy="12996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A938F9D5-2AE3-47F8-8DAF-E1D18B194A77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4452922" y="3292952"/>
                  <a:ext cx="11088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D837C703-ACF6-4970-9C60-1BD39EE14BFB}"/>
                    </a:ext>
                  </a:extLst>
                </p14:cNvPr>
                <p14:cNvContentPartPr/>
                <p14:nvPr/>
              </p14:nvContentPartPr>
              <p14:xfrm>
                <a:off x="4434202" y="3328952"/>
                <a:ext cx="5400" cy="12348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D837C703-ACF6-4970-9C60-1BD39EE14BFB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4416562" y="3311312"/>
                  <a:ext cx="4104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68D43535-BBD8-4665-9273-5CD455CA3420}"/>
                    </a:ext>
                  </a:extLst>
                </p14:cNvPr>
                <p14:cNvContentPartPr/>
                <p14:nvPr/>
              </p14:nvContentPartPr>
              <p14:xfrm>
                <a:off x="4807882" y="3271712"/>
                <a:ext cx="142200" cy="15156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68D43535-BBD8-4665-9273-5CD455CA3420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4790242" y="3253712"/>
                  <a:ext cx="17784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46EA3824-C0A5-498D-8AA3-E1B1BB591A22}"/>
                    </a:ext>
                  </a:extLst>
                </p14:cNvPr>
                <p14:cNvContentPartPr/>
                <p14:nvPr/>
              </p14:nvContentPartPr>
              <p14:xfrm>
                <a:off x="4933522" y="3302672"/>
                <a:ext cx="94680" cy="9792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46EA3824-C0A5-498D-8AA3-E1B1BB591A22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4915882" y="3284672"/>
                  <a:ext cx="13032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4AA4B310-2079-4706-9E4C-2CFF8D489F1D}"/>
                    </a:ext>
                  </a:extLst>
                </p14:cNvPr>
                <p14:cNvContentPartPr/>
                <p14:nvPr/>
              </p14:nvContentPartPr>
              <p14:xfrm>
                <a:off x="4909402" y="3321752"/>
                <a:ext cx="41040" cy="18828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4AA4B310-2079-4706-9E4C-2CFF8D489F1D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4891402" y="3304112"/>
                  <a:ext cx="7668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BFD32BBB-4635-4124-B3B8-6ECEFA6913DF}"/>
                    </a:ext>
                  </a:extLst>
                </p14:cNvPr>
                <p14:cNvContentPartPr/>
                <p14:nvPr/>
              </p14:nvContentPartPr>
              <p14:xfrm>
                <a:off x="5164642" y="3300872"/>
                <a:ext cx="57240" cy="13716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BFD32BBB-4635-4124-B3B8-6ECEFA6913DF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5147002" y="3282872"/>
                  <a:ext cx="9288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F69CB512-7492-4393-8C7B-C92BF67266EC}"/>
                    </a:ext>
                  </a:extLst>
                </p14:cNvPr>
                <p14:cNvContentPartPr/>
                <p14:nvPr/>
              </p14:nvContentPartPr>
              <p14:xfrm>
                <a:off x="5255722" y="3303392"/>
                <a:ext cx="141120" cy="6516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F69CB512-7492-4393-8C7B-C92BF67266EC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5238082" y="3285752"/>
                  <a:ext cx="17676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D5467911-8D9E-4869-B4A8-02F6E5AE5B87}"/>
                    </a:ext>
                  </a:extLst>
                </p14:cNvPr>
                <p14:cNvContentPartPr/>
                <p14:nvPr/>
              </p14:nvContentPartPr>
              <p14:xfrm>
                <a:off x="5199202" y="3350192"/>
                <a:ext cx="54000" cy="11052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D5467911-8D9E-4869-B4A8-02F6E5AE5B87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5181202" y="3332192"/>
                  <a:ext cx="8964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BF7DD05B-8A71-439B-87C3-BE92146C0997}"/>
                    </a:ext>
                  </a:extLst>
                </p14:cNvPr>
                <p14:cNvContentPartPr/>
                <p14:nvPr/>
              </p14:nvContentPartPr>
              <p14:xfrm>
                <a:off x="5284162" y="3256232"/>
                <a:ext cx="360" cy="36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BF7DD05B-8A71-439B-87C3-BE92146C0997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5266522" y="3238232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8BAC7292-3E14-45BA-BB70-C1DCD6491049}"/>
                    </a:ext>
                  </a:extLst>
                </p14:cNvPr>
                <p14:cNvContentPartPr/>
                <p14:nvPr/>
              </p14:nvContentPartPr>
              <p14:xfrm>
                <a:off x="111322" y="3762032"/>
                <a:ext cx="148320" cy="24192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8BAC7292-3E14-45BA-BB70-C1DCD6491049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93322" y="3744392"/>
                  <a:ext cx="18396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56E34B5A-F758-4F9D-BA31-950C1B099A9D}"/>
                    </a:ext>
                  </a:extLst>
                </p14:cNvPr>
                <p14:cNvContentPartPr/>
                <p14:nvPr/>
              </p14:nvContentPartPr>
              <p14:xfrm>
                <a:off x="335242" y="3807392"/>
                <a:ext cx="129960" cy="17424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56E34B5A-F758-4F9D-BA31-950C1B099A9D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317242" y="3789752"/>
                  <a:ext cx="16560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1BE6DC5C-9099-4512-A5EB-8D77225B2E2E}"/>
                    </a:ext>
                  </a:extLst>
                </p14:cNvPr>
                <p14:cNvContentPartPr/>
                <p14:nvPr/>
              </p14:nvContentPartPr>
              <p14:xfrm>
                <a:off x="580402" y="3782192"/>
                <a:ext cx="168840" cy="19656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1BE6DC5C-9099-4512-A5EB-8D77225B2E2E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562402" y="3764192"/>
                  <a:ext cx="20448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8A8D8901-9D70-461C-BBCE-6E0DE040CFD2}"/>
                    </a:ext>
                  </a:extLst>
                </p14:cNvPr>
                <p14:cNvContentPartPr/>
                <p14:nvPr/>
              </p14:nvContentPartPr>
              <p14:xfrm>
                <a:off x="960202" y="3732872"/>
                <a:ext cx="176760" cy="22932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8A8D8901-9D70-461C-BBCE-6E0DE040CFD2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942202" y="3715232"/>
                  <a:ext cx="21240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9BD7E78B-D5A0-48C2-B076-6D5EA5C0E0B9}"/>
                    </a:ext>
                  </a:extLst>
                </p14:cNvPr>
                <p14:cNvContentPartPr/>
                <p14:nvPr/>
              </p14:nvContentPartPr>
              <p14:xfrm>
                <a:off x="1318042" y="3709832"/>
                <a:ext cx="203040" cy="22932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9BD7E78B-D5A0-48C2-B076-6D5EA5C0E0B9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1300042" y="3692192"/>
                  <a:ext cx="23868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95DE15F8-8DC6-4637-BC16-306A72C40EAD}"/>
                    </a:ext>
                  </a:extLst>
                </p14:cNvPr>
                <p14:cNvContentPartPr/>
                <p14:nvPr/>
              </p14:nvContentPartPr>
              <p14:xfrm>
                <a:off x="1671562" y="3722792"/>
                <a:ext cx="332280" cy="20304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95DE15F8-8DC6-4637-BC16-306A72C40EAD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653562" y="3704792"/>
                  <a:ext cx="36792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E04B233A-6E2A-461E-837F-9BC8DAC87921}"/>
                    </a:ext>
                  </a:extLst>
                </p14:cNvPr>
                <p14:cNvContentPartPr/>
                <p14:nvPr/>
              </p14:nvContentPartPr>
              <p14:xfrm>
                <a:off x="2091682" y="3651152"/>
                <a:ext cx="349200" cy="27036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E04B233A-6E2A-461E-837F-9BC8DAC87921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2073682" y="3633512"/>
                  <a:ext cx="384840" cy="30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878250DA-21C0-4B49-A14E-C8DF1D006692}"/>
                    </a:ext>
                  </a:extLst>
                </p14:cNvPr>
                <p14:cNvContentPartPr/>
                <p14:nvPr/>
              </p14:nvContentPartPr>
              <p14:xfrm>
                <a:off x="2654002" y="3635312"/>
                <a:ext cx="228600" cy="32580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878250DA-21C0-4B49-A14E-C8DF1D006692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2636362" y="3617672"/>
                  <a:ext cx="264240" cy="36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C44EAE46-15B3-4373-B318-A63875F6BD1A}"/>
                    </a:ext>
                  </a:extLst>
                </p14:cNvPr>
                <p14:cNvContentPartPr/>
                <p14:nvPr/>
              </p14:nvContentPartPr>
              <p14:xfrm>
                <a:off x="3071602" y="3645392"/>
                <a:ext cx="284040" cy="30600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C44EAE46-15B3-4373-B318-A63875F6BD1A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3053602" y="3627752"/>
                  <a:ext cx="319680" cy="34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A5B5EDE4-9371-4F7D-85A2-43ED9D87E256}"/>
                    </a:ext>
                  </a:extLst>
                </p14:cNvPr>
                <p14:cNvContentPartPr/>
                <p14:nvPr/>
              </p14:nvContentPartPr>
              <p14:xfrm>
                <a:off x="3408922" y="3619472"/>
                <a:ext cx="285840" cy="26172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A5B5EDE4-9371-4F7D-85A2-43ED9D87E256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3391282" y="3601832"/>
                  <a:ext cx="321480" cy="29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D625667A-1CEF-4857-85AF-0B29788677E9}"/>
                    </a:ext>
                  </a:extLst>
                </p14:cNvPr>
                <p14:cNvContentPartPr/>
                <p14:nvPr/>
              </p14:nvContentPartPr>
              <p14:xfrm>
                <a:off x="3794842" y="3657272"/>
                <a:ext cx="202320" cy="21060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D625667A-1CEF-4857-85AF-0B29788677E9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3777202" y="3639632"/>
                  <a:ext cx="23796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12C26CEA-DB5C-4B44-857F-99AC298EBA38}"/>
                    </a:ext>
                  </a:extLst>
                </p14:cNvPr>
                <p14:cNvContentPartPr/>
                <p14:nvPr/>
              </p14:nvContentPartPr>
              <p14:xfrm>
                <a:off x="4169242" y="3652592"/>
                <a:ext cx="116280" cy="25668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12C26CEA-DB5C-4B44-857F-99AC298EBA38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4151602" y="3634952"/>
                  <a:ext cx="151920" cy="29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2F5B5384-D015-421D-A3CC-9D3F0A1365AF}"/>
                    </a:ext>
                  </a:extLst>
                </p14:cNvPr>
                <p14:cNvContentPartPr/>
                <p14:nvPr/>
              </p14:nvContentPartPr>
              <p14:xfrm>
                <a:off x="4418002" y="3628112"/>
                <a:ext cx="150480" cy="23472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2F5B5384-D015-421D-A3CC-9D3F0A1365AF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4400002" y="3610112"/>
                  <a:ext cx="186120" cy="27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11070D9D-AF2F-42E4-B33B-493AD1F29B62}"/>
                    </a:ext>
                  </a:extLst>
                </p14:cNvPr>
                <p14:cNvContentPartPr/>
                <p14:nvPr/>
              </p14:nvContentPartPr>
              <p14:xfrm>
                <a:off x="2811682" y="3703352"/>
                <a:ext cx="525600" cy="18828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11070D9D-AF2F-42E4-B33B-493AD1F29B62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2794042" y="3685712"/>
                  <a:ext cx="56124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4C0B30B4-79F0-4578-9208-D4C592EB66BA}"/>
                    </a:ext>
                  </a:extLst>
                </p14:cNvPr>
                <p14:cNvContentPartPr/>
                <p14:nvPr/>
              </p14:nvContentPartPr>
              <p14:xfrm>
                <a:off x="3449962" y="3696872"/>
                <a:ext cx="253800" cy="15840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4C0B30B4-79F0-4578-9208-D4C592EB66BA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3432322" y="3679232"/>
                  <a:ext cx="28944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5CF86D19-2784-4F8D-9118-1E2B9600F80D}"/>
                    </a:ext>
                  </a:extLst>
                </p14:cNvPr>
                <p14:cNvContentPartPr/>
                <p14:nvPr/>
              </p14:nvContentPartPr>
              <p14:xfrm>
                <a:off x="4315042" y="3701912"/>
                <a:ext cx="402120" cy="16776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5CF86D19-2784-4F8D-9118-1E2B9600F80D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4297042" y="3684272"/>
                  <a:ext cx="43776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9B381378-1A07-4789-A7EE-2878CB60B7F7}"/>
                    </a:ext>
                  </a:extLst>
                </p14:cNvPr>
                <p14:cNvContentPartPr/>
                <p14:nvPr/>
              </p14:nvContentPartPr>
              <p14:xfrm>
                <a:off x="4843882" y="3623432"/>
                <a:ext cx="303840" cy="18288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9B381378-1A07-4789-A7EE-2878CB60B7F7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4825882" y="3605792"/>
                  <a:ext cx="33948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749E1B50-3170-42CD-B826-A57066340772}"/>
                    </a:ext>
                  </a:extLst>
                </p14:cNvPr>
                <p14:cNvContentPartPr/>
                <p14:nvPr/>
              </p14:nvContentPartPr>
              <p14:xfrm>
                <a:off x="5259682" y="3603632"/>
                <a:ext cx="182520" cy="16380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749E1B50-3170-42CD-B826-A57066340772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5242042" y="3585632"/>
                  <a:ext cx="218160" cy="199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68">
            <p14:nvContentPartPr>
              <p14:cNvPr id="251" name="Ink 250">
                <a:extLst>
                  <a:ext uri="{FF2B5EF4-FFF2-40B4-BE49-F238E27FC236}">
                    <a16:creationId xmlns:a16="http://schemas.microsoft.com/office/drawing/2014/main" id="{2AB16DB6-908C-4905-B4D0-43960860D3CF}"/>
                  </a:ext>
                </a:extLst>
              </p14:cNvPr>
              <p14:cNvContentPartPr/>
              <p14:nvPr/>
            </p14:nvContentPartPr>
            <p14:xfrm>
              <a:off x="2306880" y="4110683"/>
              <a:ext cx="199440" cy="186840"/>
            </p14:xfrm>
          </p:contentPart>
        </mc:Choice>
        <mc:Fallback xmlns="">
          <p:pic>
            <p:nvPicPr>
              <p:cNvPr id="251" name="Ink 250">
                <a:extLst>
                  <a:ext uri="{FF2B5EF4-FFF2-40B4-BE49-F238E27FC236}">
                    <a16:creationId xmlns:a16="http://schemas.microsoft.com/office/drawing/2014/main" id="{2AB16DB6-908C-4905-B4D0-43960860D3CF}"/>
                  </a:ext>
                </a:extLst>
              </p:cNvPr>
              <p:cNvPicPr/>
              <p:nvPr/>
            </p:nvPicPr>
            <p:blipFill>
              <a:blip r:embed="rId269"/>
              <a:stretch>
                <a:fillRect/>
              </a:stretch>
            </p:blipFill>
            <p:spPr>
              <a:xfrm>
                <a:off x="2289240" y="4093043"/>
                <a:ext cx="235080" cy="22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0">
            <p14:nvContentPartPr>
              <p14:cNvPr id="292" name="Ink 291">
                <a:extLst>
                  <a:ext uri="{FF2B5EF4-FFF2-40B4-BE49-F238E27FC236}">
                    <a16:creationId xmlns:a16="http://schemas.microsoft.com/office/drawing/2014/main" id="{6483BB05-A231-4C41-BD9E-D462879A93B3}"/>
                  </a:ext>
                </a:extLst>
              </p14:cNvPr>
              <p14:cNvContentPartPr/>
              <p14:nvPr/>
            </p14:nvContentPartPr>
            <p14:xfrm>
              <a:off x="11408918" y="3050123"/>
              <a:ext cx="331560" cy="437040"/>
            </p14:xfrm>
          </p:contentPart>
        </mc:Choice>
        <mc:Fallback xmlns="">
          <p:pic>
            <p:nvPicPr>
              <p:cNvPr id="292" name="Ink 291">
                <a:extLst>
                  <a:ext uri="{FF2B5EF4-FFF2-40B4-BE49-F238E27FC236}">
                    <a16:creationId xmlns:a16="http://schemas.microsoft.com/office/drawing/2014/main" id="{6483BB05-A231-4C41-BD9E-D462879A93B3}"/>
                  </a:ext>
                </a:extLst>
              </p:cNvPr>
              <p:cNvPicPr/>
              <p:nvPr/>
            </p:nvPicPr>
            <p:blipFill>
              <a:blip r:embed="rId271"/>
              <a:stretch>
                <a:fillRect/>
              </a:stretch>
            </p:blipFill>
            <p:spPr>
              <a:xfrm>
                <a:off x="11391278" y="3032483"/>
                <a:ext cx="367200" cy="47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2">
            <p14:nvContentPartPr>
              <p14:cNvPr id="295" name="Ink 294">
                <a:extLst>
                  <a:ext uri="{FF2B5EF4-FFF2-40B4-BE49-F238E27FC236}">
                    <a16:creationId xmlns:a16="http://schemas.microsoft.com/office/drawing/2014/main" id="{866388A9-A933-41DD-8126-29FC8F021CA7}"/>
                  </a:ext>
                </a:extLst>
              </p14:cNvPr>
              <p14:cNvContentPartPr/>
              <p14:nvPr/>
            </p14:nvContentPartPr>
            <p14:xfrm>
              <a:off x="11530958" y="3501563"/>
              <a:ext cx="15480" cy="11160"/>
            </p14:xfrm>
          </p:contentPart>
        </mc:Choice>
        <mc:Fallback xmlns="">
          <p:pic>
            <p:nvPicPr>
              <p:cNvPr id="295" name="Ink 294">
                <a:extLst>
                  <a:ext uri="{FF2B5EF4-FFF2-40B4-BE49-F238E27FC236}">
                    <a16:creationId xmlns:a16="http://schemas.microsoft.com/office/drawing/2014/main" id="{866388A9-A933-41DD-8126-29FC8F021CA7}"/>
                  </a:ext>
                </a:extLst>
              </p:cNvPr>
              <p:cNvPicPr/>
              <p:nvPr/>
            </p:nvPicPr>
            <p:blipFill>
              <a:blip r:embed="rId273"/>
              <a:stretch>
                <a:fillRect/>
              </a:stretch>
            </p:blipFill>
            <p:spPr>
              <a:xfrm>
                <a:off x="11513318" y="3483923"/>
                <a:ext cx="51120" cy="4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4">
            <p14:nvContentPartPr>
              <p14:cNvPr id="297" name="Ink 296">
                <a:extLst>
                  <a:ext uri="{FF2B5EF4-FFF2-40B4-BE49-F238E27FC236}">
                    <a16:creationId xmlns:a16="http://schemas.microsoft.com/office/drawing/2014/main" id="{44BCA617-16A6-466C-A194-AB18D138A7F0}"/>
                  </a:ext>
                </a:extLst>
              </p14:cNvPr>
              <p14:cNvContentPartPr/>
              <p14:nvPr/>
            </p14:nvContentPartPr>
            <p14:xfrm>
              <a:off x="9882878" y="4524683"/>
              <a:ext cx="360" cy="360"/>
            </p14:xfrm>
          </p:contentPart>
        </mc:Choice>
        <mc:Fallback xmlns="">
          <p:pic>
            <p:nvPicPr>
              <p:cNvPr id="297" name="Ink 296">
                <a:extLst>
                  <a:ext uri="{FF2B5EF4-FFF2-40B4-BE49-F238E27FC236}">
                    <a16:creationId xmlns:a16="http://schemas.microsoft.com/office/drawing/2014/main" id="{44BCA617-16A6-466C-A194-AB18D138A7F0}"/>
                  </a:ext>
                </a:extLst>
              </p:cNvPr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9864878" y="450668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5">
            <p14:nvContentPartPr>
              <p14:cNvPr id="388" name="Ink 387">
                <a:extLst>
                  <a:ext uri="{FF2B5EF4-FFF2-40B4-BE49-F238E27FC236}">
                    <a16:creationId xmlns:a16="http://schemas.microsoft.com/office/drawing/2014/main" id="{718C71D2-C08D-40D2-BF84-9B1506129242}"/>
                  </a:ext>
                </a:extLst>
              </p14:cNvPr>
              <p14:cNvContentPartPr/>
              <p14:nvPr/>
            </p14:nvContentPartPr>
            <p14:xfrm>
              <a:off x="11446358" y="3020603"/>
              <a:ext cx="272520" cy="453240"/>
            </p14:xfrm>
          </p:contentPart>
        </mc:Choice>
        <mc:Fallback xmlns="">
          <p:pic>
            <p:nvPicPr>
              <p:cNvPr id="388" name="Ink 387">
                <a:extLst>
                  <a:ext uri="{FF2B5EF4-FFF2-40B4-BE49-F238E27FC236}">
                    <a16:creationId xmlns:a16="http://schemas.microsoft.com/office/drawing/2014/main" id="{718C71D2-C08D-40D2-BF84-9B1506129242}"/>
                  </a:ext>
                </a:extLst>
              </p:cNvPr>
              <p:cNvPicPr/>
              <p:nvPr/>
            </p:nvPicPr>
            <p:blipFill>
              <a:blip r:embed="rId276"/>
              <a:stretch>
                <a:fillRect/>
              </a:stretch>
            </p:blipFill>
            <p:spPr>
              <a:xfrm>
                <a:off x="11428718" y="3002603"/>
                <a:ext cx="308160" cy="48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7">
            <p14:nvContentPartPr>
              <p14:cNvPr id="389" name="Ink 388">
                <a:extLst>
                  <a:ext uri="{FF2B5EF4-FFF2-40B4-BE49-F238E27FC236}">
                    <a16:creationId xmlns:a16="http://schemas.microsoft.com/office/drawing/2014/main" id="{CE227C88-C74D-40FF-984E-334BA9AC2A81}"/>
                  </a:ext>
                </a:extLst>
              </p14:cNvPr>
              <p14:cNvContentPartPr/>
              <p14:nvPr/>
            </p14:nvContentPartPr>
            <p14:xfrm>
              <a:off x="7108718" y="1964363"/>
              <a:ext cx="360" cy="360"/>
            </p14:xfrm>
          </p:contentPart>
        </mc:Choice>
        <mc:Fallback xmlns="">
          <p:pic>
            <p:nvPicPr>
              <p:cNvPr id="389" name="Ink 388">
                <a:extLst>
                  <a:ext uri="{FF2B5EF4-FFF2-40B4-BE49-F238E27FC236}">
                    <a16:creationId xmlns:a16="http://schemas.microsoft.com/office/drawing/2014/main" id="{CE227C88-C74D-40FF-984E-334BA9AC2A81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7091078" y="1946723"/>
                <a:ext cx="36000" cy="3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405" name="Group 404">
            <a:extLst>
              <a:ext uri="{FF2B5EF4-FFF2-40B4-BE49-F238E27FC236}">
                <a16:creationId xmlns:a16="http://schemas.microsoft.com/office/drawing/2014/main" id="{4EBF0814-CFCE-4AEF-8DBB-A3BD49CB315E}"/>
              </a:ext>
            </a:extLst>
          </p:cNvPr>
          <p:cNvGrpSpPr/>
          <p:nvPr/>
        </p:nvGrpSpPr>
        <p:grpSpPr>
          <a:xfrm>
            <a:off x="6753398" y="2723963"/>
            <a:ext cx="4782960" cy="1618200"/>
            <a:chOff x="6749520" y="2338952"/>
            <a:chExt cx="4782960" cy="1618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5D2ACAF6-9737-4766-8130-B6B6F92A015C}"/>
                    </a:ext>
                  </a:extLst>
                </p14:cNvPr>
                <p14:cNvContentPartPr/>
                <p14:nvPr/>
              </p14:nvContentPartPr>
              <p14:xfrm>
                <a:off x="10627440" y="2338952"/>
                <a:ext cx="300240" cy="304200"/>
              </p14:xfrm>
            </p:contentPart>
          </mc:Choice>
          <mc:Fallback xmlns=""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5D2ACAF6-9737-4766-8130-B6B6F92A015C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10609800" y="2320952"/>
                  <a:ext cx="335880" cy="33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51298C05-C3A2-43D0-8890-AEC6D2E1986D}"/>
                    </a:ext>
                  </a:extLst>
                </p14:cNvPr>
                <p14:cNvContentPartPr/>
                <p14:nvPr/>
              </p14:nvContentPartPr>
              <p14:xfrm>
                <a:off x="10870800" y="2388992"/>
                <a:ext cx="27360" cy="356760"/>
              </p14:xfrm>
            </p:contentPart>
          </mc:Choice>
          <mc:Fallback xmlns=""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51298C05-C3A2-43D0-8890-AEC6D2E1986D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10852800" y="2370992"/>
                  <a:ext cx="63000" cy="39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121C1A86-90F0-49AC-898F-5245CB3EECFF}"/>
                    </a:ext>
                  </a:extLst>
                </p14:cNvPr>
                <p14:cNvContentPartPr/>
                <p14:nvPr/>
              </p14:nvContentPartPr>
              <p14:xfrm>
                <a:off x="10971960" y="2412752"/>
                <a:ext cx="279000" cy="253080"/>
              </p14:xfrm>
            </p:contentPart>
          </mc:Choice>
          <mc:Fallback xmlns=""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121C1A86-90F0-49AC-898F-5245CB3EECFF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10954320" y="2394752"/>
                  <a:ext cx="314640" cy="28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E07D820A-1F31-4A6F-88E5-3C5F4499A06B}"/>
                    </a:ext>
                  </a:extLst>
                </p14:cNvPr>
                <p14:cNvContentPartPr/>
                <p14:nvPr/>
              </p14:nvContentPartPr>
              <p14:xfrm>
                <a:off x="11070240" y="2349752"/>
                <a:ext cx="462240" cy="249120"/>
              </p14:xfrm>
            </p:contentPart>
          </mc:Choice>
          <mc:Fallback xmlns=""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E07D820A-1F31-4A6F-88E5-3C5F4499A06B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11052600" y="2332112"/>
                  <a:ext cx="497880" cy="28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F2FCF3C2-B5C1-4866-BF61-638AB677D763}"/>
                    </a:ext>
                  </a:extLst>
                </p14:cNvPr>
                <p14:cNvContentPartPr/>
                <p14:nvPr/>
              </p14:nvContentPartPr>
              <p14:xfrm>
                <a:off x="10435920" y="2634152"/>
                <a:ext cx="181800" cy="156240"/>
              </p14:xfrm>
            </p:contentPart>
          </mc:Choice>
          <mc:Fallback xmlns=""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F2FCF3C2-B5C1-4866-BF61-638AB677D763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10418280" y="2616512"/>
                  <a:ext cx="21744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823B8B94-2E49-418E-B818-510281EDC16F}"/>
                    </a:ext>
                  </a:extLst>
                </p14:cNvPr>
                <p14:cNvContentPartPr/>
                <p14:nvPr/>
              </p14:nvContentPartPr>
              <p14:xfrm>
                <a:off x="10164480" y="2768432"/>
                <a:ext cx="338040" cy="42624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823B8B94-2E49-418E-B818-510281EDC16F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10146480" y="2750432"/>
                  <a:ext cx="373680" cy="46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07701AF9-4ACD-4F01-B385-7F4B014CA1F1}"/>
                    </a:ext>
                  </a:extLst>
                </p14:cNvPr>
                <p14:cNvContentPartPr/>
                <p14:nvPr/>
              </p14:nvContentPartPr>
              <p14:xfrm>
                <a:off x="10798800" y="2832152"/>
                <a:ext cx="174960" cy="30420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07701AF9-4ACD-4F01-B385-7F4B014CA1F1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10780800" y="2814152"/>
                  <a:ext cx="210600" cy="33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5A940299-4E84-404C-BBEE-F9B57B1E55B3}"/>
                    </a:ext>
                  </a:extLst>
                </p14:cNvPr>
                <p14:cNvContentPartPr/>
                <p14:nvPr/>
              </p14:nvContentPartPr>
              <p14:xfrm>
                <a:off x="11076720" y="2807672"/>
                <a:ext cx="171360" cy="289440"/>
              </p14:xfrm>
            </p:contentPart>
          </mc:Choice>
          <mc:Fallback xmlns=""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5A940299-4E84-404C-BBEE-F9B57B1E55B3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11059080" y="2789672"/>
                  <a:ext cx="207000" cy="32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224B37E6-D7C2-4D38-831B-5198B89D7EBC}"/>
                    </a:ext>
                  </a:extLst>
                </p14:cNvPr>
                <p14:cNvContentPartPr/>
                <p14:nvPr/>
              </p14:nvContentPartPr>
              <p14:xfrm>
                <a:off x="6849600" y="3371792"/>
                <a:ext cx="260640" cy="272880"/>
              </p14:xfrm>
            </p:contentPart>
          </mc:Choice>
          <mc:Fallback xmlns=""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224B37E6-D7C2-4D38-831B-5198B89D7EBC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6831960" y="3354152"/>
                  <a:ext cx="296280" cy="30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3C97D374-58EC-45C5-9887-DF894D9CA094}"/>
                    </a:ext>
                  </a:extLst>
                </p14:cNvPr>
                <p14:cNvContentPartPr/>
                <p14:nvPr/>
              </p14:nvContentPartPr>
              <p14:xfrm>
                <a:off x="7023840" y="3440192"/>
                <a:ext cx="131040" cy="192600"/>
              </p14:xfrm>
            </p:contentPart>
          </mc:Choice>
          <mc:Fallback xmlns=""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3C97D374-58EC-45C5-9887-DF894D9CA094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7006200" y="3422552"/>
                  <a:ext cx="16668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E731D112-DF7F-41F4-B76D-F3475258CA65}"/>
                    </a:ext>
                  </a:extLst>
                </p14:cNvPr>
                <p14:cNvContentPartPr/>
                <p14:nvPr/>
              </p14:nvContentPartPr>
              <p14:xfrm>
                <a:off x="7169640" y="3413912"/>
                <a:ext cx="222120" cy="165240"/>
              </p14:xfrm>
            </p:contentPart>
          </mc:Choice>
          <mc:Fallback xmlns=""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E731D112-DF7F-41F4-B76D-F3475258CA65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7152000" y="3395912"/>
                  <a:ext cx="25776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A4C86C4C-2D92-4654-BA59-169B415CA3AE}"/>
                    </a:ext>
                  </a:extLst>
                </p14:cNvPr>
                <p14:cNvContentPartPr/>
                <p14:nvPr/>
              </p14:nvContentPartPr>
              <p14:xfrm>
                <a:off x="7262880" y="3349112"/>
                <a:ext cx="167400" cy="218160"/>
              </p14:xfrm>
            </p:contentPart>
          </mc:Choice>
          <mc:Fallback xmlns=""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A4C86C4C-2D92-4654-BA59-169B415CA3AE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7245240" y="3331472"/>
                  <a:ext cx="20304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1523B678-3333-41A0-9D0A-14FA2B015B7E}"/>
                    </a:ext>
                  </a:extLst>
                </p14:cNvPr>
                <p14:cNvContentPartPr/>
                <p14:nvPr/>
              </p14:nvContentPartPr>
              <p14:xfrm>
                <a:off x="7509120" y="3428312"/>
                <a:ext cx="124920" cy="219960"/>
              </p14:xfrm>
            </p:contentPart>
          </mc:Choice>
          <mc:Fallback xmlns=""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1523B678-3333-41A0-9D0A-14FA2B015B7E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7491480" y="3410672"/>
                  <a:ext cx="16056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171F900E-6CD7-40C7-87D6-6C76D7D3CAB8}"/>
                    </a:ext>
                  </a:extLst>
                </p14:cNvPr>
                <p14:cNvContentPartPr/>
                <p14:nvPr/>
              </p14:nvContentPartPr>
              <p14:xfrm>
                <a:off x="7659240" y="3405632"/>
                <a:ext cx="172440" cy="144360"/>
              </p14:xfrm>
            </p:contentPart>
          </mc:Choice>
          <mc:Fallback xmlns=""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171F900E-6CD7-40C7-87D6-6C76D7D3CAB8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7641240" y="3387992"/>
                  <a:ext cx="20808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BC82E4ED-90C3-4A66-B5C4-55BA17063F64}"/>
                    </a:ext>
                  </a:extLst>
                </p14:cNvPr>
                <p14:cNvContentPartPr/>
                <p14:nvPr/>
              </p14:nvContentPartPr>
              <p14:xfrm>
                <a:off x="7678320" y="3375392"/>
                <a:ext cx="242640" cy="133560"/>
              </p14:xfrm>
            </p:contentPart>
          </mc:Choice>
          <mc:Fallback xmlns=""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BC82E4ED-90C3-4A66-B5C4-55BA17063F64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7660680" y="3357752"/>
                  <a:ext cx="27828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7B4D3CB7-2875-4DE5-A4D3-4171D80C8822}"/>
                    </a:ext>
                  </a:extLst>
                </p14:cNvPr>
                <p14:cNvContentPartPr/>
                <p14:nvPr/>
              </p14:nvContentPartPr>
              <p14:xfrm>
                <a:off x="7606320" y="3457472"/>
                <a:ext cx="73440" cy="233640"/>
              </p14:xfrm>
            </p:contentPart>
          </mc:Choice>
          <mc:Fallback xmlns=""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7B4D3CB7-2875-4DE5-A4D3-4171D80C8822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7588680" y="3439832"/>
                  <a:ext cx="109080" cy="2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B6E43FEB-302D-478C-B3A3-0EC2D384D2BC}"/>
                    </a:ext>
                  </a:extLst>
                </p14:cNvPr>
                <p14:cNvContentPartPr/>
                <p14:nvPr/>
              </p14:nvContentPartPr>
              <p14:xfrm>
                <a:off x="7982160" y="3422912"/>
                <a:ext cx="133200" cy="198360"/>
              </p14:xfrm>
            </p:contentPart>
          </mc:Choice>
          <mc:Fallback xmlns=""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B6E43FEB-302D-478C-B3A3-0EC2D384D2BC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7964520" y="3405272"/>
                  <a:ext cx="16884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42380E21-0439-4A60-9843-2C7245F1F8F7}"/>
                    </a:ext>
                  </a:extLst>
                </p14:cNvPr>
                <p14:cNvContentPartPr/>
                <p14:nvPr/>
              </p14:nvContentPartPr>
              <p14:xfrm>
                <a:off x="8128320" y="3440192"/>
                <a:ext cx="175680" cy="161640"/>
              </p14:xfrm>
            </p:contentPart>
          </mc:Choice>
          <mc:Fallback xmlns="">
            <p:pic>
              <p:nvPicPr>
                <p:cNvPr id="317" name="Ink 316">
                  <a:extLst>
                    <a:ext uri="{FF2B5EF4-FFF2-40B4-BE49-F238E27FC236}">
                      <a16:creationId xmlns:a16="http://schemas.microsoft.com/office/drawing/2014/main" id="{42380E21-0439-4A60-9843-2C7245F1F8F7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8110320" y="3422552"/>
                  <a:ext cx="21132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94CBAAA2-44A1-4A60-9F9A-1B7568454442}"/>
                    </a:ext>
                  </a:extLst>
                </p14:cNvPr>
                <p14:cNvContentPartPr/>
                <p14:nvPr/>
              </p14:nvContentPartPr>
              <p14:xfrm>
                <a:off x="8193120" y="3335432"/>
                <a:ext cx="205920" cy="151560"/>
              </p14:xfrm>
            </p:contentPart>
          </mc:Choice>
          <mc:Fallback xmlns=""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94CBAAA2-44A1-4A60-9F9A-1B7568454442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8175120" y="3317792"/>
                  <a:ext cx="24156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1B7DD449-FB8D-4762-BBB2-7452F2A5774C}"/>
                    </a:ext>
                  </a:extLst>
                </p14:cNvPr>
                <p14:cNvContentPartPr/>
                <p14:nvPr/>
              </p14:nvContentPartPr>
              <p14:xfrm>
                <a:off x="8064240" y="3368192"/>
                <a:ext cx="100800" cy="221760"/>
              </p14:xfrm>
            </p:contentPart>
          </mc:Choice>
          <mc:Fallback xmlns=""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1B7DD449-FB8D-4762-BBB2-7452F2A5774C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8046600" y="3350552"/>
                  <a:ext cx="13644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5E624852-1F2D-4943-9C22-AA02A489D4A7}"/>
                    </a:ext>
                  </a:extLst>
                </p14:cNvPr>
                <p14:cNvContentPartPr/>
                <p14:nvPr/>
              </p14:nvContentPartPr>
              <p14:xfrm>
                <a:off x="8480760" y="3430112"/>
                <a:ext cx="97560" cy="190080"/>
              </p14:xfrm>
            </p:contentPart>
          </mc:Choice>
          <mc:Fallback xmlns=""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5E624852-1F2D-4943-9C22-AA02A489D4A7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8463120" y="3412472"/>
                  <a:ext cx="13320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321" name="Ink 320">
                  <a:extLst>
                    <a:ext uri="{FF2B5EF4-FFF2-40B4-BE49-F238E27FC236}">
                      <a16:creationId xmlns:a16="http://schemas.microsoft.com/office/drawing/2014/main" id="{682D872B-5C90-4C48-9A59-C26AC75DC6FE}"/>
                    </a:ext>
                  </a:extLst>
                </p14:cNvPr>
                <p14:cNvContentPartPr/>
                <p14:nvPr/>
              </p14:nvContentPartPr>
              <p14:xfrm>
                <a:off x="8583000" y="3434792"/>
                <a:ext cx="230400" cy="96120"/>
              </p14:xfrm>
            </p:contentPart>
          </mc:Choice>
          <mc:Fallback xmlns="">
            <p:pic>
              <p:nvPicPr>
                <p:cNvPr id="321" name="Ink 320">
                  <a:extLst>
                    <a:ext uri="{FF2B5EF4-FFF2-40B4-BE49-F238E27FC236}">
                      <a16:creationId xmlns:a16="http://schemas.microsoft.com/office/drawing/2014/main" id="{682D872B-5C90-4C48-9A59-C26AC75DC6FE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8565360" y="3417152"/>
                  <a:ext cx="26604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322" name="Ink 321">
                  <a:extLst>
                    <a:ext uri="{FF2B5EF4-FFF2-40B4-BE49-F238E27FC236}">
                      <a16:creationId xmlns:a16="http://schemas.microsoft.com/office/drawing/2014/main" id="{F5F71087-1FD9-4965-A19D-44933B048DAA}"/>
                    </a:ext>
                  </a:extLst>
                </p14:cNvPr>
                <p14:cNvContentPartPr/>
                <p14:nvPr/>
              </p14:nvContentPartPr>
              <p14:xfrm>
                <a:off x="8757240" y="3427592"/>
                <a:ext cx="99720" cy="95040"/>
              </p14:xfrm>
            </p:contentPart>
          </mc:Choice>
          <mc:Fallback xmlns="">
            <p:pic>
              <p:nvPicPr>
                <p:cNvPr id="322" name="Ink 321">
                  <a:extLst>
                    <a:ext uri="{FF2B5EF4-FFF2-40B4-BE49-F238E27FC236}">
                      <a16:creationId xmlns:a16="http://schemas.microsoft.com/office/drawing/2014/main" id="{F5F71087-1FD9-4965-A19D-44933B048DAA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8739600" y="3409592"/>
                  <a:ext cx="13536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A1BE6C44-8EBE-4F9E-8B82-E68C6AE6C164}"/>
                    </a:ext>
                  </a:extLst>
                </p14:cNvPr>
                <p14:cNvContentPartPr/>
                <p14:nvPr/>
              </p14:nvContentPartPr>
              <p14:xfrm>
                <a:off x="8562840" y="3470432"/>
                <a:ext cx="89640" cy="176400"/>
              </p14:xfrm>
            </p:contentPart>
          </mc:Choice>
          <mc:Fallback xmlns=""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A1BE6C44-8EBE-4F9E-8B82-E68C6AE6C164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8545200" y="3452432"/>
                  <a:ext cx="12528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326" name="Ink 325">
                  <a:extLst>
                    <a:ext uri="{FF2B5EF4-FFF2-40B4-BE49-F238E27FC236}">
                      <a16:creationId xmlns:a16="http://schemas.microsoft.com/office/drawing/2014/main" id="{00858458-07B9-4B10-B653-ADEE276885F2}"/>
                    </a:ext>
                  </a:extLst>
                </p14:cNvPr>
                <p14:cNvContentPartPr/>
                <p14:nvPr/>
              </p14:nvContentPartPr>
              <p14:xfrm>
                <a:off x="9049200" y="3316352"/>
                <a:ext cx="299160" cy="241200"/>
              </p14:xfrm>
            </p:contentPart>
          </mc:Choice>
          <mc:Fallback xmlns="">
            <p:pic>
              <p:nvPicPr>
                <p:cNvPr id="326" name="Ink 325">
                  <a:extLst>
                    <a:ext uri="{FF2B5EF4-FFF2-40B4-BE49-F238E27FC236}">
                      <a16:creationId xmlns:a16="http://schemas.microsoft.com/office/drawing/2014/main" id="{00858458-07B9-4B10-B653-ADEE276885F2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9031200" y="3298352"/>
                  <a:ext cx="33480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327" name="Ink 326">
                  <a:extLst>
                    <a:ext uri="{FF2B5EF4-FFF2-40B4-BE49-F238E27FC236}">
                      <a16:creationId xmlns:a16="http://schemas.microsoft.com/office/drawing/2014/main" id="{803AD39A-703D-4A5E-897B-C7E1225CC08E}"/>
                    </a:ext>
                  </a:extLst>
                </p14:cNvPr>
                <p14:cNvContentPartPr/>
                <p14:nvPr/>
              </p14:nvContentPartPr>
              <p14:xfrm>
                <a:off x="9247560" y="3251552"/>
                <a:ext cx="334800" cy="291960"/>
              </p14:xfrm>
            </p:contentPart>
          </mc:Choice>
          <mc:Fallback xmlns="">
            <p:pic>
              <p:nvPicPr>
                <p:cNvPr id="327" name="Ink 326">
                  <a:extLst>
                    <a:ext uri="{FF2B5EF4-FFF2-40B4-BE49-F238E27FC236}">
                      <a16:creationId xmlns:a16="http://schemas.microsoft.com/office/drawing/2014/main" id="{803AD39A-703D-4A5E-897B-C7E1225CC08E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9229920" y="3233912"/>
                  <a:ext cx="370440" cy="32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328" name="Ink 327">
                  <a:extLst>
                    <a:ext uri="{FF2B5EF4-FFF2-40B4-BE49-F238E27FC236}">
                      <a16:creationId xmlns:a16="http://schemas.microsoft.com/office/drawing/2014/main" id="{DAC8BD37-B453-4D89-9570-CB7B987F9E76}"/>
                    </a:ext>
                  </a:extLst>
                </p14:cNvPr>
                <p14:cNvContentPartPr/>
                <p14:nvPr/>
              </p14:nvContentPartPr>
              <p14:xfrm>
                <a:off x="9426120" y="3334352"/>
                <a:ext cx="316440" cy="223200"/>
              </p14:xfrm>
            </p:contentPart>
          </mc:Choice>
          <mc:Fallback xmlns="">
            <p:pic>
              <p:nvPicPr>
                <p:cNvPr id="328" name="Ink 327">
                  <a:extLst>
                    <a:ext uri="{FF2B5EF4-FFF2-40B4-BE49-F238E27FC236}">
                      <a16:creationId xmlns:a16="http://schemas.microsoft.com/office/drawing/2014/main" id="{DAC8BD37-B453-4D89-9570-CB7B987F9E76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9408120" y="3316352"/>
                  <a:ext cx="352080" cy="25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330" name="Ink 329">
                  <a:extLst>
                    <a:ext uri="{FF2B5EF4-FFF2-40B4-BE49-F238E27FC236}">
                      <a16:creationId xmlns:a16="http://schemas.microsoft.com/office/drawing/2014/main" id="{62384DC1-2413-4039-A2EC-1EA1E8E6D619}"/>
                    </a:ext>
                  </a:extLst>
                </p14:cNvPr>
                <p14:cNvContentPartPr/>
                <p14:nvPr/>
              </p14:nvContentPartPr>
              <p14:xfrm>
                <a:off x="9998520" y="3328232"/>
                <a:ext cx="230400" cy="227520"/>
              </p14:xfrm>
            </p:contentPart>
          </mc:Choice>
          <mc:Fallback xmlns="">
            <p:pic>
              <p:nvPicPr>
                <p:cNvPr id="330" name="Ink 329">
                  <a:extLst>
                    <a:ext uri="{FF2B5EF4-FFF2-40B4-BE49-F238E27FC236}">
                      <a16:creationId xmlns:a16="http://schemas.microsoft.com/office/drawing/2014/main" id="{62384DC1-2413-4039-A2EC-1EA1E8E6D619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9980520" y="3310232"/>
                  <a:ext cx="26604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331" name="Ink 330">
                  <a:extLst>
                    <a:ext uri="{FF2B5EF4-FFF2-40B4-BE49-F238E27FC236}">
                      <a16:creationId xmlns:a16="http://schemas.microsoft.com/office/drawing/2014/main" id="{AC17AA1F-3200-4C2D-BA27-34DDE4195CB0}"/>
                    </a:ext>
                  </a:extLst>
                </p14:cNvPr>
                <p14:cNvContentPartPr/>
                <p14:nvPr/>
              </p14:nvContentPartPr>
              <p14:xfrm>
                <a:off x="10292280" y="3300872"/>
                <a:ext cx="293040" cy="253800"/>
              </p14:xfrm>
            </p:contentPart>
          </mc:Choice>
          <mc:Fallback xmlns="">
            <p:pic>
              <p:nvPicPr>
                <p:cNvPr id="331" name="Ink 330">
                  <a:extLst>
                    <a:ext uri="{FF2B5EF4-FFF2-40B4-BE49-F238E27FC236}">
                      <a16:creationId xmlns:a16="http://schemas.microsoft.com/office/drawing/2014/main" id="{AC17AA1F-3200-4C2D-BA27-34DDE4195CB0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10274280" y="3282872"/>
                  <a:ext cx="32868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334" name="Ink 333">
                  <a:extLst>
                    <a:ext uri="{FF2B5EF4-FFF2-40B4-BE49-F238E27FC236}">
                      <a16:creationId xmlns:a16="http://schemas.microsoft.com/office/drawing/2014/main" id="{ED9BBC4B-3E03-4262-9073-F89FD257A471}"/>
                    </a:ext>
                  </a:extLst>
                </p14:cNvPr>
                <p14:cNvContentPartPr/>
                <p14:nvPr/>
              </p14:nvContentPartPr>
              <p14:xfrm>
                <a:off x="9712320" y="3252632"/>
                <a:ext cx="237600" cy="266040"/>
              </p14:xfrm>
            </p:contentPart>
          </mc:Choice>
          <mc:Fallback xmlns="">
            <p:pic>
              <p:nvPicPr>
                <p:cNvPr id="334" name="Ink 333">
                  <a:extLst>
                    <a:ext uri="{FF2B5EF4-FFF2-40B4-BE49-F238E27FC236}">
                      <a16:creationId xmlns:a16="http://schemas.microsoft.com/office/drawing/2014/main" id="{ED9BBC4B-3E03-4262-9073-F89FD257A471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9694680" y="3234632"/>
                  <a:ext cx="27324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335" name="Ink 334">
                  <a:extLst>
                    <a:ext uri="{FF2B5EF4-FFF2-40B4-BE49-F238E27FC236}">
                      <a16:creationId xmlns:a16="http://schemas.microsoft.com/office/drawing/2014/main" id="{715D7EE4-1697-45B2-86FE-F515584603F4}"/>
                    </a:ext>
                  </a:extLst>
                </p14:cNvPr>
                <p14:cNvContentPartPr/>
                <p14:nvPr/>
              </p14:nvContentPartPr>
              <p14:xfrm>
                <a:off x="9838320" y="3334352"/>
                <a:ext cx="77400" cy="153360"/>
              </p14:xfrm>
            </p:contentPart>
          </mc:Choice>
          <mc:Fallback xmlns="">
            <p:pic>
              <p:nvPicPr>
                <p:cNvPr id="335" name="Ink 334">
                  <a:extLst>
                    <a:ext uri="{FF2B5EF4-FFF2-40B4-BE49-F238E27FC236}">
                      <a16:creationId xmlns:a16="http://schemas.microsoft.com/office/drawing/2014/main" id="{715D7EE4-1697-45B2-86FE-F515584603F4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9820680" y="3316712"/>
                  <a:ext cx="11304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336" name="Ink 335">
                  <a:extLst>
                    <a:ext uri="{FF2B5EF4-FFF2-40B4-BE49-F238E27FC236}">
                      <a16:creationId xmlns:a16="http://schemas.microsoft.com/office/drawing/2014/main" id="{05D317C2-93A4-4F2E-9344-5A32C1848740}"/>
                    </a:ext>
                  </a:extLst>
                </p14:cNvPr>
                <p14:cNvContentPartPr/>
                <p14:nvPr/>
              </p14:nvContentPartPr>
              <p14:xfrm>
                <a:off x="10034880" y="3331832"/>
                <a:ext cx="47880" cy="156240"/>
              </p14:xfrm>
            </p:contentPart>
          </mc:Choice>
          <mc:Fallback xmlns="">
            <p:pic>
              <p:nvPicPr>
                <p:cNvPr id="336" name="Ink 335">
                  <a:extLst>
                    <a:ext uri="{FF2B5EF4-FFF2-40B4-BE49-F238E27FC236}">
                      <a16:creationId xmlns:a16="http://schemas.microsoft.com/office/drawing/2014/main" id="{05D317C2-93A4-4F2E-9344-5A32C1848740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10017240" y="3313832"/>
                  <a:ext cx="8352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337" name="Ink 336">
                  <a:extLst>
                    <a:ext uri="{FF2B5EF4-FFF2-40B4-BE49-F238E27FC236}">
                      <a16:creationId xmlns:a16="http://schemas.microsoft.com/office/drawing/2014/main" id="{7CDAC73D-09E5-41B7-BC3B-C0BEBEB9BA22}"/>
                    </a:ext>
                  </a:extLst>
                </p14:cNvPr>
                <p14:cNvContentPartPr/>
                <p14:nvPr/>
              </p14:nvContentPartPr>
              <p14:xfrm>
                <a:off x="10122000" y="3384752"/>
                <a:ext cx="45000" cy="152640"/>
              </p14:xfrm>
            </p:contentPart>
          </mc:Choice>
          <mc:Fallback xmlns="">
            <p:pic>
              <p:nvPicPr>
                <p:cNvPr id="337" name="Ink 336">
                  <a:extLst>
                    <a:ext uri="{FF2B5EF4-FFF2-40B4-BE49-F238E27FC236}">
                      <a16:creationId xmlns:a16="http://schemas.microsoft.com/office/drawing/2014/main" id="{7CDAC73D-09E5-41B7-BC3B-C0BEBEB9BA22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10104360" y="3366752"/>
                  <a:ext cx="8064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338" name="Ink 337">
                  <a:extLst>
                    <a:ext uri="{FF2B5EF4-FFF2-40B4-BE49-F238E27FC236}">
                      <a16:creationId xmlns:a16="http://schemas.microsoft.com/office/drawing/2014/main" id="{F7D73F89-F862-430C-BD41-93F7A8FB614C}"/>
                    </a:ext>
                  </a:extLst>
                </p14:cNvPr>
                <p14:cNvContentPartPr/>
                <p14:nvPr/>
              </p14:nvContentPartPr>
              <p14:xfrm>
                <a:off x="10451400" y="3369272"/>
                <a:ext cx="23760" cy="204480"/>
              </p14:xfrm>
            </p:contentPart>
          </mc:Choice>
          <mc:Fallback xmlns="">
            <p:pic>
              <p:nvPicPr>
                <p:cNvPr id="338" name="Ink 337">
                  <a:extLst>
                    <a:ext uri="{FF2B5EF4-FFF2-40B4-BE49-F238E27FC236}">
                      <a16:creationId xmlns:a16="http://schemas.microsoft.com/office/drawing/2014/main" id="{F7D73F89-F862-430C-BD41-93F7A8FB614C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10433400" y="3351272"/>
                  <a:ext cx="5940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339" name="Ink 338">
                  <a:extLst>
                    <a:ext uri="{FF2B5EF4-FFF2-40B4-BE49-F238E27FC236}">
                      <a16:creationId xmlns:a16="http://schemas.microsoft.com/office/drawing/2014/main" id="{9DD08B68-3389-48ED-A44C-3B252227E5CB}"/>
                    </a:ext>
                  </a:extLst>
                </p14:cNvPr>
                <p14:cNvContentPartPr/>
                <p14:nvPr/>
              </p14:nvContentPartPr>
              <p14:xfrm>
                <a:off x="9322800" y="3469352"/>
                <a:ext cx="84600" cy="124200"/>
              </p14:xfrm>
            </p:contentPart>
          </mc:Choice>
          <mc:Fallback xmlns="">
            <p:pic>
              <p:nvPicPr>
                <p:cNvPr id="339" name="Ink 338">
                  <a:extLst>
                    <a:ext uri="{FF2B5EF4-FFF2-40B4-BE49-F238E27FC236}">
                      <a16:creationId xmlns:a16="http://schemas.microsoft.com/office/drawing/2014/main" id="{9DD08B68-3389-48ED-A44C-3B252227E5CB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9304800" y="3451712"/>
                  <a:ext cx="12024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341" name="Ink 340">
                  <a:extLst>
                    <a:ext uri="{FF2B5EF4-FFF2-40B4-BE49-F238E27FC236}">
                      <a16:creationId xmlns:a16="http://schemas.microsoft.com/office/drawing/2014/main" id="{DF97BB33-963B-46B0-AFA0-86EB4AE166C3}"/>
                    </a:ext>
                  </a:extLst>
                </p14:cNvPr>
                <p14:cNvContentPartPr/>
                <p14:nvPr/>
              </p14:nvContentPartPr>
              <p14:xfrm>
                <a:off x="10682160" y="3250472"/>
                <a:ext cx="234360" cy="253800"/>
              </p14:xfrm>
            </p:contentPart>
          </mc:Choice>
          <mc:Fallback xmlns="">
            <p:pic>
              <p:nvPicPr>
                <p:cNvPr id="341" name="Ink 340">
                  <a:extLst>
                    <a:ext uri="{FF2B5EF4-FFF2-40B4-BE49-F238E27FC236}">
                      <a16:creationId xmlns:a16="http://schemas.microsoft.com/office/drawing/2014/main" id="{DF97BB33-963B-46B0-AFA0-86EB4AE166C3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10664520" y="3232832"/>
                  <a:ext cx="27000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342" name="Ink 341">
                  <a:extLst>
                    <a:ext uri="{FF2B5EF4-FFF2-40B4-BE49-F238E27FC236}">
                      <a16:creationId xmlns:a16="http://schemas.microsoft.com/office/drawing/2014/main" id="{0A506DCC-CBE9-4F11-BB7E-927DEEB5242F}"/>
                    </a:ext>
                  </a:extLst>
                </p14:cNvPr>
                <p14:cNvContentPartPr/>
                <p14:nvPr/>
              </p14:nvContentPartPr>
              <p14:xfrm>
                <a:off x="10794840" y="3309152"/>
                <a:ext cx="73440" cy="230040"/>
              </p14:xfrm>
            </p:contentPart>
          </mc:Choice>
          <mc:Fallback xmlns="">
            <p:pic>
              <p:nvPicPr>
                <p:cNvPr id="342" name="Ink 341">
                  <a:extLst>
                    <a:ext uri="{FF2B5EF4-FFF2-40B4-BE49-F238E27FC236}">
                      <a16:creationId xmlns:a16="http://schemas.microsoft.com/office/drawing/2014/main" id="{0A506DCC-CBE9-4F11-BB7E-927DEEB5242F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10776840" y="3291152"/>
                  <a:ext cx="10908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343" name="Ink 342">
                  <a:extLst>
                    <a:ext uri="{FF2B5EF4-FFF2-40B4-BE49-F238E27FC236}">
                      <a16:creationId xmlns:a16="http://schemas.microsoft.com/office/drawing/2014/main" id="{1CBA39B9-DF87-4DDF-AD7C-6E8BEF520AFD}"/>
                    </a:ext>
                  </a:extLst>
                </p14:cNvPr>
                <p14:cNvContentPartPr/>
                <p14:nvPr/>
              </p14:nvContentPartPr>
              <p14:xfrm>
                <a:off x="10962960" y="3335432"/>
                <a:ext cx="71280" cy="171000"/>
              </p14:xfrm>
            </p:contentPart>
          </mc:Choice>
          <mc:Fallback xmlns="">
            <p:pic>
              <p:nvPicPr>
                <p:cNvPr id="343" name="Ink 342">
                  <a:extLst>
                    <a:ext uri="{FF2B5EF4-FFF2-40B4-BE49-F238E27FC236}">
                      <a16:creationId xmlns:a16="http://schemas.microsoft.com/office/drawing/2014/main" id="{1CBA39B9-DF87-4DDF-AD7C-6E8BEF520AFD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10944960" y="3317792"/>
                  <a:ext cx="10692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344" name="Ink 343">
                  <a:extLst>
                    <a:ext uri="{FF2B5EF4-FFF2-40B4-BE49-F238E27FC236}">
                      <a16:creationId xmlns:a16="http://schemas.microsoft.com/office/drawing/2014/main" id="{3C949ECA-140D-4A0A-A3C1-50CFB29B3AA1}"/>
                    </a:ext>
                  </a:extLst>
                </p14:cNvPr>
                <p14:cNvContentPartPr/>
                <p14:nvPr/>
              </p14:nvContentPartPr>
              <p14:xfrm>
                <a:off x="11004360" y="3229592"/>
                <a:ext cx="227160" cy="302040"/>
              </p14:xfrm>
            </p:contentPart>
          </mc:Choice>
          <mc:Fallback xmlns="">
            <p:pic>
              <p:nvPicPr>
                <p:cNvPr id="344" name="Ink 343">
                  <a:extLst>
                    <a:ext uri="{FF2B5EF4-FFF2-40B4-BE49-F238E27FC236}">
                      <a16:creationId xmlns:a16="http://schemas.microsoft.com/office/drawing/2014/main" id="{3C949ECA-140D-4A0A-A3C1-50CFB29B3AA1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10986720" y="3211952"/>
                  <a:ext cx="262800" cy="33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345" name="Ink 344">
                  <a:extLst>
                    <a:ext uri="{FF2B5EF4-FFF2-40B4-BE49-F238E27FC236}">
                      <a16:creationId xmlns:a16="http://schemas.microsoft.com/office/drawing/2014/main" id="{0B281289-5655-41EA-80B4-C889685E19F2}"/>
                    </a:ext>
                  </a:extLst>
                </p14:cNvPr>
                <p14:cNvContentPartPr/>
                <p14:nvPr/>
              </p14:nvContentPartPr>
              <p14:xfrm>
                <a:off x="11020560" y="3292592"/>
                <a:ext cx="133920" cy="199080"/>
              </p14:xfrm>
            </p:contentPart>
          </mc:Choice>
          <mc:Fallback xmlns="">
            <p:pic>
              <p:nvPicPr>
                <p:cNvPr id="345" name="Ink 344">
                  <a:extLst>
                    <a:ext uri="{FF2B5EF4-FFF2-40B4-BE49-F238E27FC236}">
                      <a16:creationId xmlns:a16="http://schemas.microsoft.com/office/drawing/2014/main" id="{0B281289-5655-41EA-80B4-C889685E19F2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11002920" y="3274592"/>
                  <a:ext cx="16956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346" name="Ink 345">
                  <a:extLst>
                    <a:ext uri="{FF2B5EF4-FFF2-40B4-BE49-F238E27FC236}">
                      <a16:creationId xmlns:a16="http://schemas.microsoft.com/office/drawing/2014/main" id="{7CE5F698-30C8-4B29-B142-ED82C4576CD2}"/>
                    </a:ext>
                  </a:extLst>
                </p14:cNvPr>
                <p14:cNvContentPartPr/>
                <p14:nvPr/>
              </p14:nvContentPartPr>
              <p14:xfrm>
                <a:off x="11174640" y="3360992"/>
                <a:ext cx="31680" cy="111600"/>
              </p14:xfrm>
            </p:contentPart>
          </mc:Choice>
          <mc:Fallback xmlns="">
            <p:pic>
              <p:nvPicPr>
                <p:cNvPr id="346" name="Ink 345">
                  <a:extLst>
                    <a:ext uri="{FF2B5EF4-FFF2-40B4-BE49-F238E27FC236}">
                      <a16:creationId xmlns:a16="http://schemas.microsoft.com/office/drawing/2014/main" id="{7CE5F698-30C8-4B29-B142-ED82C4576CD2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11157000" y="3342992"/>
                  <a:ext cx="6732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348" name="Ink 347">
                  <a:extLst>
                    <a:ext uri="{FF2B5EF4-FFF2-40B4-BE49-F238E27FC236}">
                      <a16:creationId xmlns:a16="http://schemas.microsoft.com/office/drawing/2014/main" id="{6DE1E20D-3989-4B1E-B506-573427FECE78}"/>
                    </a:ext>
                  </a:extLst>
                </p14:cNvPr>
                <p14:cNvContentPartPr/>
                <p14:nvPr/>
              </p14:nvContentPartPr>
              <p14:xfrm>
                <a:off x="6749520" y="3608672"/>
                <a:ext cx="180720" cy="222480"/>
              </p14:xfrm>
            </p:contentPart>
          </mc:Choice>
          <mc:Fallback xmlns="">
            <p:pic>
              <p:nvPicPr>
                <p:cNvPr id="348" name="Ink 347">
                  <a:extLst>
                    <a:ext uri="{FF2B5EF4-FFF2-40B4-BE49-F238E27FC236}">
                      <a16:creationId xmlns:a16="http://schemas.microsoft.com/office/drawing/2014/main" id="{6DE1E20D-3989-4B1E-B506-573427FECE78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6731520" y="3591032"/>
                  <a:ext cx="21636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349" name="Ink 348">
                  <a:extLst>
                    <a:ext uri="{FF2B5EF4-FFF2-40B4-BE49-F238E27FC236}">
                      <a16:creationId xmlns:a16="http://schemas.microsoft.com/office/drawing/2014/main" id="{7478D6E7-8F83-44AC-82EC-9FDBB292A926}"/>
                    </a:ext>
                  </a:extLst>
                </p14:cNvPr>
                <p14:cNvContentPartPr/>
                <p14:nvPr/>
              </p14:nvContentPartPr>
              <p14:xfrm>
                <a:off x="7151280" y="3652952"/>
                <a:ext cx="182160" cy="237240"/>
              </p14:xfrm>
            </p:contentPart>
          </mc:Choice>
          <mc:Fallback xmlns="">
            <p:pic>
              <p:nvPicPr>
                <p:cNvPr id="349" name="Ink 348">
                  <a:extLst>
                    <a:ext uri="{FF2B5EF4-FFF2-40B4-BE49-F238E27FC236}">
                      <a16:creationId xmlns:a16="http://schemas.microsoft.com/office/drawing/2014/main" id="{7478D6E7-8F83-44AC-82EC-9FDBB292A926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7133640" y="3634952"/>
                  <a:ext cx="217800" cy="27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350" name="Ink 349">
                  <a:extLst>
                    <a:ext uri="{FF2B5EF4-FFF2-40B4-BE49-F238E27FC236}">
                      <a16:creationId xmlns:a16="http://schemas.microsoft.com/office/drawing/2014/main" id="{9C285017-EA06-4DA6-A212-45AE1C1F9BF3}"/>
                    </a:ext>
                  </a:extLst>
                </p14:cNvPr>
                <p14:cNvContentPartPr/>
                <p14:nvPr/>
              </p14:nvContentPartPr>
              <p14:xfrm>
                <a:off x="7381680" y="3741152"/>
                <a:ext cx="190800" cy="216000"/>
              </p14:xfrm>
            </p:contentPart>
          </mc:Choice>
          <mc:Fallback xmlns="">
            <p:pic>
              <p:nvPicPr>
                <p:cNvPr id="350" name="Ink 349">
                  <a:extLst>
                    <a:ext uri="{FF2B5EF4-FFF2-40B4-BE49-F238E27FC236}">
                      <a16:creationId xmlns:a16="http://schemas.microsoft.com/office/drawing/2014/main" id="{9C285017-EA06-4DA6-A212-45AE1C1F9BF3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7363680" y="3723512"/>
                  <a:ext cx="22644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351" name="Ink 350">
                  <a:extLst>
                    <a:ext uri="{FF2B5EF4-FFF2-40B4-BE49-F238E27FC236}">
                      <a16:creationId xmlns:a16="http://schemas.microsoft.com/office/drawing/2014/main" id="{5180675A-28F0-4C15-B599-9EAE24F562B3}"/>
                    </a:ext>
                  </a:extLst>
                </p14:cNvPr>
                <p14:cNvContentPartPr/>
                <p14:nvPr/>
              </p14:nvContentPartPr>
              <p14:xfrm>
                <a:off x="7669680" y="3713792"/>
                <a:ext cx="106200" cy="198000"/>
              </p14:xfrm>
            </p:contentPart>
          </mc:Choice>
          <mc:Fallback xmlns="">
            <p:pic>
              <p:nvPicPr>
                <p:cNvPr id="351" name="Ink 350">
                  <a:extLst>
                    <a:ext uri="{FF2B5EF4-FFF2-40B4-BE49-F238E27FC236}">
                      <a16:creationId xmlns:a16="http://schemas.microsoft.com/office/drawing/2014/main" id="{5180675A-28F0-4C15-B599-9EAE24F562B3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7652040" y="3696152"/>
                  <a:ext cx="14184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352" name="Ink 351">
                  <a:extLst>
                    <a:ext uri="{FF2B5EF4-FFF2-40B4-BE49-F238E27FC236}">
                      <a16:creationId xmlns:a16="http://schemas.microsoft.com/office/drawing/2014/main" id="{3967D713-4003-457B-AB48-32293B3CE5F9}"/>
                    </a:ext>
                  </a:extLst>
                </p14:cNvPr>
                <p14:cNvContentPartPr/>
                <p14:nvPr/>
              </p14:nvContentPartPr>
              <p14:xfrm>
                <a:off x="7889640" y="3736472"/>
                <a:ext cx="191880" cy="180720"/>
              </p14:xfrm>
            </p:contentPart>
          </mc:Choice>
          <mc:Fallback xmlns="">
            <p:pic>
              <p:nvPicPr>
                <p:cNvPr id="352" name="Ink 351">
                  <a:extLst>
                    <a:ext uri="{FF2B5EF4-FFF2-40B4-BE49-F238E27FC236}">
                      <a16:creationId xmlns:a16="http://schemas.microsoft.com/office/drawing/2014/main" id="{3967D713-4003-457B-AB48-32293B3CE5F9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7871640" y="3718472"/>
                  <a:ext cx="22752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353" name="Ink 352">
                  <a:extLst>
                    <a:ext uri="{FF2B5EF4-FFF2-40B4-BE49-F238E27FC236}">
                      <a16:creationId xmlns:a16="http://schemas.microsoft.com/office/drawing/2014/main" id="{0E336787-25D6-45AE-8893-6BB5F3C1BDC2}"/>
                    </a:ext>
                  </a:extLst>
                </p14:cNvPr>
                <p14:cNvContentPartPr/>
                <p14:nvPr/>
              </p14:nvContentPartPr>
              <p14:xfrm>
                <a:off x="8173320" y="3650792"/>
                <a:ext cx="389880" cy="265680"/>
              </p14:xfrm>
            </p:contentPart>
          </mc:Choice>
          <mc:Fallback xmlns="">
            <p:pic>
              <p:nvPicPr>
                <p:cNvPr id="353" name="Ink 352">
                  <a:extLst>
                    <a:ext uri="{FF2B5EF4-FFF2-40B4-BE49-F238E27FC236}">
                      <a16:creationId xmlns:a16="http://schemas.microsoft.com/office/drawing/2014/main" id="{0E336787-25D6-45AE-8893-6BB5F3C1BDC2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8155680" y="3632792"/>
                  <a:ext cx="425520" cy="30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354" name="Ink 353">
                  <a:extLst>
                    <a:ext uri="{FF2B5EF4-FFF2-40B4-BE49-F238E27FC236}">
                      <a16:creationId xmlns:a16="http://schemas.microsoft.com/office/drawing/2014/main" id="{03F41A2C-CA64-48CA-BA1B-25F9745B42DB}"/>
                    </a:ext>
                  </a:extLst>
                </p14:cNvPr>
                <p14:cNvContentPartPr/>
                <p14:nvPr/>
              </p14:nvContentPartPr>
              <p14:xfrm>
                <a:off x="8756160" y="3606152"/>
                <a:ext cx="214920" cy="283680"/>
              </p14:xfrm>
            </p:contentPart>
          </mc:Choice>
          <mc:Fallback xmlns="">
            <p:pic>
              <p:nvPicPr>
                <p:cNvPr id="354" name="Ink 353">
                  <a:extLst>
                    <a:ext uri="{FF2B5EF4-FFF2-40B4-BE49-F238E27FC236}">
                      <a16:creationId xmlns:a16="http://schemas.microsoft.com/office/drawing/2014/main" id="{03F41A2C-CA64-48CA-BA1B-25F9745B42DB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8738160" y="3588152"/>
                  <a:ext cx="250560" cy="31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355" name="Ink 354">
                  <a:extLst>
                    <a:ext uri="{FF2B5EF4-FFF2-40B4-BE49-F238E27FC236}">
                      <a16:creationId xmlns:a16="http://schemas.microsoft.com/office/drawing/2014/main" id="{96F0DC9A-E06C-4211-A92D-5D6A0AFDF7F6}"/>
                    </a:ext>
                  </a:extLst>
                </p14:cNvPr>
                <p14:cNvContentPartPr/>
                <p14:nvPr/>
              </p14:nvContentPartPr>
              <p14:xfrm>
                <a:off x="9073320" y="3637112"/>
                <a:ext cx="264960" cy="258480"/>
              </p14:xfrm>
            </p:contentPart>
          </mc:Choice>
          <mc:Fallback xmlns="">
            <p:pic>
              <p:nvPicPr>
                <p:cNvPr id="355" name="Ink 354">
                  <a:extLst>
                    <a:ext uri="{FF2B5EF4-FFF2-40B4-BE49-F238E27FC236}">
                      <a16:creationId xmlns:a16="http://schemas.microsoft.com/office/drawing/2014/main" id="{96F0DC9A-E06C-4211-A92D-5D6A0AFDF7F6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9055680" y="3619112"/>
                  <a:ext cx="300600" cy="29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356" name="Ink 355">
                  <a:extLst>
                    <a:ext uri="{FF2B5EF4-FFF2-40B4-BE49-F238E27FC236}">
                      <a16:creationId xmlns:a16="http://schemas.microsoft.com/office/drawing/2014/main" id="{6F0B2CC5-1A51-4AB6-8B1B-D085502829A2}"/>
                    </a:ext>
                  </a:extLst>
                </p14:cNvPr>
                <p14:cNvContentPartPr/>
                <p14:nvPr/>
              </p14:nvContentPartPr>
              <p14:xfrm>
                <a:off x="9477960" y="3625952"/>
                <a:ext cx="410040" cy="202320"/>
              </p14:xfrm>
            </p:contentPart>
          </mc:Choice>
          <mc:Fallback xmlns="">
            <p:pic>
              <p:nvPicPr>
                <p:cNvPr id="356" name="Ink 355">
                  <a:extLst>
                    <a:ext uri="{FF2B5EF4-FFF2-40B4-BE49-F238E27FC236}">
                      <a16:creationId xmlns:a16="http://schemas.microsoft.com/office/drawing/2014/main" id="{6F0B2CC5-1A51-4AB6-8B1B-D085502829A2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9460320" y="3607952"/>
                  <a:ext cx="44568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357" name="Ink 356">
                  <a:extLst>
                    <a:ext uri="{FF2B5EF4-FFF2-40B4-BE49-F238E27FC236}">
                      <a16:creationId xmlns:a16="http://schemas.microsoft.com/office/drawing/2014/main" id="{9D35B16B-B9ED-4E88-BDB2-385A4542CFBE}"/>
                    </a:ext>
                  </a:extLst>
                </p14:cNvPr>
                <p14:cNvContentPartPr/>
                <p14:nvPr/>
              </p14:nvContentPartPr>
              <p14:xfrm>
                <a:off x="9943800" y="3625232"/>
                <a:ext cx="129240" cy="187200"/>
              </p14:xfrm>
            </p:contentPart>
          </mc:Choice>
          <mc:Fallback xmlns="">
            <p:pic>
              <p:nvPicPr>
                <p:cNvPr id="357" name="Ink 356">
                  <a:extLst>
                    <a:ext uri="{FF2B5EF4-FFF2-40B4-BE49-F238E27FC236}">
                      <a16:creationId xmlns:a16="http://schemas.microsoft.com/office/drawing/2014/main" id="{9D35B16B-B9ED-4E88-BDB2-385A4542CFBE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9925800" y="3607232"/>
                  <a:ext cx="16488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358" name="Ink 357">
                  <a:extLst>
                    <a:ext uri="{FF2B5EF4-FFF2-40B4-BE49-F238E27FC236}">
                      <a16:creationId xmlns:a16="http://schemas.microsoft.com/office/drawing/2014/main" id="{951AB567-E05E-4DB5-8E3F-D633F3D4E390}"/>
                    </a:ext>
                  </a:extLst>
                </p14:cNvPr>
                <p14:cNvContentPartPr/>
                <p14:nvPr/>
              </p14:nvContentPartPr>
              <p14:xfrm>
                <a:off x="10069080" y="3638912"/>
                <a:ext cx="222120" cy="282600"/>
              </p14:xfrm>
            </p:contentPart>
          </mc:Choice>
          <mc:Fallback xmlns="">
            <p:pic>
              <p:nvPicPr>
                <p:cNvPr id="358" name="Ink 357">
                  <a:extLst>
                    <a:ext uri="{FF2B5EF4-FFF2-40B4-BE49-F238E27FC236}">
                      <a16:creationId xmlns:a16="http://schemas.microsoft.com/office/drawing/2014/main" id="{951AB567-E05E-4DB5-8E3F-D633F3D4E390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10051440" y="3621272"/>
                  <a:ext cx="257760" cy="31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359" name="Ink 358">
                  <a:extLst>
                    <a:ext uri="{FF2B5EF4-FFF2-40B4-BE49-F238E27FC236}">
                      <a16:creationId xmlns:a16="http://schemas.microsoft.com/office/drawing/2014/main" id="{9DE8AB28-E0C5-43C1-A08D-CC54E27F6475}"/>
                    </a:ext>
                  </a:extLst>
                </p14:cNvPr>
                <p14:cNvContentPartPr/>
                <p14:nvPr/>
              </p14:nvContentPartPr>
              <p14:xfrm>
                <a:off x="10355280" y="3615512"/>
                <a:ext cx="346680" cy="269280"/>
              </p14:xfrm>
            </p:contentPart>
          </mc:Choice>
          <mc:Fallback xmlns="">
            <p:pic>
              <p:nvPicPr>
                <p:cNvPr id="359" name="Ink 358">
                  <a:extLst>
                    <a:ext uri="{FF2B5EF4-FFF2-40B4-BE49-F238E27FC236}">
                      <a16:creationId xmlns:a16="http://schemas.microsoft.com/office/drawing/2014/main" id="{9DE8AB28-E0C5-43C1-A08D-CC54E27F6475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10337280" y="3597512"/>
                  <a:ext cx="382320" cy="30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360" name="Ink 359">
                  <a:extLst>
                    <a:ext uri="{FF2B5EF4-FFF2-40B4-BE49-F238E27FC236}">
                      <a16:creationId xmlns:a16="http://schemas.microsoft.com/office/drawing/2014/main" id="{EC7A862F-A10B-4886-859F-454CA32ED3B7}"/>
                    </a:ext>
                  </a:extLst>
                </p14:cNvPr>
                <p14:cNvContentPartPr/>
                <p14:nvPr/>
              </p14:nvContentPartPr>
              <p14:xfrm>
                <a:off x="10803480" y="3616232"/>
                <a:ext cx="147600" cy="212760"/>
              </p14:xfrm>
            </p:contentPart>
          </mc:Choice>
          <mc:Fallback xmlns="">
            <p:pic>
              <p:nvPicPr>
                <p:cNvPr id="360" name="Ink 359">
                  <a:extLst>
                    <a:ext uri="{FF2B5EF4-FFF2-40B4-BE49-F238E27FC236}">
                      <a16:creationId xmlns:a16="http://schemas.microsoft.com/office/drawing/2014/main" id="{EC7A862F-A10B-4886-859F-454CA32ED3B7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10785480" y="3598232"/>
                  <a:ext cx="18324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361" name="Ink 360">
                  <a:extLst>
                    <a:ext uri="{FF2B5EF4-FFF2-40B4-BE49-F238E27FC236}">
                      <a16:creationId xmlns:a16="http://schemas.microsoft.com/office/drawing/2014/main" id="{0A67226F-F7E6-4DD3-95BB-06A1F0E39AC5}"/>
                    </a:ext>
                  </a:extLst>
                </p14:cNvPr>
                <p14:cNvContentPartPr/>
                <p14:nvPr/>
              </p14:nvContentPartPr>
              <p14:xfrm>
                <a:off x="9419640" y="3562592"/>
                <a:ext cx="144360" cy="260280"/>
              </p14:xfrm>
            </p:contentPart>
          </mc:Choice>
          <mc:Fallback xmlns="">
            <p:pic>
              <p:nvPicPr>
                <p:cNvPr id="361" name="Ink 360">
                  <a:extLst>
                    <a:ext uri="{FF2B5EF4-FFF2-40B4-BE49-F238E27FC236}">
                      <a16:creationId xmlns:a16="http://schemas.microsoft.com/office/drawing/2014/main" id="{0A67226F-F7E6-4DD3-95BB-06A1F0E39AC5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9401640" y="3544592"/>
                  <a:ext cx="180000" cy="29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363" name="Ink 362">
                  <a:extLst>
                    <a:ext uri="{FF2B5EF4-FFF2-40B4-BE49-F238E27FC236}">
                      <a16:creationId xmlns:a16="http://schemas.microsoft.com/office/drawing/2014/main" id="{0EDF9FA9-A179-4EEF-BC49-8ACA9F79B410}"/>
                    </a:ext>
                  </a:extLst>
                </p14:cNvPr>
                <p14:cNvContentPartPr/>
                <p14:nvPr/>
              </p14:nvContentPartPr>
              <p14:xfrm>
                <a:off x="10990320" y="3646472"/>
                <a:ext cx="207000" cy="245160"/>
              </p14:xfrm>
            </p:contentPart>
          </mc:Choice>
          <mc:Fallback xmlns="">
            <p:pic>
              <p:nvPicPr>
                <p:cNvPr id="363" name="Ink 362">
                  <a:extLst>
                    <a:ext uri="{FF2B5EF4-FFF2-40B4-BE49-F238E27FC236}">
                      <a16:creationId xmlns:a16="http://schemas.microsoft.com/office/drawing/2014/main" id="{0EDF9FA9-A179-4EEF-BC49-8ACA9F79B410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10972680" y="3628472"/>
                  <a:ext cx="242640" cy="28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370" name="Ink 369">
                  <a:extLst>
                    <a:ext uri="{FF2B5EF4-FFF2-40B4-BE49-F238E27FC236}">
                      <a16:creationId xmlns:a16="http://schemas.microsoft.com/office/drawing/2014/main" id="{F92E9F86-2658-4FD1-9EE4-C4EB6661A324}"/>
                    </a:ext>
                  </a:extLst>
                </p14:cNvPr>
                <p14:cNvContentPartPr/>
                <p14:nvPr/>
              </p14:nvContentPartPr>
              <p14:xfrm>
                <a:off x="9432240" y="2476472"/>
                <a:ext cx="35640" cy="91440"/>
              </p14:xfrm>
            </p:contentPart>
          </mc:Choice>
          <mc:Fallback xmlns="">
            <p:pic>
              <p:nvPicPr>
                <p:cNvPr id="370" name="Ink 369">
                  <a:extLst>
                    <a:ext uri="{FF2B5EF4-FFF2-40B4-BE49-F238E27FC236}">
                      <a16:creationId xmlns:a16="http://schemas.microsoft.com/office/drawing/2014/main" id="{F92E9F86-2658-4FD1-9EE4-C4EB6661A324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9414240" y="2458832"/>
                  <a:ext cx="7128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371" name="Ink 370">
                  <a:extLst>
                    <a:ext uri="{FF2B5EF4-FFF2-40B4-BE49-F238E27FC236}">
                      <a16:creationId xmlns:a16="http://schemas.microsoft.com/office/drawing/2014/main" id="{14352DAF-E044-4573-AD2C-FC114011611F}"/>
                    </a:ext>
                  </a:extLst>
                </p14:cNvPr>
                <p14:cNvContentPartPr/>
                <p14:nvPr/>
              </p14:nvContentPartPr>
              <p14:xfrm>
                <a:off x="9412800" y="2739632"/>
                <a:ext cx="32760" cy="71640"/>
              </p14:xfrm>
            </p:contentPart>
          </mc:Choice>
          <mc:Fallback xmlns="">
            <p:pic>
              <p:nvPicPr>
                <p:cNvPr id="371" name="Ink 370">
                  <a:extLst>
                    <a:ext uri="{FF2B5EF4-FFF2-40B4-BE49-F238E27FC236}">
                      <a16:creationId xmlns:a16="http://schemas.microsoft.com/office/drawing/2014/main" id="{14352DAF-E044-4573-AD2C-FC114011611F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9395160" y="2721632"/>
                  <a:ext cx="6840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372" name="Ink 371">
                  <a:extLst>
                    <a:ext uri="{FF2B5EF4-FFF2-40B4-BE49-F238E27FC236}">
                      <a16:creationId xmlns:a16="http://schemas.microsoft.com/office/drawing/2014/main" id="{776B164D-567F-400D-9E72-106184234C7C}"/>
                    </a:ext>
                  </a:extLst>
                </p14:cNvPr>
                <p14:cNvContentPartPr/>
                <p14:nvPr/>
              </p14:nvContentPartPr>
              <p14:xfrm>
                <a:off x="9380400" y="3012152"/>
                <a:ext cx="19440" cy="60840"/>
              </p14:xfrm>
            </p:contentPart>
          </mc:Choice>
          <mc:Fallback xmlns="">
            <p:pic>
              <p:nvPicPr>
                <p:cNvPr id="372" name="Ink 371">
                  <a:extLst>
                    <a:ext uri="{FF2B5EF4-FFF2-40B4-BE49-F238E27FC236}">
                      <a16:creationId xmlns:a16="http://schemas.microsoft.com/office/drawing/2014/main" id="{776B164D-567F-400D-9E72-106184234C7C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9362760" y="2994512"/>
                  <a:ext cx="5508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379" name="Ink 378">
                  <a:extLst>
                    <a:ext uri="{FF2B5EF4-FFF2-40B4-BE49-F238E27FC236}">
                      <a16:creationId xmlns:a16="http://schemas.microsoft.com/office/drawing/2014/main" id="{5B6154D0-FA65-4815-AFED-5DC696CBCE7C}"/>
                    </a:ext>
                  </a:extLst>
                </p14:cNvPr>
                <p14:cNvContentPartPr/>
                <p14:nvPr/>
              </p14:nvContentPartPr>
              <p14:xfrm>
                <a:off x="9751200" y="2556032"/>
                <a:ext cx="48240" cy="59760"/>
              </p14:xfrm>
            </p:contentPart>
          </mc:Choice>
          <mc:Fallback xmlns="">
            <p:pic>
              <p:nvPicPr>
                <p:cNvPr id="379" name="Ink 378">
                  <a:extLst>
                    <a:ext uri="{FF2B5EF4-FFF2-40B4-BE49-F238E27FC236}">
                      <a16:creationId xmlns:a16="http://schemas.microsoft.com/office/drawing/2014/main" id="{5B6154D0-FA65-4815-AFED-5DC696CBCE7C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9733560" y="2538392"/>
                  <a:ext cx="8388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380" name="Ink 379">
                  <a:extLst>
                    <a:ext uri="{FF2B5EF4-FFF2-40B4-BE49-F238E27FC236}">
                      <a16:creationId xmlns:a16="http://schemas.microsoft.com/office/drawing/2014/main" id="{F6468990-BD1C-48D3-B6FE-C33D8CFAB221}"/>
                    </a:ext>
                  </a:extLst>
                </p14:cNvPr>
                <p14:cNvContentPartPr/>
                <p14:nvPr/>
              </p14:nvContentPartPr>
              <p14:xfrm>
                <a:off x="9753000" y="2790032"/>
                <a:ext cx="12960" cy="57240"/>
              </p14:xfrm>
            </p:contentPart>
          </mc:Choice>
          <mc:Fallback xmlns="">
            <p:pic>
              <p:nvPicPr>
                <p:cNvPr id="380" name="Ink 379">
                  <a:extLst>
                    <a:ext uri="{FF2B5EF4-FFF2-40B4-BE49-F238E27FC236}">
                      <a16:creationId xmlns:a16="http://schemas.microsoft.com/office/drawing/2014/main" id="{F6468990-BD1C-48D3-B6FE-C33D8CFAB221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9735360" y="2772032"/>
                  <a:ext cx="4860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381" name="Ink 380">
                  <a:extLst>
                    <a:ext uri="{FF2B5EF4-FFF2-40B4-BE49-F238E27FC236}">
                      <a16:creationId xmlns:a16="http://schemas.microsoft.com/office/drawing/2014/main" id="{D2ACADDF-CD61-4910-B8C5-412206C7EC17}"/>
                    </a:ext>
                  </a:extLst>
                </p14:cNvPr>
                <p14:cNvContentPartPr/>
                <p14:nvPr/>
              </p14:nvContentPartPr>
              <p14:xfrm>
                <a:off x="9722760" y="3042752"/>
                <a:ext cx="16560" cy="27000"/>
              </p14:xfrm>
            </p:contentPart>
          </mc:Choice>
          <mc:Fallback xmlns="">
            <p:pic>
              <p:nvPicPr>
                <p:cNvPr id="381" name="Ink 380">
                  <a:extLst>
                    <a:ext uri="{FF2B5EF4-FFF2-40B4-BE49-F238E27FC236}">
                      <a16:creationId xmlns:a16="http://schemas.microsoft.com/office/drawing/2014/main" id="{D2ACADDF-CD61-4910-B8C5-412206C7EC17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9705120" y="3025112"/>
                  <a:ext cx="5220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382" name="Ink 381">
                  <a:extLst>
                    <a:ext uri="{FF2B5EF4-FFF2-40B4-BE49-F238E27FC236}">
                      <a16:creationId xmlns:a16="http://schemas.microsoft.com/office/drawing/2014/main" id="{B51EDFDB-FAAE-4B58-8EB1-4DB3D767A5C3}"/>
                    </a:ext>
                  </a:extLst>
                </p14:cNvPr>
                <p14:cNvContentPartPr/>
                <p14:nvPr/>
              </p14:nvContentPartPr>
              <p14:xfrm>
                <a:off x="9099600" y="2576912"/>
                <a:ext cx="41040" cy="68400"/>
              </p14:xfrm>
            </p:contentPart>
          </mc:Choice>
          <mc:Fallback xmlns="">
            <p:pic>
              <p:nvPicPr>
                <p:cNvPr id="382" name="Ink 381">
                  <a:extLst>
                    <a:ext uri="{FF2B5EF4-FFF2-40B4-BE49-F238E27FC236}">
                      <a16:creationId xmlns:a16="http://schemas.microsoft.com/office/drawing/2014/main" id="{B51EDFDB-FAAE-4B58-8EB1-4DB3D767A5C3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9081960" y="2558912"/>
                  <a:ext cx="7668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383" name="Ink 382">
                  <a:extLst>
                    <a:ext uri="{FF2B5EF4-FFF2-40B4-BE49-F238E27FC236}">
                      <a16:creationId xmlns:a16="http://schemas.microsoft.com/office/drawing/2014/main" id="{7082F5A9-D041-4B53-A6A5-523F55CAEAD1}"/>
                    </a:ext>
                  </a:extLst>
                </p14:cNvPr>
                <p14:cNvContentPartPr/>
                <p14:nvPr/>
              </p14:nvContentPartPr>
              <p14:xfrm>
                <a:off x="9101760" y="2796872"/>
                <a:ext cx="17640" cy="35280"/>
              </p14:xfrm>
            </p:contentPart>
          </mc:Choice>
          <mc:Fallback xmlns="">
            <p:pic>
              <p:nvPicPr>
                <p:cNvPr id="383" name="Ink 382">
                  <a:extLst>
                    <a:ext uri="{FF2B5EF4-FFF2-40B4-BE49-F238E27FC236}">
                      <a16:creationId xmlns:a16="http://schemas.microsoft.com/office/drawing/2014/main" id="{7082F5A9-D041-4B53-A6A5-523F55CAEAD1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9084120" y="2778872"/>
                  <a:ext cx="5328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384" name="Ink 383">
                  <a:extLst>
                    <a:ext uri="{FF2B5EF4-FFF2-40B4-BE49-F238E27FC236}">
                      <a16:creationId xmlns:a16="http://schemas.microsoft.com/office/drawing/2014/main" id="{2E0227A1-286B-455E-ACB8-54E618B5F71D}"/>
                    </a:ext>
                  </a:extLst>
                </p14:cNvPr>
                <p14:cNvContentPartPr/>
                <p14:nvPr/>
              </p14:nvContentPartPr>
              <p14:xfrm>
                <a:off x="9059280" y="3065792"/>
                <a:ext cx="21600" cy="32040"/>
              </p14:xfrm>
            </p:contentPart>
          </mc:Choice>
          <mc:Fallback xmlns="">
            <p:pic>
              <p:nvPicPr>
                <p:cNvPr id="384" name="Ink 383">
                  <a:extLst>
                    <a:ext uri="{FF2B5EF4-FFF2-40B4-BE49-F238E27FC236}">
                      <a16:creationId xmlns:a16="http://schemas.microsoft.com/office/drawing/2014/main" id="{2E0227A1-286B-455E-ACB8-54E618B5F71D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9041280" y="3048152"/>
                  <a:ext cx="57240" cy="67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5" name="Group 414">
            <a:extLst>
              <a:ext uri="{FF2B5EF4-FFF2-40B4-BE49-F238E27FC236}">
                <a16:creationId xmlns:a16="http://schemas.microsoft.com/office/drawing/2014/main" id="{A19AA4C5-EDCF-4FE8-816D-88B27FAB129D}"/>
              </a:ext>
            </a:extLst>
          </p:cNvPr>
          <p:cNvGrpSpPr/>
          <p:nvPr/>
        </p:nvGrpSpPr>
        <p:grpSpPr>
          <a:xfrm>
            <a:off x="11435198" y="3571763"/>
            <a:ext cx="603000" cy="647280"/>
            <a:chOff x="11431320" y="3186752"/>
            <a:chExt cx="603000" cy="647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8">
              <p14:nvContentPartPr>
                <p14:cNvPr id="407" name="Ink 406">
                  <a:extLst>
                    <a:ext uri="{FF2B5EF4-FFF2-40B4-BE49-F238E27FC236}">
                      <a16:creationId xmlns:a16="http://schemas.microsoft.com/office/drawing/2014/main" id="{BE904011-D48B-44BD-8F4A-95DB1D766A50}"/>
                    </a:ext>
                  </a:extLst>
                </p14:cNvPr>
                <p14:cNvContentPartPr/>
                <p14:nvPr/>
              </p14:nvContentPartPr>
              <p14:xfrm>
                <a:off x="11460480" y="3186752"/>
                <a:ext cx="112680" cy="303840"/>
              </p14:xfrm>
            </p:contentPart>
          </mc:Choice>
          <mc:Fallback xmlns="">
            <p:pic>
              <p:nvPicPr>
                <p:cNvPr id="407" name="Ink 406">
                  <a:extLst>
                    <a:ext uri="{FF2B5EF4-FFF2-40B4-BE49-F238E27FC236}">
                      <a16:creationId xmlns:a16="http://schemas.microsoft.com/office/drawing/2014/main" id="{BE904011-D48B-44BD-8F4A-95DB1D766A50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11442480" y="3169112"/>
                  <a:ext cx="148320" cy="33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0">
              <p14:nvContentPartPr>
                <p14:cNvPr id="408" name="Ink 407">
                  <a:extLst>
                    <a:ext uri="{FF2B5EF4-FFF2-40B4-BE49-F238E27FC236}">
                      <a16:creationId xmlns:a16="http://schemas.microsoft.com/office/drawing/2014/main" id="{B6CB6DD6-2EC8-464C-A108-3997AAB2B48C}"/>
                    </a:ext>
                  </a:extLst>
                </p14:cNvPr>
                <p14:cNvContentPartPr/>
                <p14:nvPr/>
              </p14:nvContentPartPr>
              <p14:xfrm>
                <a:off x="11594040" y="3196112"/>
                <a:ext cx="66240" cy="335160"/>
              </p14:xfrm>
            </p:contentPart>
          </mc:Choice>
          <mc:Fallback xmlns="">
            <p:pic>
              <p:nvPicPr>
                <p:cNvPr id="408" name="Ink 407">
                  <a:extLst>
                    <a:ext uri="{FF2B5EF4-FFF2-40B4-BE49-F238E27FC236}">
                      <a16:creationId xmlns:a16="http://schemas.microsoft.com/office/drawing/2014/main" id="{B6CB6DD6-2EC8-464C-A108-3997AAB2B48C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11576400" y="3178112"/>
                  <a:ext cx="101880" cy="37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409" name="Ink 408">
                  <a:extLst>
                    <a:ext uri="{FF2B5EF4-FFF2-40B4-BE49-F238E27FC236}">
                      <a16:creationId xmlns:a16="http://schemas.microsoft.com/office/drawing/2014/main" id="{6461536C-B36E-466C-B23A-9A99CF8C046D}"/>
                    </a:ext>
                  </a:extLst>
                </p14:cNvPr>
                <p14:cNvContentPartPr/>
                <p14:nvPr/>
              </p14:nvContentPartPr>
              <p14:xfrm>
                <a:off x="11658120" y="3211592"/>
                <a:ext cx="132840" cy="313200"/>
              </p14:xfrm>
            </p:contentPart>
          </mc:Choice>
          <mc:Fallback xmlns="">
            <p:pic>
              <p:nvPicPr>
                <p:cNvPr id="409" name="Ink 408">
                  <a:extLst>
                    <a:ext uri="{FF2B5EF4-FFF2-40B4-BE49-F238E27FC236}">
                      <a16:creationId xmlns:a16="http://schemas.microsoft.com/office/drawing/2014/main" id="{6461536C-B36E-466C-B23A-9A99CF8C046D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11640480" y="3193592"/>
                  <a:ext cx="168480" cy="34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410" name="Ink 409">
                  <a:extLst>
                    <a:ext uri="{FF2B5EF4-FFF2-40B4-BE49-F238E27FC236}">
                      <a16:creationId xmlns:a16="http://schemas.microsoft.com/office/drawing/2014/main" id="{A1D6CAEB-5527-4F09-8FBF-C33BD92DAC3B}"/>
                    </a:ext>
                  </a:extLst>
                </p14:cNvPr>
                <p14:cNvContentPartPr/>
                <p14:nvPr/>
              </p14:nvContentPartPr>
              <p14:xfrm>
                <a:off x="11718600" y="3203312"/>
                <a:ext cx="242640" cy="302040"/>
              </p14:xfrm>
            </p:contentPart>
          </mc:Choice>
          <mc:Fallback xmlns="">
            <p:pic>
              <p:nvPicPr>
                <p:cNvPr id="410" name="Ink 409">
                  <a:extLst>
                    <a:ext uri="{FF2B5EF4-FFF2-40B4-BE49-F238E27FC236}">
                      <a16:creationId xmlns:a16="http://schemas.microsoft.com/office/drawing/2014/main" id="{A1D6CAEB-5527-4F09-8FBF-C33BD92DAC3B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11700960" y="3185312"/>
                  <a:ext cx="278280" cy="33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411" name="Ink 410">
                  <a:extLst>
                    <a:ext uri="{FF2B5EF4-FFF2-40B4-BE49-F238E27FC236}">
                      <a16:creationId xmlns:a16="http://schemas.microsoft.com/office/drawing/2014/main" id="{E8AF41C2-4995-4423-8821-889779158FAA}"/>
                    </a:ext>
                  </a:extLst>
                </p14:cNvPr>
                <p14:cNvContentPartPr/>
                <p14:nvPr/>
              </p14:nvContentPartPr>
              <p14:xfrm>
                <a:off x="11431320" y="3557912"/>
                <a:ext cx="111600" cy="199080"/>
              </p14:xfrm>
            </p:contentPart>
          </mc:Choice>
          <mc:Fallback xmlns="">
            <p:pic>
              <p:nvPicPr>
                <p:cNvPr id="411" name="Ink 410">
                  <a:extLst>
                    <a:ext uri="{FF2B5EF4-FFF2-40B4-BE49-F238E27FC236}">
                      <a16:creationId xmlns:a16="http://schemas.microsoft.com/office/drawing/2014/main" id="{E8AF41C2-4995-4423-8821-889779158FAA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11413680" y="3540272"/>
                  <a:ext cx="14724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412" name="Ink 411">
                  <a:extLst>
                    <a:ext uri="{FF2B5EF4-FFF2-40B4-BE49-F238E27FC236}">
                      <a16:creationId xmlns:a16="http://schemas.microsoft.com/office/drawing/2014/main" id="{86BADA6C-609B-45DC-9D2F-2929EBAD2832}"/>
                    </a:ext>
                  </a:extLst>
                </p14:cNvPr>
                <p14:cNvContentPartPr/>
                <p14:nvPr/>
              </p14:nvContentPartPr>
              <p14:xfrm>
                <a:off x="11562720" y="3638192"/>
                <a:ext cx="81360" cy="155880"/>
              </p14:xfrm>
            </p:contentPart>
          </mc:Choice>
          <mc:Fallback xmlns="">
            <p:pic>
              <p:nvPicPr>
                <p:cNvPr id="412" name="Ink 411">
                  <a:extLst>
                    <a:ext uri="{FF2B5EF4-FFF2-40B4-BE49-F238E27FC236}">
                      <a16:creationId xmlns:a16="http://schemas.microsoft.com/office/drawing/2014/main" id="{86BADA6C-609B-45DC-9D2F-2929EBAD2832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11545080" y="3620192"/>
                  <a:ext cx="11700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0">
              <p14:nvContentPartPr>
                <p14:cNvPr id="413" name="Ink 412">
                  <a:extLst>
                    <a:ext uri="{FF2B5EF4-FFF2-40B4-BE49-F238E27FC236}">
                      <a16:creationId xmlns:a16="http://schemas.microsoft.com/office/drawing/2014/main" id="{8A8DE9E9-9F44-486B-9CB7-5F61923E7222}"/>
                    </a:ext>
                  </a:extLst>
                </p14:cNvPr>
                <p14:cNvContentPartPr/>
                <p14:nvPr/>
              </p14:nvContentPartPr>
              <p14:xfrm>
                <a:off x="11692680" y="3651872"/>
                <a:ext cx="66960" cy="126360"/>
              </p14:xfrm>
            </p:contentPart>
          </mc:Choice>
          <mc:Fallback xmlns="">
            <p:pic>
              <p:nvPicPr>
                <p:cNvPr id="413" name="Ink 412">
                  <a:extLst>
                    <a:ext uri="{FF2B5EF4-FFF2-40B4-BE49-F238E27FC236}">
                      <a16:creationId xmlns:a16="http://schemas.microsoft.com/office/drawing/2014/main" id="{8A8DE9E9-9F44-486B-9CB7-5F61923E7222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11675040" y="3633872"/>
                  <a:ext cx="10260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2">
              <p14:nvContentPartPr>
                <p14:cNvPr id="414" name="Ink 413">
                  <a:extLst>
                    <a:ext uri="{FF2B5EF4-FFF2-40B4-BE49-F238E27FC236}">
                      <a16:creationId xmlns:a16="http://schemas.microsoft.com/office/drawing/2014/main" id="{1F00ACED-83ED-43E7-AE42-F337E21100F4}"/>
                    </a:ext>
                  </a:extLst>
                </p14:cNvPr>
                <p14:cNvContentPartPr/>
                <p14:nvPr/>
              </p14:nvContentPartPr>
              <p14:xfrm>
                <a:off x="11858280" y="3648992"/>
                <a:ext cx="176040" cy="185040"/>
              </p14:xfrm>
            </p:contentPart>
          </mc:Choice>
          <mc:Fallback xmlns="">
            <p:pic>
              <p:nvPicPr>
                <p:cNvPr id="414" name="Ink 413">
                  <a:extLst>
                    <a:ext uri="{FF2B5EF4-FFF2-40B4-BE49-F238E27FC236}">
                      <a16:creationId xmlns:a16="http://schemas.microsoft.com/office/drawing/2014/main" id="{1F00ACED-83ED-43E7-AE42-F337E21100F4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11840640" y="3630992"/>
                  <a:ext cx="211680" cy="220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1" name="Group 430">
            <a:extLst>
              <a:ext uri="{FF2B5EF4-FFF2-40B4-BE49-F238E27FC236}">
                <a16:creationId xmlns:a16="http://schemas.microsoft.com/office/drawing/2014/main" id="{CDCB0262-00E2-40B4-9559-5372FC015E6A}"/>
              </a:ext>
            </a:extLst>
          </p:cNvPr>
          <p:cNvGrpSpPr/>
          <p:nvPr/>
        </p:nvGrpSpPr>
        <p:grpSpPr>
          <a:xfrm>
            <a:off x="5779598" y="3716843"/>
            <a:ext cx="185760" cy="273960"/>
            <a:chOff x="5775720" y="3331832"/>
            <a:chExt cx="185760" cy="273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4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CE735AB4-2615-4F6F-A77C-4DA47D8EF1AC}"/>
                    </a:ext>
                  </a:extLst>
                </p14:cNvPr>
                <p14:cNvContentPartPr/>
                <p14:nvPr/>
              </p14:nvContentPartPr>
              <p14:xfrm>
                <a:off x="5961120" y="3605432"/>
                <a:ext cx="360" cy="36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CE735AB4-2615-4F6F-A77C-4DA47D8EF1AC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5943480" y="3587432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5">
              <p14:nvContentPartPr>
                <p14:cNvPr id="430" name="Ink 429">
                  <a:extLst>
                    <a:ext uri="{FF2B5EF4-FFF2-40B4-BE49-F238E27FC236}">
                      <a16:creationId xmlns:a16="http://schemas.microsoft.com/office/drawing/2014/main" id="{8DA05605-86E1-46A3-B869-69274ABFE37C}"/>
                    </a:ext>
                  </a:extLst>
                </p14:cNvPr>
                <p14:cNvContentPartPr/>
                <p14:nvPr/>
              </p14:nvContentPartPr>
              <p14:xfrm>
                <a:off x="5775720" y="3331832"/>
                <a:ext cx="15480" cy="237600"/>
              </p14:xfrm>
            </p:contentPart>
          </mc:Choice>
          <mc:Fallback xmlns="">
            <p:pic>
              <p:nvPicPr>
                <p:cNvPr id="430" name="Ink 429">
                  <a:extLst>
                    <a:ext uri="{FF2B5EF4-FFF2-40B4-BE49-F238E27FC236}">
                      <a16:creationId xmlns:a16="http://schemas.microsoft.com/office/drawing/2014/main" id="{8DA05605-86E1-46A3-B869-69274ABFE37C}"/>
                    </a:ext>
                  </a:extLst>
                </p:cNvPr>
                <p:cNvPicPr/>
                <p:nvPr/>
              </p:nvPicPr>
              <p:blipFill>
                <a:blip r:embed="rId426"/>
                <a:stretch>
                  <a:fillRect/>
                </a:stretch>
              </p:blipFill>
              <p:spPr>
                <a:xfrm>
                  <a:off x="5758080" y="3313832"/>
                  <a:ext cx="51120" cy="273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0" name="Group 439">
            <a:extLst>
              <a:ext uri="{FF2B5EF4-FFF2-40B4-BE49-F238E27FC236}">
                <a16:creationId xmlns:a16="http://schemas.microsoft.com/office/drawing/2014/main" id="{302042A6-3F6B-4BBC-8D46-7705366B77D9}"/>
              </a:ext>
            </a:extLst>
          </p:cNvPr>
          <p:cNvGrpSpPr/>
          <p:nvPr/>
        </p:nvGrpSpPr>
        <p:grpSpPr>
          <a:xfrm>
            <a:off x="5549558" y="3747803"/>
            <a:ext cx="438480" cy="398160"/>
            <a:chOff x="5545680" y="3362792"/>
            <a:chExt cx="438480" cy="398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7">
              <p14:nvContentPartPr>
                <p14:cNvPr id="434" name="Ink 433">
                  <a:extLst>
                    <a:ext uri="{FF2B5EF4-FFF2-40B4-BE49-F238E27FC236}">
                      <a16:creationId xmlns:a16="http://schemas.microsoft.com/office/drawing/2014/main" id="{47FB3147-8189-4C06-BC6A-D25CEB81C23C}"/>
                    </a:ext>
                  </a:extLst>
                </p14:cNvPr>
                <p14:cNvContentPartPr/>
                <p14:nvPr/>
              </p14:nvContentPartPr>
              <p14:xfrm>
                <a:off x="5781840" y="3362792"/>
                <a:ext cx="16560" cy="226440"/>
              </p14:xfrm>
            </p:contentPart>
          </mc:Choice>
          <mc:Fallback xmlns="">
            <p:pic>
              <p:nvPicPr>
                <p:cNvPr id="434" name="Ink 433">
                  <a:extLst>
                    <a:ext uri="{FF2B5EF4-FFF2-40B4-BE49-F238E27FC236}">
                      <a16:creationId xmlns:a16="http://schemas.microsoft.com/office/drawing/2014/main" id="{47FB3147-8189-4C06-BC6A-D25CEB81C23C}"/>
                    </a:ext>
                  </a:extLst>
                </p:cNvPr>
                <p:cNvPicPr/>
                <p:nvPr/>
              </p:nvPicPr>
              <p:blipFill>
                <a:blip r:embed="rId428"/>
                <a:stretch>
                  <a:fillRect/>
                </a:stretch>
              </p:blipFill>
              <p:spPr>
                <a:xfrm>
                  <a:off x="5763840" y="3345152"/>
                  <a:ext cx="52200" cy="26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9">
              <p14:nvContentPartPr>
                <p14:cNvPr id="435" name="Ink 434">
                  <a:extLst>
                    <a:ext uri="{FF2B5EF4-FFF2-40B4-BE49-F238E27FC236}">
                      <a16:creationId xmlns:a16="http://schemas.microsoft.com/office/drawing/2014/main" id="{283E34FD-9A82-4FAC-8E9F-CCF9D8D4E2CF}"/>
                    </a:ext>
                  </a:extLst>
                </p14:cNvPr>
                <p14:cNvContentPartPr/>
                <p14:nvPr/>
              </p14:nvContentPartPr>
              <p14:xfrm>
                <a:off x="5545680" y="3583472"/>
                <a:ext cx="110160" cy="177480"/>
              </p14:xfrm>
            </p:contentPart>
          </mc:Choice>
          <mc:Fallback xmlns="">
            <p:pic>
              <p:nvPicPr>
                <p:cNvPr id="435" name="Ink 434">
                  <a:extLst>
                    <a:ext uri="{FF2B5EF4-FFF2-40B4-BE49-F238E27FC236}">
                      <a16:creationId xmlns:a16="http://schemas.microsoft.com/office/drawing/2014/main" id="{283E34FD-9A82-4FAC-8E9F-CCF9D8D4E2CF}"/>
                    </a:ext>
                  </a:extLst>
                </p:cNvPr>
                <p:cNvPicPr/>
                <p:nvPr/>
              </p:nvPicPr>
              <p:blipFill>
                <a:blip r:embed="rId430"/>
                <a:stretch>
                  <a:fillRect/>
                </a:stretch>
              </p:blipFill>
              <p:spPr>
                <a:xfrm>
                  <a:off x="5527680" y="3565472"/>
                  <a:ext cx="14580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1">
              <p14:nvContentPartPr>
                <p14:cNvPr id="436" name="Ink 435">
                  <a:extLst>
                    <a:ext uri="{FF2B5EF4-FFF2-40B4-BE49-F238E27FC236}">
                      <a16:creationId xmlns:a16="http://schemas.microsoft.com/office/drawing/2014/main" id="{2A6809C9-58E2-4082-8BEB-E907103E4F10}"/>
                    </a:ext>
                  </a:extLst>
                </p14:cNvPr>
                <p14:cNvContentPartPr/>
                <p14:nvPr/>
              </p14:nvContentPartPr>
              <p14:xfrm>
                <a:off x="5650080" y="3585272"/>
                <a:ext cx="360" cy="360"/>
              </p14:xfrm>
            </p:contentPart>
          </mc:Choice>
          <mc:Fallback xmlns="">
            <p:pic>
              <p:nvPicPr>
                <p:cNvPr id="436" name="Ink 435">
                  <a:extLst>
                    <a:ext uri="{FF2B5EF4-FFF2-40B4-BE49-F238E27FC236}">
                      <a16:creationId xmlns:a16="http://schemas.microsoft.com/office/drawing/2014/main" id="{2A6809C9-58E2-4082-8BEB-E907103E4F10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5632440" y="3567272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2">
              <p14:nvContentPartPr>
                <p14:cNvPr id="437" name="Ink 436">
                  <a:extLst>
                    <a:ext uri="{FF2B5EF4-FFF2-40B4-BE49-F238E27FC236}">
                      <a16:creationId xmlns:a16="http://schemas.microsoft.com/office/drawing/2014/main" id="{F69780EB-65B4-417B-AC0D-E1B93855706F}"/>
                    </a:ext>
                  </a:extLst>
                </p14:cNvPr>
                <p14:cNvContentPartPr/>
                <p14:nvPr/>
              </p14:nvContentPartPr>
              <p14:xfrm>
                <a:off x="5650080" y="3585272"/>
                <a:ext cx="73440" cy="144360"/>
              </p14:xfrm>
            </p:contentPart>
          </mc:Choice>
          <mc:Fallback xmlns="">
            <p:pic>
              <p:nvPicPr>
                <p:cNvPr id="437" name="Ink 436">
                  <a:extLst>
                    <a:ext uri="{FF2B5EF4-FFF2-40B4-BE49-F238E27FC236}">
                      <a16:creationId xmlns:a16="http://schemas.microsoft.com/office/drawing/2014/main" id="{F69780EB-65B4-417B-AC0D-E1B93855706F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5632440" y="3567272"/>
                  <a:ext cx="10908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4">
              <p14:nvContentPartPr>
                <p14:cNvPr id="438" name="Ink 437">
                  <a:extLst>
                    <a:ext uri="{FF2B5EF4-FFF2-40B4-BE49-F238E27FC236}">
                      <a16:creationId xmlns:a16="http://schemas.microsoft.com/office/drawing/2014/main" id="{8C7A154F-8E07-4768-B828-736E404DDF13}"/>
                    </a:ext>
                  </a:extLst>
                </p14:cNvPr>
                <p14:cNvContentPartPr/>
                <p14:nvPr/>
              </p14:nvContentPartPr>
              <p14:xfrm>
                <a:off x="5749440" y="3601472"/>
                <a:ext cx="100080" cy="158040"/>
              </p14:xfrm>
            </p:contentPart>
          </mc:Choice>
          <mc:Fallback xmlns="">
            <p:pic>
              <p:nvPicPr>
                <p:cNvPr id="438" name="Ink 437">
                  <a:extLst>
                    <a:ext uri="{FF2B5EF4-FFF2-40B4-BE49-F238E27FC236}">
                      <a16:creationId xmlns:a16="http://schemas.microsoft.com/office/drawing/2014/main" id="{8C7A154F-8E07-4768-B828-736E404DDF13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5731440" y="3583472"/>
                  <a:ext cx="13572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439" name="Ink 438">
                  <a:extLst>
                    <a:ext uri="{FF2B5EF4-FFF2-40B4-BE49-F238E27FC236}">
                      <a16:creationId xmlns:a16="http://schemas.microsoft.com/office/drawing/2014/main" id="{E3892828-F369-415E-AB5A-70CAB71A8A57}"/>
                    </a:ext>
                  </a:extLst>
                </p14:cNvPr>
                <p14:cNvContentPartPr/>
                <p14:nvPr/>
              </p14:nvContentPartPr>
              <p14:xfrm>
                <a:off x="5888040" y="3553952"/>
                <a:ext cx="96120" cy="179280"/>
              </p14:xfrm>
            </p:contentPart>
          </mc:Choice>
          <mc:Fallback xmlns="">
            <p:pic>
              <p:nvPicPr>
                <p:cNvPr id="439" name="Ink 438">
                  <a:extLst>
                    <a:ext uri="{FF2B5EF4-FFF2-40B4-BE49-F238E27FC236}">
                      <a16:creationId xmlns:a16="http://schemas.microsoft.com/office/drawing/2014/main" id="{E3892828-F369-415E-AB5A-70CAB71A8A57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5870400" y="3536312"/>
                  <a:ext cx="131760" cy="214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38">
            <p14:nvContentPartPr>
              <p14:cNvPr id="441" name="Ink 440">
                <a:extLst>
                  <a:ext uri="{FF2B5EF4-FFF2-40B4-BE49-F238E27FC236}">
                    <a16:creationId xmlns:a16="http://schemas.microsoft.com/office/drawing/2014/main" id="{B60E07A2-D4EC-4BB3-9704-271DC8B1FF90}"/>
                  </a:ext>
                </a:extLst>
              </p14:cNvPr>
              <p14:cNvContentPartPr/>
              <p14:nvPr/>
            </p14:nvContentPartPr>
            <p14:xfrm>
              <a:off x="1962000" y="5684243"/>
              <a:ext cx="195840" cy="417240"/>
            </p14:xfrm>
          </p:contentPart>
        </mc:Choice>
        <mc:Fallback xmlns="">
          <p:pic>
            <p:nvPicPr>
              <p:cNvPr id="441" name="Ink 440">
                <a:extLst>
                  <a:ext uri="{FF2B5EF4-FFF2-40B4-BE49-F238E27FC236}">
                    <a16:creationId xmlns:a16="http://schemas.microsoft.com/office/drawing/2014/main" id="{B60E07A2-D4EC-4BB3-9704-271DC8B1FF90}"/>
                  </a:ext>
                </a:extLst>
              </p:cNvPr>
              <p:cNvPicPr/>
              <p:nvPr/>
            </p:nvPicPr>
            <p:blipFill>
              <a:blip r:embed="rId439"/>
              <a:stretch>
                <a:fillRect/>
              </a:stretch>
            </p:blipFill>
            <p:spPr>
              <a:xfrm>
                <a:off x="1944360" y="5666243"/>
                <a:ext cx="231480" cy="452880"/>
              </a:xfrm>
              <a:prstGeom prst="rect">
                <a:avLst/>
              </a:prstGeom>
            </p:spPr>
          </p:pic>
        </mc:Fallback>
      </mc:AlternateContent>
      <p:grpSp>
        <p:nvGrpSpPr>
          <p:cNvPr id="451" name="Group 450">
            <a:extLst>
              <a:ext uri="{FF2B5EF4-FFF2-40B4-BE49-F238E27FC236}">
                <a16:creationId xmlns:a16="http://schemas.microsoft.com/office/drawing/2014/main" id="{92F82494-683F-4477-91B3-3F1D0E96CF36}"/>
              </a:ext>
            </a:extLst>
          </p:cNvPr>
          <p:cNvGrpSpPr/>
          <p:nvPr/>
        </p:nvGrpSpPr>
        <p:grpSpPr>
          <a:xfrm>
            <a:off x="2494080" y="5672723"/>
            <a:ext cx="507600" cy="316440"/>
            <a:chOff x="2490202" y="5287712"/>
            <a:chExt cx="507600" cy="316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442" name="Ink 441">
                  <a:extLst>
                    <a:ext uri="{FF2B5EF4-FFF2-40B4-BE49-F238E27FC236}">
                      <a16:creationId xmlns:a16="http://schemas.microsoft.com/office/drawing/2014/main" id="{8D59D876-9362-45DE-8057-F5E513E50548}"/>
                    </a:ext>
                  </a:extLst>
                </p14:cNvPr>
                <p14:cNvContentPartPr/>
                <p14:nvPr/>
              </p14:nvContentPartPr>
              <p14:xfrm>
                <a:off x="2490202" y="5384192"/>
                <a:ext cx="34920" cy="219960"/>
              </p14:xfrm>
            </p:contentPart>
          </mc:Choice>
          <mc:Fallback xmlns="">
            <p:pic>
              <p:nvPicPr>
                <p:cNvPr id="442" name="Ink 441">
                  <a:extLst>
                    <a:ext uri="{FF2B5EF4-FFF2-40B4-BE49-F238E27FC236}">
                      <a16:creationId xmlns:a16="http://schemas.microsoft.com/office/drawing/2014/main" id="{8D59D876-9362-45DE-8057-F5E513E50548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2472202" y="5366192"/>
                  <a:ext cx="7056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443" name="Ink 442">
                  <a:extLst>
                    <a:ext uri="{FF2B5EF4-FFF2-40B4-BE49-F238E27FC236}">
                      <a16:creationId xmlns:a16="http://schemas.microsoft.com/office/drawing/2014/main" id="{5FA37943-7FFC-4CE1-890C-3DD7608AD224}"/>
                    </a:ext>
                  </a:extLst>
                </p14:cNvPr>
                <p14:cNvContentPartPr/>
                <p14:nvPr/>
              </p14:nvContentPartPr>
              <p14:xfrm>
                <a:off x="2504242" y="5313992"/>
                <a:ext cx="194760" cy="161640"/>
              </p14:xfrm>
            </p:contentPart>
          </mc:Choice>
          <mc:Fallback xmlns="">
            <p:pic>
              <p:nvPicPr>
                <p:cNvPr id="443" name="Ink 442">
                  <a:extLst>
                    <a:ext uri="{FF2B5EF4-FFF2-40B4-BE49-F238E27FC236}">
                      <a16:creationId xmlns:a16="http://schemas.microsoft.com/office/drawing/2014/main" id="{5FA37943-7FFC-4CE1-890C-3DD7608AD224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2486242" y="5295992"/>
                  <a:ext cx="23040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4">
              <p14:nvContentPartPr>
                <p14:cNvPr id="444" name="Ink 443">
                  <a:extLst>
                    <a:ext uri="{FF2B5EF4-FFF2-40B4-BE49-F238E27FC236}">
                      <a16:creationId xmlns:a16="http://schemas.microsoft.com/office/drawing/2014/main" id="{7CA9A966-8A7D-41D2-97CF-F99F1ED47BA9}"/>
                    </a:ext>
                  </a:extLst>
                </p14:cNvPr>
                <p14:cNvContentPartPr/>
                <p14:nvPr/>
              </p14:nvContentPartPr>
              <p14:xfrm>
                <a:off x="2836522" y="5287712"/>
                <a:ext cx="161280" cy="303120"/>
              </p14:xfrm>
            </p:contentPart>
          </mc:Choice>
          <mc:Fallback xmlns="">
            <p:pic>
              <p:nvPicPr>
                <p:cNvPr id="444" name="Ink 443">
                  <a:extLst>
                    <a:ext uri="{FF2B5EF4-FFF2-40B4-BE49-F238E27FC236}">
                      <a16:creationId xmlns:a16="http://schemas.microsoft.com/office/drawing/2014/main" id="{7CA9A966-8A7D-41D2-97CF-F99F1ED47BA9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2818882" y="5269712"/>
                  <a:ext cx="196920" cy="3387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81" name="Text Placeholder 1">
            <a:extLst>
              <a:ext uri="{FF2B5EF4-FFF2-40B4-BE49-F238E27FC236}">
                <a16:creationId xmlns:a16="http://schemas.microsoft.com/office/drawing/2014/main" id="{E5BCD6C1-D318-47C7-A7A6-DFEC3ADAB1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38539" y="166342"/>
            <a:ext cx="11628784" cy="549275"/>
          </a:xfrm>
        </p:spPr>
        <p:txBody>
          <a:bodyPr/>
          <a:lstStyle/>
          <a:p>
            <a:r>
              <a:rPr lang="en-US"/>
              <a:t>Memory used by BFS and DFS (GRAPH-SEARCH version)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46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E56BFBCF-146E-4312-82C1-BFD1002CBDFC}"/>
                  </a:ext>
                </a:extLst>
              </p14:cNvPr>
              <p14:cNvContentPartPr/>
              <p14:nvPr/>
            </p14:nvContentPartPr>
            <p14:xfrm>
              <a:off x="5916023" y="5619345"/>
              <a:ext cx="6120" cy="144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E56BFBCF-146E-4312-82C1-BFD1002CBDFC}"/>
                  </a:ext>
                </a:extLst>
              </p:cNvPr>
              <p:cNvPicPr/>
              <p:nvPr/>
            </p:nvPicPr>
            <p:blipFill>
              <a:blip r:embed="rId447"/>
              <a:stretch>
                <a:fillRect/>
              </a:stretch>
            </p:blipFill>
            <p:spPr>
              <a:xfrm>
                <a:off x="5898023" y="5601705"/>
                <a:ext cx="41760" cy="50040"/>
              </a:xfrm>
              <a:prstGeom prst="rect">
                <a:avLst/>
              </a:prstGeom>
            </p:spPr>
          </p:pic>
        </mc:Fallback>
      </mc:AlternateContent>
      <p:grpSp>
        <p:nvGrpSpPr>
          <p:cNvPr id="455" name="Group 454">
            <a:extLst>
              <a:ext uri="{FF2B5EF4-FFF2-40B4-BE49-F238E27FC236}">
                <a16:creationId xmlns:a16="http://schemas.microsoft.com/office/drawing/2014/main" id="{BDBB1E4E-4E56-4027-AF5C-96A14C53F298}"/>
              </a:ext>
            </a:extLst>
          </p:cNvPr>
          <p:cNvGrpSpPr/>
          <p:nvPr/>
        </p:nvGrpSpPr>
        <p:grpSpPr>
          <a:xfrm>
            <a:off x="9369503" y="5583345"/>
            <a:ext cx="725040" cy="391680"/>
            <a:chOff x="9369503" y="5583345"/>
            <a:chExt cx="725040" cy="391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8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3D824EE4-13F1-4762-960E-73578ED0EFB0}"/>
                    </a:ext>
                  </a:extLst>
                </p14:cNvPr>
                <p14:cNvContentPartPr/>
                <p14:nvPr/>
              </p14:nvContentPartPr>
              <p14:xfrm>
                <a:off x="9369503" y="5583345"/>
                <a:ext cx="209880" cy="29988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3D824EE4-13F1-4762-960E-73578ED0EFB0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9351863" y="5565345"/>
                  <a:ext cx="245520" cy="33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0">
              <p14:nvContentPartPr>
                <p14:cNvPr id="452" name="Ink 451">
                  <a:extLst>
                    <a:ext uri="{FF2B5EF4-FFF2-40B4-BE49-F238E27FC236}">
                      <a16:creationId xmlns:a16="http://schemas.microsoft.com/office/drawing/2014/main" id="{DF732C6B-EB90-4F9C-9EED-F7ED580396EF}"/>
                    </a:ext>
                  </a:extLst>
                </p14:cNvPr>
                <p14:cNvContentPartPr/>
                <p14:nvPr/>
              </p14:nvContentPartPr>
              <p14:xfrm>
                <a:off x="9655343" y="5712225"/>
                <a:ext cx="28440" cy="174960"/>
              </p14:xfrm>
            </p:contentPart>
          </mc:Choice>
          <mc:Fallback xmlns="">
            <p:pic>
              <p:nvPicPr>
                <p:cNvPr id="452" name="Ink 451">
                  <a:extLst>
                    <a:ext uri="{FF2B5EF4-FFF2-40B4-BE49-F238E27FC236}">
                      <a16:creationId xmlns:a16="http://schemas.microsoft.com/office/drawing/2014/main" id="{DF732C6B-EB90-4F9C-9EED-F7ED580396EF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9637703" y="5694585"/>
                  <a:ext cx="6408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2">
              <p14:nvContentPartPr>
                <p14:cNvPr id="453" name="Ink 452">
                  <a:extLst>
                    <a:ext uri="{FF2B5EF4-FFF2-40B4-BE49-F238E27FC236}">
                      <a16:creationId xmlns:a16="http://schemas.microsoft.com/office/drawing/2014/main" id="{71273335-8670-4F63-B9DD-D69C8522809C}"/>
                    </a:ext>
                  </a:extLst>
                </p14:cNvPr>
                <p14:cNvContentPartPr/>
                <p14:nvPr/>
              </p14:nvContentPartPr>
              <p14:xfrm>
                <a:off x="9671183" y="5601345"/>
                <a:ext cx="183240" cy="169920"/>
              </p14:xfrm>
            </p:contentPart>
          </mc:Choice>
          <mc:Fallback xmlns="">
            <p:pic>
              <p:nvPicPr>
                <p:cNvPr id="453" name="Ink 452">
                  <a:extLst>
                    <a:ext uri="{FF2B5EF4-FFF2-40B4-BE49-F238E27FC236}">
                      <a16:creationId xmlns:a16="http://schemas.microsoft.com/office/drawing/2014/main" id="{71273335-8670-4F63-B9DD-D69C8522809C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9653183" y="5583345"/>
                  <a:ext cx="21888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4">
              <p14:nvContentPartPr>
                <p14:cNvPr id="454" name="Ink 453">
                  <a:extLst>
                    <a:ext uri="{FF2B5EF4-FFF2-40B4-BE49-F238E27FC236}">
                      <a16:creationId xmlns:a16="http://schemas.microsoft.com/office/drawing/2014/main" id="{1BC6F68F-6D4E-4D74-844C-7FF29E72125D}"/>
                    </a:ext>
                  </a:extLst>
                </p14:cNvPr>
                <p14:cNvContentPartPr/>
                <p14:nvPr/>
              </p14:nvContentPartPr>
              <p14:xfrm>
                <a:off x="9878543" y="5643465"/>
                <a:ext cx="216000" cy="331560"/>
              </p14:xfrm>
            </p:contentPart>
          </mc:Choice>
          <mc:Fallback xmlns="">
            <p:pic>
              <p:nvPicPr>
                <p:cNvPr id="454" name="Ink 453">
                  <a:extLst>
                    <a:ext uri="{FF2B5EF4-FFF2-40B4-BE49-F238E27FC236}">
                      <a16:creationId xmlns:a16="http://schemas.microsoft.com/office/drawing/2014/main" id="{1BC6F68F-6D4E-4D74-844C-7FF29E72125D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9860903" y="5625465"/>
                  <a:ext cx="251640" cy="367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56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7107335A-7CE4-431C-A3D3-D9AAEC13274D}"/>
                  </a:ext>
                </a:extLst>
              </p14:cNvPr>
              <p14:cNvContentPartPr/>
              <p14:nvPr/>
            </p14:nvContentPartPr>
            <p14:xfrm>
              <a:off x="-67349" y="3756651"/>
              <a:ext cx="6330600" cy="108756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7107335A-7CE4-431C-A3D3-D9AAEC13274D}"/>
                  </a:ext>
                </a:extLst>
              </p:cNvPr>
              <p:cNvPicPr/>
              <p:nvPr/>
            </p:nvPicPr>
            <p:blipFill>
              <a:blip r:embed="rId457"/>
              <a:stretch>
                <a:fillRect/>
              </a:stretch>
            </p:blipFill>
            <p:spPr>
              <a:xfrm>
                <a:off x="-84989" y="3739011"/>
                <a:ext cx="6366240" cy="112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8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84080684-1613-43EC-99CA-2B5DC49A3BF0}"/>
                  </a:ext>
                </a:extLst>
              </p14:cNvPr>
              <p14:cNvContentPartPr/>
              <p14:nvPr/>
            </p14:nvContentPartPr>
            <p14:xfrm>
              <a:off x="11294971" y="3679611"/>
              <a:ext cx="795240" cy="76356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84080684-1613-43EC-99CA-2B5DC49A3BF0}"/>
                  </a:ext>
                </a:extLst>
              </p:cNvPr>
              <p:cNvPicPr/>
              <p:nvPr/>
            </p:nvPicPr>
            <p:blipFill>
              <a:blip r:embed="rId459"/>
              <a:stretch>
                <a:fillRect/>
              </a:stretch>
            </p:blipFill>
            <p:spPr>
              <a:xfrm>
                <a:off x="11276971" y="3661971"/>
                <a:ext cx="830880" cy="799200"/>
              </a:xfrm>
              <a:prstGeom prst="rect">
                <a:avLst/>
              </a:prstGeom>
            </p:spPr>
          </p:pic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3B846846-D832-43BD-A8A1-298105AF647D}"/>
              </a:ext>
            </a:extLst>
          </p:cNvPr>
          <p:cNvGrpSpPr/>
          <p:nvPr/>
        </p:nvGrpSpPr>
        <p:grpSpPr>
          <a:xfrm>
            <a:off x="8119771" y="2895531"/>
            <a:ext cx="1971360" cy="1504800"/>
            <a:chOff x="8119771" y="2895531"/>
            <a:chExt cx="1971360" cy="1504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6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7790FFDC-B186-42BC-977E-90C48B78C114}"/>
                    </a:ext>
                  </a:extLst>
                </p14:cNvPr>
                <p14:cNvContentPartPr/>
                <p14:nvPr/>
              </p14:nvContentPartPr>
              <p14:xfrm>
                <a:off x="8764171" y="2895531"/>
                <a:ext cx="1326960" cy="150480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7790FFDC-B186-42BC-977E-90C48B78C114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8746171" y="2877891"/>
                  <a:ext cx="1362600" cy="154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5E21C3F9-39ED-4680-BE41-EAE5E7E610FB}"/>
                    </a:ext>
                  </a:extLst>
                </p14:cNvPr>
                <p14:cNvContentPartPr/>
                <p14:nvPr/>
              </p14:nvContentPartPr>
              <p14:xfrm>
                <a:off x="8119771" y="3113331"/>
                <a:ext cx="1882080" cy="125172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5E21C3F9-39ED-4680-BE41-EAE5E7E610FB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8101771" y="3095691"/>
                  <a:ext cx="1917720" cy="1287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6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582AB229-978B-4A52-8A02-2015AC70193E}"/>
                  </a:ext>
                </a:extLst>
              </p14:cNvPr>
              <p14:cNvContentPartPr/>
              <p14:nvPr/>
            </p14:nvContentPartPr>
            <p14:xfrm>
              <a:off x="8963971" y="5011611"/>
              <a:ext cx="16920" cy="14724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582AB229-978B-4A52-8A02-2015AC70193E}"/>
                  </a:ext>
                </a:extLst>
              </p:cNvPr>
              <p:cNvPicPr/>
              <p:nvPr/>
            </p:nvPicPr>
            <p:blipFill>
              <a:blip r:embed="rId465"/>
              <a:stretch>
                <a:fillRect/>
              </a:stretch>
            </p:blipFill>
            <p:spPr>
              <a:xfrm>
                <a:off x="8945971" y="4993611"/>
                <a:ext cx="52560" cy="182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2036335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C83B2FD5-6E52-4A90-A658-491B4767C820}"/>
                  </a:ext>
                </a:extLst>
              </p14:cNvPr>
              <p14:cNvContentPartPr/>
              <p14:nvPr/>
            </p14:nvContentPartPr>
            <p14:xfrm>
              <a:off x="2471040" y="1711283"/>
              <a:ext cx="377640" cy="3848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C83B2FD5-6E52-4A90-A658-491B4767C82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53400" y="1693643"/>
                <a:ext cx="413280" cy="420480"/>
              </a:xfrm>
              <a:prstGeom prst="rect">
                <a:avLst/>
              </a:prstGeom>
            </p:spPr>
          </p:pic>
        </mc:Fallback>
      </mc:AlternateContent>
      <p:grpSp>
        <p:nvGrpSpPr>
          <p:cNvPr id="94" name="Group 93">
            <a:extLst>
              <a:ext uri="{FF2B5EF4-FFF2-40B4-BE49-F238E27FC236}">
                <a16:creationId xmlns:a16="http://schemas.microsoft.com/office/drawing/2014/main" id="{52C79C3B-90B1-4F32-9E9A-A56B82E2C6C3}"/>
              </a:ext>
            </a:extLst>
          </p:cNvPr>
          <p:cNvGrpSpPr/>
          <p:nvPr/>
        </p:nvGrpSpPr>
        <p:grpSpPr>
          <a:xfrm>
            <a:off x="61560" y="2030963"/>
            <a:ext cx="5884200" cy="1802880"/>
            <a:chOff x="57682" y="1645952"/>
            <a:chExt cx="5884200" cy="1802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1ED4D88C-B3D7-47E7-84C1-A51D6EE449AB}"/>
                    </a:ext>
                  </a:extLst>
                </p14:cNvPr>
                <p14:cNvContentPartPr/>
                <p14:nvPr/>
              </p14:nvContentPartPr>
              <p14:xfrm>
                <a:off x="2342962" y="1728752"/>
                <a:ext cx="65160" cy="230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1ED4D88C-B3D7-47E7-84C1-A51D6EE449AB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325322" y="1711112"/>
                  <a:ext cx="10080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B29E35D2-D59C-4EF2-ABD0-76C064F30102}"/>
                    </a:ext>
                  </a:extLst>
                </p14:cNvPr>
                <p14:cNvContentPartPr/>
                <p14:nvPr/>
              </p14:nvContentPartPr>
              <p14:xfrm>
                <a:off x="807202" y="1656032"/>
                <a:ext cx="1752120" cy="4597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B29E35D2-D59C-4EF2-ABD0-76C064F30102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89202" y="1638032"/>
                  <a:ext cx="1787760" cy="49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0A199129-52DE-45E5-940B-08042D012B59}"/>
                    </a:ext>
                  </a:extLst>
                </p14:cNvPr>
                <p14:cNvContentPartPr/>
                <p14:nvPr/>
              </p14:nvContentPartPr>
              <p14:xfrm>
                <a:off x="2839402" y="1645952"/>
                <a:ext cx="2105280" cy="30384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0A199129-52DE-45E5-940B-08042D012B59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821762" y="1627952"/>
                  <a:ext cx="2140920" cy="33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2ED16922-772C-4819-A850-21C408F14DE9}"/>
                    </a:ext>
                  </a:extLst>
                </p14:cNvPr>
                <p14:cNvContentPartPr/>
                <p14:nvPr/>
              </p14:nvContentPartPr>
              <p14:xfrm>
                <a:off x="2164762" y="1728752"/>
                <a:ext cx="335880" cy="4791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2ED16922-772C-4819-A850-21C408F14DE9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147122" y="1711112"/>
                  <a:ext cx="371520" cy="51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2FF11580-1274-47CF-BF9B-620A24166CA8}"/>
                    </a:ext>
                  </a:extLst>
                </p14:cNvPr>
                <p14:cNvContentPartPr/>
                <p14:nvPr/>
              </p14:nvContentPartPr>
              <p14:xfrm>
                <a:off x="2622682" y="1711472"/>
                <a:ext cx="836280" cy="4032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2FF11580-1274-47CF-BF9B-620A24166CA8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605042" y="1693832"/>
                  <a:ext cx="871920" cy="43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84650C77-C8AF-4D3D-92E9-9A18C943B1C1}"/>
                    </a:ext>
                  </a:extLst>
                </p14:cNvPr>
                <p14:cNvContentPartPr/>
                <p14:nvPr/>
              </p14:nvContentPartPr>
              <p14:xfrm>
                <a:off x="458722" y="2165072"/>
                <a:ext cx="514800" cy="3351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84650C77-C8AF-4D3D-92E9-9A18C943B1C1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40722" y="2147432"/>
                  <a:ext cx="550440" cy="37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3D829CAB-B70B-428A-B980-026384550919}"/>
                    </a:ext>
                  </a:extLst>
                </p14:cNvPr>
                <p14:cNvContentPartPr/>
                <p14:nvPr/>
              </p14:nvContentPartPr>
              <p14:xfrm>
                <a:off x="1864522" y="2194232"/>
                <a:ext cx="448200" cy="3567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3D829CAB-B70B-428A-B980-026384550919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846522" y="2176232"/>
                  <a:ext cx="483840" cy="39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E81F2E07-2AC8-48BF-B6EF-9B3FF0F190AE}"/>
                    </a:ext>
                  </a:extLst>
                </p14:cNvPr>
                <p14:cNvContentPartPr/>
                <p14:nvPr/>
              </p14:nvContentPartPr>
              <p14:xfrm>
                <a:off x="3292642" y="2101352"/>
                <a:ext cx="272880" cy="38340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E81F2E07-2AC8-48BF-B6EF-9B3FF0F190AE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274642" y="2083352"/>
                  <a:ext cx="308520" cy="41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A6BE6B29-C00E-462E-A301-656FA3BA58E3}"/>
                    </a:ext>
                  </a:extLst>
                </p14:cNvPr>
                <p14:cNvContentPartPr/>
                <p14:nvPr/>
              </p14:nvContentPartPr>
              <p14:xfrm>
                <a:off x="4749562" y="2005232"/>
                <a:ext cx="344520" cy="40860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A6BE6B29-C00E-462E-A301-656FA3BA58E3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731922" y="1987592"/>
                  <a:ext cx="380160" cy="44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A6ACFB42-D99B-4191-A5A4-1F2E8E903BC9}"/>
                    </a:ext>
                  </a:extLst>
                </p14:cNvPr>
                <p14:cNvContentPartPr/>
                <p14:nvPr/>
              </p14:nvContentPartPr>
              <p14:xfrm>
                <a:off x="144802" y="2505632"/>
                <a:ext cx="344880" cy="5637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A6ACFB42-D99B-4191-A5A4-1F2E8E903BC9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26802" y="2487992"/>
                  <a:ext cx="380520" cy="59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811A6479-682E-44E2-BBA8-5BB76AFEC9D7}"/>
                    </a:ext>
                  </a:extLst>
                </p14:cNvPr>
                <p14:cNvContentPartPr/>
                <p14:nvPr/>
              </p14:nvContentPartPr>
              <p14:xfrm>
                <a:off x="416602" y="2503832"/>
                <a:ext cx="160920" cy="55008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811A6479-682E-44E2-BBA8-5BB76AFEC9D7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98962" y="2486192"/>
                  <a:ext cx="196560" cy="58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D823E434-F8B5-4EA0-B555-D34E43413ACB}"/>
                    </a:ext>
                  </a:extLst>
                </p14:cNvPr>
                <p14:cNvContentPartPr/>
                <p14:nvPr/>
              </p14:nvContentPartPr>
              <p14:xfrm>
                <a:off x="614602" y="2519312"/>
                <a:ext cx="249480" cy="51264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D823E434-F8B5-4EA0-B555-D34E43413ACB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96962" y="2501672"/>
                  <a:ext cx="285120" cy="54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266E0C6B-F2F0-4FD7-BC14-36BDD5088E3B}"/>
                    </a:ext>
                  </a:extLst>
                </p14:cNvPr>
                <p14:cNvContentPartPr/>
                <p14:nvPr/>
              </p14:nvContentPartPr>
              <p14:xfrm>
                <a:off x="719002" y="2512112"/>
                <a:ext cx="546480" cy="49752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266E0C6B-F2F0-4FD7-BC14-36BDD5088E3B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701362" y="2494112"/>
                  <a:ext cx="582120" cy="53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4249BEF1-1192-4996-BCCB-A8C92050DCF7}"/>
                    </a:ext>
                  </a:extLst>
                </p14:cNvPr>
                <p14:cNvContentPartPr/>
                <p14:nvPr/>
              </p14:nvContentPartPr>
              <p14:xfrm>
                <a:off x="1529002" y="2563232"/>
                <a:ext cx="376560" cy="52632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4249BEF1-1192-4996-BCCB-A8C92050DCF7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511362" y="2545232"/>
                  <a:ext cx="412200" cy="56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0D1F0AC9-5EE7-4E67-A328-58B1EA093404}"/>
                    </a:ext>
                  </a:extLst>
                </p14:cNvPr>
                <p14:cNvContentPartPr/>
                <p14:nvPr/>
              </p14:nvContentPartPr>
              <p14:xfrm>
                <a:off x="1947322" y="2534792"/>
                <a:ext cx="25200" cy="53820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0D1F0AC9-5EE7-4E67-A328-58B1EA093404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929682" y="2517152"/>
                  <a:ext cx="60840" cy="57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5BA0AE1C-3BC1-4619-BE94-97D6337DA73C}"/>
                    </a:ext>
                  </a:extLst>
                </p14:cNvPr>
                <p14:cNvContentPartPr/>
                <p14:nvPr/>
              </p14:nvContentPartPr>
              <p14:xfrm>
                <a:off x="1979362" y="2566832"/>
                <a:ext cx="323640" cy="47412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5BA0AE1C-3BC1-4619-BE94-97D6337DA73C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961722" y="2548832"/>
                  <a:ext cx="359280" cy="50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5FCA80D1-5D48-42D4-8081-F551E40EB6EA}"/>
                    </a:ext>
                  </a:extLst>
                </p14:cNvPr>
                <p14:cNvContentPartPr/>
                <p14:nvPr/>
              </p14:nvContentPartPr>
              <p14:xfrm>
                <a:off x="2053522" y="2520392"/>
                <a:ext cx="685080" cy="43992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5FCA80D1-5D48-42D4-8081-F551E40EB6EA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035522" y="2502392"/>
                  <a:ext cx="720720" cy="47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0702755B-2061-4961-AB59-5C03DF4576A4}"/>
                    </a:ext>
                  </a:extLst>
                </p14:cNvPr>
                <p14:cNvContentPartPr/>
                <p14:nvPr/>
              </p14:nvContentPartPr>
              <p14:xfrm>
                <a:off x="3435202" y="2524712"/>
                <a:ext cx="207000" cy="41868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0702755B-2061-4961-AB59-5C03DF4576A4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417562" y="2507072"/>
                  <a:ext cx="242640" cy="45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46C10DFF-7068-477E-8351-30AB2B94003F}"/>
                    </a:ext>
                  </a:extLst>
                </p14:cNvPr>
                <p14:cNvContentPartPr/>
                <p14:nvPr/>
              </p14:nvContentPartPr>
              <p14:xfrm>
                <a:off x="4901122" y="2442992"/>
                <a:ext cx="5400" cy="504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46C10DFF-7068-477E-8351-30AB2B94003F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883482" y="2424992"/>
                  <a:ext cx="4104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800E9759-DBBA-4F5F-B290-C6C738A59C1F}"/>
                    </a:ext>
                  </a:extLst>
                </p14:cNvPr>
                <p14:cNvContentPartPr/>
                <p14:nvPr/>
              </p14:nvContentPartPr>
              <p14:xfrm>
                <a:off x="57682" y="3119432"/>
                <a:ext cx="187200" cy="32940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800E9759-DBBA-4F5F-B290-C6C738A59C1F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9682" y="3101432"/>
                  <a:ext cx="222840" cy="36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C500299C-BE24-4A6C-80F9-D1E3DAEE5FEF}"/>
                    </a:ext>
                  </a:extLst>
                </p14:cNvPr>
                <p14:cNvContentPartPr/>
                <p14:nvPr/>
              </p14:nvContentPartPr>
              <p14:xfrm>
                <a:off x="311482" y="3061112"/>
                <a:ext cx="243000" cy="35388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C500299C-BE24-4A6C-80F9-D1E3DAEE5FEF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93482" y="3043112"/>
                  <a:ext cx="278640" cy="38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C2C8F1C4-2F1A-4200-ACD3-0BFB4AB2DE4E}"/>
                    </a:ext>
                  </a:extLst>
                </p14:cNvPr>
                <p14:cNvContentPartPr/>
                <p14:nvPr/>
              </p14:nvContentPartPr>
              <p14:xfrm>
                <a:off x="810442" y="3063272"/>
                <a:ext cx="205200" cy="35748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C2C8F1C4-2F1A-4200-ACD3-0BFB4AB2DE4E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92442" y="3045632"/>
                  <a:ext cx="240840" cy="39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419317C2-8E35-4F42-9EBC-7AB0E00C44A9}"/>
                    </a:ext>
                  </a:extLst>
                </p14:cNvPr>
                <p14:cNvContentPartPr/>
                <p14:nvPr/>
              </p14:nvContentPartPr>
              <p14:xfrm>
                <a:off x="1127962" y="3071192"/>
                <a:ext cx="193680" cy="3333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419317C2-8E35-4F42-9EBC-7AB0E00C44A9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109962" y="3053192"/>
                  <a:ext cx="229320" cy="36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5BD20FB2-D555-4072-A831-8C3F3CD71855}"/>
                    </a:ext>
                  </a:extLst>
                </p14:cNvPr>
                <p14:cNvContentPartPr/>
                <p14:nvPr/>
              </p14:nvContentPartPr>
              <p14:xfrm>
                <a:off x="1467442" y="3114032"/>
                <a:ext cx="239400" cy="28404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5BD20FB2-D555-4072-A831-8C3F3CD71855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449442" y="3096032"/>
                  <a:ext cx="275040" cy="31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DAF5D6BF-35DA-4C1C-8090-909FFD755D7C}"/>
                    </a:ext>
                  </a:extLst>
                </p14:cNvPr>
                <p14:cNvContentPartPr/>
                <p14:nvPr/>
              </p14:nvContentPartPr>
              <p14:xfrm>
                <a:off x="1857682" y="3145712"/>
                <a:ext cx="185040" cy="21744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DAF5D6BF-35DA-4C1C-8090-909FFD755D7C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840042" y="3128072"/>
                  <a:ext cx="22068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6E104924-D580-4CCF-87CF-2734DAFEC45C}"/>
                    </a:ext>
                  </a:extLst>
                </p14:cNvPr>
                <p14:cNvContentPartPr/>
                <p14:nvPr/>
              </p14:nvContentPartPr>
              <p14:xfrm>
                <a:off x="2205082" y="3092792"/>
                <a:ext cx="233640" cy="25128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6E104924-D580-4CCF-87CF-2734DAFEC45C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2187442" y="3074792"/>
                  <a:ext cx="269280" cy="28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D8BA59D2-F466-41D6-BD1D-5BD42E53C200}"/>
                    </a:ext>
                  </a:extLst>
                </p14:cNvPr>
                <p14:cNvContentPartPr/>
                <p14:nvPr/>
              </p14:nvContentPartPr>
              <p14:xfrm>
                <a:off x="2629882" y="3102152"/>
                <a:ext cx="185040" cy="27576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D8BA59D2-F466-41D6-BD1D-5BD42E53C200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2611882" y="3084152"/>
                  <a:ext cx="22068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F701FCFD-20FA-4C89-AFE7-C7785CE7048C}"/>
                    </a:ext>
                  </a:extLst>
                </p14:cNvPr>
                <p14:cNvContentPartPr/>
                <p14:nvPr/>
              </p14:nvContentPartPr>
              <p14:xfrm>
                <a:off x="3061522" y="2543072"/>
                <a:ext cx="210240" cy="58968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F701FCFD-20FA-4C89-AFE7-C7785CE7048C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3043522" y="2525432"/>
                  <a:ext cx="245880" cy="62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93899641-0B94-4601-B3DF-B2DE98B94251}"/>
                    </a:ext>
                  </a:extLst>
                </p14:cNvPr>
                <p14:cNvContentPartPr/>
                <p14:nvPr/>
              </p14:nvContentPartPr>
              <p14:xfrm>
                <a:off x="2908882" y="3134912"/>
                <a:ext cx="246960" cy="28332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93899641-0B94-4601-B3DF-B2DE98B94251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2891242" y="3116912"/>
                  <a:ext cx="282600" cy="31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C272C186-DDC8-465A-8024-A76ED30F6352}"/>
                    </a:ext>
                  </a:extLst>
                </p14:cNvPr>
                <p14:cNvContentPartPr/>
                <p14:nvPr/>
              </p14:nvContentPartPr>
              <p14:xfrm>
                <a:off x="3318562" y="3083792"/>
                <a:ext cx="161280" cy="26172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C272C186-DDC8-465A-8024-A76ED30F6352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3300922" y="3066152"/>
                  <a:ext cx="196920" cy="29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F674140E-E100-4528-AA73-89F2AB70C483}"/>
                    </a:ext>
                  </a:extLst>
                </p14:cNvPr>
                <p14:cNvContentPartPr/>
                <p14:nvPr/>
              </p14:nvContentPartPr>
              <p14:xfrm>
                <a:off x="3361402" y="2570432"/>
                <a:ext cx="65160" cy="48348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F674140E-E100-4528-AA73-89F2AB70C483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3343402" y="2552792"/>
                  <a:ext cx="100800" cy="51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D68F1C6F-8ABF-48C7-A8E8-406BDCCFF71E}"/>
                    </a:ext>
                  </a:extLst>
                </p14:cNvPr>
                <p14:cNvContentPartPr/>
                <p14:nvPr/>
              </p14:nvContentPartPr>
              <p14:xfrm>
                <a:off x="3583882" y="3018272"/>
                <a:ext cx="165600" cy="32508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D68F1C6F-8ABF-48C7-A8E8-406BDCCFF71E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3565882" y="3000272"/>
                  <a:ext cx="201240" cy="36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965BDA80-FC9F-4068-B036-A8640CF1ABF5}"/>
                    </a:ext>
                  </a:extLst>
                </p14:cNvPr>
                <p14:cNvContentPartPr/>
                <p14:nvPr/>
              </p14:nvContentPartPr>
              <p14:xfrm>
                <a:off x="3849202" y="3073712"/>
                <a:ext cx="234360" cy="31428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965BDA80-FC9F-4068-B036-A8640CF1ABF5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3831562" y="3056072"/>
                  <a:ext cx="270000" cy="34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991EDAE9-E638-47DA-BC06-AC924354E5D8}"/>
                    </a:ext>
                  </a:extLst>
                </p14:cNvPr>
                <p14:cNvContentPartPr/>
                <p14:nvPr/>
              </p14:nvContentPartPr>
              <p14:xfrm>
                <a:off x="3569122" y="2576912"/>
                <a:ext cx="372240" cy="46944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991EDAE9-E638-47DA-BC06-AC924354E5D8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551122" y="2558912"/>
                  <a:ext cx="407880" cy="50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42B4608F-C3C0-4115-9D12-C07102A374AB}"/>
                    </a:ext>
                  </a:extLst>
                </p14:cNvPr>
                <p14:cNvContentPartPr/>
                <p14:nvPr/>
              </p14:nvContentPartPr>
              <p14:xfrm>
                <a:off x="4457602" y="2437232"/>
                <a:ext cx="354960" cy="51660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42B4608F-C3C0-4115-9D12-C07102A374AB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4439602" y="2419592"/>
                  <a:ext cx="390600" cy="55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4259642E-BE74-4D9A-B08A-8F5A4384479B}"/>
                    </a:ext>
                  </a:extLst>
                </p14:cNvPr>
                <p14:cNvContentPartPr/>
                <p14:nvPr/>
              </p14:nvContentPartPr>
              <p14:xfrm>
                <a:off x="4318642" y="2955272"/>
                <a:ext cx="227520" cy="32184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4259642E-BE74-4D9A-B08A-8F5A4384479B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4300642" y="2937272"/>
                  <a:ext cx="263160" cy="35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50D356BF-7B9E-42E7-9754-B5BBD467A886}"/>
                    </a:ext>
                  </a:extLst>
                </p14:cNvPr>
                <p14:cNvContentPartPr/>
                <p14:nvPr/>
              </p14:nvContentPartPr>
              <p14:xfrm>
                <a:off x="4856482" y="2408072"/>
                <a:ext cx="63360" cy="58284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50D356BF-7B9E-42E7-9754-B5BBD467A886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4838842" y="2390432"/>
                  <a:ext cx="99000" cy="61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5405E66F-CAB4-4CB2-9D9D-6E05B09513A4}"/>
                    </a:ext>
                  </a:extLst>
                </p14:cNvPr>
                <p14:cNvContentPartPr/>
                <p14:nvPr/>
              </p14:nvContentPartPr>
              <p14:xfrm>
                <a:off x="4816882" y="2941592"/>
                <a:ext cx="239760" cy="34236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5405E66F-CAB4-4CB2-9D9D-6E05B09513A4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4798882" y="2923592"/>
                  <a:ext cx="275400" cy="37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85E717D5-5666-49A3-B1AF-C93488C975D8}"/>
                    </a:ext>
                  </a:extLst>
                </p14:cNvPr>
                <p14:cNvContentPartPr/>
                <p14:nvPr/>
              </p14:nvContentPartPr>
              <p14:xfrm>
                <a:off x="4913362" y="2440112"/>
                <a:ext cx="326520" cy="48456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85E717D5-5666-49A3-B1AF-C93488C975D8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4895722" y="2422112"/>
                  <a:ext cx="362160" cy="52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159FFEE5-93B2-4559-8AC7-1BD1D5BE48C4}"/>
                    </a:ext>
                  </a:extLst>
                </p14:cNvPr>
                <p14:cNvContentPartPr/>
                <p14:nvPr/>
              </p14:nvContentPartPr>
              <p14:xfrm>
                <a:off x="5183722" y="3005312"/>
                <a:ext cx="210960" cy="24336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159FFEE5-93B2-4559-8AC7-1BD1D5BE48C4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165722" y="2987672"/>
                  <a:ext cx="246600" cy="27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960404AE-BEFA-418F-969C-5099CC469314}"/>
                    </a:ext>
                  </a:extLst>
                </p14:cNvPr>
                <p14:cNvContentPartPr/>
                <p14:nvPr/>
              </p14:nvContentPartPr>
              <p14:xfrm>
                <a:off x="4981402" y="2443712"/>
                <a:ext cx="739800" cy="45900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960404AE-BEFA-418F-969C-5099CC469314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4963402" y="2426072"/>
                  <a:ext cx="775440" cy="49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F527868D-A0B2-4F39-AD73-EAB3D775D21E}"/>
                    </a:ext>
                  </a:extLst>
                </p14:cNvPr>
                <p14:cNvContentPartPr/>
                <p14:nvPr/>
              </p14:nvContentPartPr>
              <p14:xfrm>
                <a:off x="5609242" y="2934392"/>
                <a:ext cx="332640" cy="33408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F527868D-A0B2-4F39-AD73-EAB3D775D21E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5591602" y="2916392"/>
                  <a:ext cx="368280" cy="369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A1C920F6-E9A8-4FDA-83EB-042C462FDD3D}"/>
              </a:ext>
            </a:extLst>
          </p:cNvPr>
          <p:cNvGrpSpPr/>
          <p:nvPr/>
        </p:nvGrpSpPr>
        <p:grpSpPr>
          <a:xfrm>
            <a:off x="7051320" y="1764563"/>
            <a:ext cx="3989880" cy="1984680"/>
            <a:chOff x="7047442" y="1379552"/>
            <a:chExt cx="3989880" cy="1984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A33AA14A-CF73-4D54-863F-8808868DC472}"/>
                    </a:ext>
                  </a:extLst>
                </p14:cNvPr>
                <p14:cNvContentPartPr/>
                <p14:nvPr/>
              </p14:nvContentPartPr>
              <p14:xfrm>
                <a:off x="9009442" y="1379552"/>
                <a:ext cx="403920" cy="32256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A33AA14A-CF73-4D54-863F-8808868DC472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8991802" y="1361912"/>
                  <a:ext cx="439560" cy="35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EEA03B76-0222-4FFA-9ED0-C7852336BF39}"/>
                    </a:ext>
                  </a:extLst>
                </p14:cNvPr>
                <p14:cNvContentPartPr/>
                <p14:nvPr/>
              </p14:nvContentPartPr>
              <p14:xfrm>
                <a:off x="7926562" y="1683032"/>
                <a:ext cx="1157400" cy="42264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EEA03B76-0222-4FFA-9ED0-C7852336BF39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7908562" y="1665392"/>
                  <a:ext cx="1193040" cy="45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3D7F88DB-553D-4377-ADD4-729D7498CC66}"/>
                    </a:ext>
                  </a:extLst>
                </p14:cNvPr>
                <p14:cNvContentPartPr/>
                <p14:nvPr/>
              </p14:nvContentPartPr>
              <p14:xfrm>
                <a:off x="9038962" y="1726232"/>
                <a:ext cx="48960" cy="29664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3D7F88DB-553D-4377-ADD4-729D7498CC66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9020962" y="1708232"/>
                  <a:ext cx="84600" cy="33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389BBF86-88D9-4370-BA79-F93E3ED309E1}"/>
                    </a:ext>
                  </a:extLst>
                </p14:cNvPr>
                <p14:cNvContentPartPr/>
                <p14:nvPr/>
              </p14:nvContentPartPr>
              <p14:xfrm>
                <a:off x="9155242" y="1769792"/>
                <a:ext cx="921240" cy="35604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389BBF86-88D9-4370-BA79-F93E3ED309E1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9137602" y="1751792"/>
                  <a:ext cx="956880" cy="39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E6645820-DA20-4D2B-B3AB-263CD2733B38}"/>
                    </a:ext>
                  </a:extLst>
                </p14:cNvPr>
                <p14:cNvContentPartPr/>
                <p14:nvPr/>
              </p14:nvContentPartPr>
              <p14:xfrm>
                <a:off x="9287362" y="1754672"/>
                <a:ext cx="1668960" cy="25452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E6645820-DA20-4D2B-B3AB-263CD2733B38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9269722" y="1737032"/>
                  <a:ext cx="1704600" cy="29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BB22E444-3196-4295-8870-5405994D99C5}"/>
                    </a:ext>
                  </a:extLst>
                </p14:cNvPr>
                <p14:cNvContentPartPr/>
                <p14:nvPr/>
              </p14:nvContentPartPr>
              <p14:xfrm>
                <a:off x="8799202" y="2108552"/>
                <a:ext cx="401040" cy="30492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BB22E444-3196-4295-8870-5405994D99C5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8781562" y="2090552"/>
                  <a:ext cx="436680" cy="34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C8E8BB71-F5A1-4AFD-AE0D-5C256A0533FA}"/>
                    </a:ext>
                  </a:extLst>
                </p14:cNvPr>
                <p14:cNvContentPartPr/>
                <p14:nvPr/>
              </p14:nvContentPartPr>
              <p14:xfrm>
                <a:off x="9919882" y="2167592"/>
                <a:ext cx="226800" cy="28332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C8E8BB71-F5A1-4AFD-AE0D-5C256A0533FA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9901882" y="2149592"/>
                  <a:ext cx="262440" cy="31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9E027FA8-E31C-4EC2-8FD1-66A2BC3C0D79}"/>
                    </a:ext>
                  </a:extLst>
                </p14:cNvPr>
                <p14:cNvContentPartPr/>
                <p14:nvPr/>
              </p14:nvContentPartPr>
              <p14:xfrm>
                <a:off x="10810522" y="2024312"/>
                <a:ext cx="226800" cy="32292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9E027FA8-E31C-4EC2-8FD1-66A2BC3C0D79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0792522" y="2006672"/>
                  <a:ext cx="262440" cy="35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696178DE-0DB8-411C-99CD-7F28E6949C98}"/>
                    </a:ext>
                  </a:extLst>
                </p14:cNvPr>
                <p14:cNvContentPartPr/>
                <p14:nvPr/>
              </p14:nvContentPartPr>
              <p14:xfrm>
                <a:off x="7721362" y="2117912"/>
                <a:ext cx="437040" cy="33084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696178DE-0DB8-411C-99CD-7F28E6949C98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7703362" y="2100272"/>
                  <a:ext cx="472680" cy="36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371295FD-25BD-4FF7-9CDD-2C750E6A0345}"/>
                    </a:ext>
                  </a:extLst>
                </p14:cNvPr>
                <p14:cNvContentPartPr/>
                <p14:nvPr/>
              </p14:nvContentPartPr>
              <p14:xfrm>
                <a:off x="7313482" y="2506712"/>
                <a:ext cx="475560" cy="42876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371295FD-25BD-4FF7-9CDD-2C750E6A0345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295482" y="2488712"/>
                  <a:ext cx="511200" cy="46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A91BD1AF-E5E9-46D6-B7D1-C400F47A8630}"/>
                    </a:ext>
                  </a:extLst>
                </p14:cNvPr>
                <p14:cNvContentPartPr/>
                <p14:nvPr/>
              </p14:nvContentPartPr>
              <p14:xfrm>
                <a:off x="7753042" y="2552072"/>
                <a:ext cx="208440" cy="46368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A91BD1AF-E5E9-46D6-B7D1-C400F47A8630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735402" y="2534432"/>
                  <a:ext cx="244080" cy="49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C7B51E0B-4F4C-43D0-99EB-96358D61F6F6}"/>
                    </a:ext>
                  </a:extLst>
                </p14:cNvPr>
                <p14:cNvContentPartPr/>
                <p14:nvPr/>
              </p14:nvContentPartPr>
              <p14:xfrm>
                <a:off x="7915402" y="2527592"/>
                <a:ext cx="392400" cy="42444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C7B51E0B-4F4C-43D0-99EB-96358D61F6F6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897402" y="2509952"/>
                  <a:ext cx="428040" cy="46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FC86EE54-7B52-4DE1-B953-DEEE25F2E9DE}"/>
                    </a:ext>
                  </a:extLst>
                </p14:cNvPr>
                <p14:cNvContentPartPr/>
                <p14:nvPr/>
              </p14:nvContentPartPr>
              <p14:xfrm>
                <a:off x="7047442" y="2999912"/>
                <a:ext cx="449640" cy="31824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FC86EE54-7B52-4DE1-B953-DEEE25F2E9DE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029442" y="2981912"/>
                  <a:ext cx="485280" cy="35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C2485591-A0DC-4255-9D1A-39B5AE29522E}"/>
                    </a:ext>
                  </a:extLst>
                </p14:cNvPr>
                <p14:cNvContentPartPr/>
                <p14:nvPr/>
              </p14:nvContentPartPr>
              <p14:xfrm>
                <a:off x="7676002" y="3072992"/>
                <a:ext cx="255600" cy="29124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C2485591-A0DC-4255-9D1A-39B5AE29522E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658362" y="3054992"/>
                  <a:ext cx="291240" cy="32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3E9AACB2-52FD-447D-A351-0EE2EEBB3A36}"/>
                    </a:ext>
                  </a:extLst>
                </p14:cNvPr>
                <p14:cNvContentPartPr/>
                <p14:nvPr/>
              </p14:nvContentPartPr>
              <p14:xfrm>
                <a:off x="8106202" y="3053552"/>
                <a:ext cx="262800" cy="25920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3E9AACB2-52FD-447D-A351-0EE2EEBB3A36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8088562" y="3035912"/>
                  <a:ext cx="298440" cy="29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5BDD11EA-32C3-4FB8-884D-33C32F372143}"/>
                    </a:ext>
                  </a:extLst>
                </p14:cNvPr>
                <p14:cNvContentPartPr/>
                <p14:nvPr/>
              </p14:nvContentPartPr>
              <p14:xfrm>
                <a:off x="8085322" y="2491232"/>
                <a:ext cx="608400" cy="42516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5BDD11EA-32C3-4FB8-884D-33C32F372143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067682" y="2473232"/>
                  <a:ext cx="644040" cy="46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18BE2592-294D-40DD-A1E5-F7B5E75CF154}"/>
                    </a:ext>
                  </a:extLst>
                </p14:cNvPr>
                <p14:cNvContentPartPr/>
                <p14:nvPr/>
              </p14:nvContentPartPr>
              <p14:xfrm>
                <a:off x="8541442" y="3005312"/>
                <a:ext cx="333000" cy="35604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18BE2592-294D-40DD-A1E5-F7B5E75CF154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523442" y="2987672"/>
                  <a:ext cx="368640" cy="391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175" name="Ink 174">
                <a:extLst>
                  <a:ext uri="{FF2B5EF4-FFF2-40B4-BE49-F238E27FC236}">
                    <a16:creationId xmlns:a16="http://schemas.microsoft.com/office/drawing/2014/main" id="{2719DA1C-0F12-4C6E-ABF6-E5B6853F061F}"/>
                  </a:ext>
                </a:extLst>
              </p14:cNvPr>
              <p14:cNvContentPartPr/>
              <p14:nvPr/>
            </p14:nvContentPartPr>
            <p14:xfrm>
              <a:off x="6066000" y="1544963"/>
              <a:ext cx="360" cy="360"/>
            </p14:xfrm>
          </p:contentPart>
        </mc:Choice>
        <mc:Fallback xmlns="">
          <p:pic>
            <p:nvPicPr>
              <p:cNvPr id="175" name="Ink 174">
                <a:extLst>
                  <a:ext uri="{FF2B5EF4-FFF2-40B4-BE49-F238E27FC236}">
                    <a16:creationId xmlns:a16="http://schemas.microsoft.com/office/drawing/2014/main" id="{2719DA1C-0F12-4C6E-ABF6-E5B6853F061F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6048360" y="152732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78767244-E59E-47C2-A192-F5B7A915D7E0}"/>
                  </a:ext>
                </a:extLst>
              </p14:cNvPr>
              <p14:cNvContentPartPr/>
              <p14:nvPr/>
            </p14:nvContentPartPr>
            <p14:xfrm>
              <a:off x="5654880" y="3357563"/>
              <a:ext cx="257760" cy="2804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78767244-E59E-47C2-A192-F5B7A915D7E0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5637240" y="3339563"/>
                <a:ext cx="293400" cy="31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F6A87B75-8EFE-4BA2-B55E-E7FB0320FCD6}"/>
                  </a:ext>
                </a:extLst>
              </p14:cNvPr>
              <p14:cNvContentPartPr/>
              <p14:nvPr/>
            </p14:nvContentPartPr>
            <p14:xfrm>
              <a:off x="1203120" y="3744203"/>
              <a:ext cx="26640" cy="7164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F6A87B75-8EFE-4BA2-B55E-E7FB0320FCD6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1185480" y="3726203"/>
                <a:ext cx="62280" cy="10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8CFC1E10-5691-472F-B86A-3D00A9F5DF06}"/>
                  </a:ext>
                </a:extLst>
              </p14:cNvPr>
              <p14:cNvContentPartPr/>
              <p14:nvPr/>
            </p14:nvContentPartPr>
            <p14:xfrm>
              <a:off x="4506120" y="3727643"/>
              <a:ext cx="138240" cy="2880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8CFC1E10-5691-472F-B86A-3D00A9F5DF06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4488120" y="3710003"/>
                <a:ext cx="173880" cy="6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201" name="Ink 200">
                <a:extLst>
                  <a:ext uri="{FF2B5EF4-FFF2-40B4-BE49-F238E27FC236}">
                    <a16:creationId xmlns:a16="http://schemas.microsoft.com/office/drawing/2014/main" id="{B43FAB85-6E8A-4ED2-A608-36079A4DFE21}"/>
                  </a:ext>
                </a:extLst>
              </p14:cNvPr>
              <p14:cNvContentPartPr/>
              <p14:nvPr/>
            </p14:nvContentPartPr>
            <p14:xfrm>
              <a:off x="5675400" y="3728003"/>
              <a:ext cx="286560" cy="189000"/>
            </p14:xfrm>
          </p:contentPart>
        </mc:Choice>
        <mc:Fallback xmlns="">
          <p:pic>
            <p:nvPicPr>
              <p:cNvPr id="201" name="Ink 200">
                <a:extLst>
                  <a:ext uri="{FF2B5EF4-FFF2-40B4-BE49-F238E27FC236}">
                    <a16:creationId xmlns:a16="http://schemas.microsoft.com/office/drawing/2014/main" id="{B43FAB85-6E8A-4ED2-A608-36079A4DFE21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5657760" y="3710363"/>
                <a:ext cx="322200" cy="224640"/>
              </a:xfrm>
              <a:prstGeom prst="rect">
                <a:avLst/>
              </a:prstGeom>
            </p:spPr>
          </p:pic>
        </mc:Fallback>
      </mc:AlternateContent>
      <p:grpSp>
        <p:nvGrpSpPr>
          <p:cNvPr id="250" name="Group 249">
            <a:extLst>
              <a:ext uri="{FF2B5EF4-FFF2-40B4-BE49-F238E27FC236}">
                <a16:creationId xmlns:a16="http://schemas.microsoft.com/office/drawing/2014/main" id="{8864E6F9-FEDA-498F-9AA9-C5929254C86B}"/>
              </a:ext>
            </a:extLst>
          </p:cNvPr>
          <p:cNvGrpSpPr/>
          <p:nvPr/>
        </p:nvGrpSpPr>
        <p:grpSpPr>
          <a:xfrm>
            <a:off x="93960" y="3641243"/>
            <a:ext cx="5352120" cy="747720"/>
            <a:chOff x="90082" y="3256232"/>
            <a:chExt cx="5352120" cy="747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2CB134E0-3C8D-45C2-8037-838A80EDB4EF}"/>
                    </a:ext>
                  </a:extLst>
                </p14:cNvPr>
                <p14:cNvContentPartPr/>
                <p14:nvPr/>
              </p14:nvContentPartPr>
              <p14:xfrm>
                <a:off x="90082" y="3511472"/>
                <a:ext cx="63000" cy="14364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2CB134E0-3C8D-45C2-8037-838A80EDB4EF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2082" y="3493472"/>
                  <a:ext cx="9864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A8105D0F-A3D0-496B-A0E0-505D012DA2B3}"/>
                    </a:ext>
                  </a:extLst>
                </p14:cNvPr>
                <p14:cNvContentPartPr/>
                <p14:nvPr/>
              </p14:nvContentPartPr>
              <p14:xfrm>
                <a:off x="130402" y="3507872"/>
                <a:ext cx="114840" cy="15156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A8105D0F-A3D0-496B-A0E0-505D012DA2B3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12762" y="3489872"/>
                  <a:ext cx="15048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0977BB56-2077-4D71-B63A-1E1E9C100649}"/>
                    </a:ext>
                  </a:extLst>
                </p14:cNvPr>
                <p14:cNvContentPartPr/>
                <p14:nvPr/>
              </p14:nvContentPartPr>
              <p14:xfrm>
                <a:off x="196282" y="3487712"/>
                <a:ext cx="122040" cy="11268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0977BB56-2077-4D71-B63A-1E1E9C100649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78642" y="3469712"/>
                  <a:ext cx="15768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25805DC8-5C19-4E39-91BB-B1776D10A7C2}"/>
                    </a:ext>
                  </a:extLst>
                </p14:cNvPr>
                <p14:cNvContentPartPr/>
                <p14:nvPr/>
              </p14:nvContentPartPr>
              <p14:xfrm>
                <a:off x="319042" y="3478712"/>
                <a:ext cx="45000" cy="11268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25805DC8-5C19-4E39-91BB-B1776D10A7C2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301042" y="3460712"/>
                  <a:ext cx="8064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3FD086EE-FEA9-4C65-A163-2420D817E967}"/>
                    </a:ext>
                  </a:extLst>
                </p14:cNvPr>
                <p14:cNvContentPartPr/>
                <p14:nvPr/>
              </p14:nvContentPartPr>
              <p14:xfrm>
                <a:off x="379882" y="3424712"/>
                <a:ext cx="113760" cy="15336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3FD086EE-FEA9-4C65-A163-2420D817E967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361882" y="3407072"/>
                  <a:ext cx="14940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371B5B62-7874-4842-9131-54E929A4F421}"/>
                    </a:ext>
                  </a:extLst>
                </p14:cNvPr>
                <p14:cNvContentPartPr/>
                <p14:nvPr/>
              </p14:nvContentPartPr>
              <p14:xfrm>
                <a:off x="474922" y="3421112"/>
                <a:ext cx="93600" cy="12708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371B5B62-7874-4842-9131-54E929A4F421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457282" y="3403472"/>
                  <a:ext cx="12924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E46A7173-C327-4EEA-817B-ADBAEC2A7CCB}"/>
                    </a:ext>
                  </a:extLst>
                </p14:cNvPr>
                <p14:cNvContentPartPr/>
                <p14:nvPr/>
              </p14:nvContentPartPr>
              <p14:xfrm>
                <a:off x="819442" y="3422192"/>
                <a:ext cx="60120" cy="12528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E46A7173-C327-4EEA-817B-ADBAEC2A7CCB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801442" y="3404192"/>
                  <a:ext cx="9576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1202C8A4-DA1F-48E9-877F-742E6F2C73BD}"/>
                    </a:ext>
                  </a:extLst>
                </p14:cNvPr>
                <p14:cNvContentPartPr/>
                <p14:nvPr/>
              </p14:nvContentPartPr>
              <p14:xfrm>
                <a:off x="884242" y="3412112"/>
                <a:ext cx="45000" cy="16704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1202C8A4-DA1F-48E9-877F-742E6F2C73BD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866602" y="3394112"/>
                  <a:ext cx="8064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2D231E9F-49DB-4D9C-82FF-A2E7781E8181}"/>
                    </a:ext>
                  </a:extLst>
                </p14:cNvPr>
                <p14:cNvContentPartPr/>
                <p14:nvPr/>
              </p14:nvContentPartPr>
              <p14:xfrm>
                <a:off x="945082" y="3428312"/>
                <a:ext cx="96480" cy="12528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2D231E9F-49DB-4D9C-82FF-A2E7781E8181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927082" y="3410672"/>
                  <a:ext cx="13212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389F4E1C-C965-469C-8E45-8DFBF09F3730}"/>
                    </a:ext>
                  </a:extLst>
                </p14:cNvPr>
                <p14:cNvContentPartPr/>
                <p14:nvPr/>
              </p14:nvContentPartPr>
              <p14:xfrm>
                <a:off x="988642" y="3410312"/>
                <a:ext cx="84600" cy="10332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389F4E1C-C965-469C-8E45-8DFBF09F3730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970642" y="3392312"/>
                  <a:ext cx="12024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7697A5E9-EE5B-483C-B93B-391A93B2D2B1}"/>
                    </a:ext>
                  </a:extLst>
                </p14:cNvPr>
                <p14:cNvContentPartPr/>
                <p14:nvPr/>
              </p14:nvContentPartPr>
              <p14:xfrm>
                <a:off x="1163962" y="3396632"/>
                <a:ext cx="72360" cy="14724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7697A5E9-EE5B-483C-B93B-391A93B2D2B1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1145962" y="3378632"/>
                  <a:ext cx="10800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5E342F9A-0CDD-4841-8C92-DACF3A447588}"/>
                    </a:ext>
                  </a:extLst>
                </p14:cNvPr>
                <p14:cNvContentPartPr/>
                <p14:nvPr/>
              </p14:nvContentPartPr>
              <p14:xfrm>
                <a:off x="1244962" y="3395552"/>
                <a:ext cx="72360" cy="12420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5E342F9A-0CDD-4841-8C92-DACF3A447588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226962" y="3377912"/>
                  <a:ext cx="10800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1E71E41E-EE54-4617-AE97-6CF9625BDD0C}"/>
                    </a:ext>
                  </a:extLst>
                </p14:cNvPr>
                <p14:cNvContentPartPr/>
                <p14:nvPr/>
              </p14:nvContentPartPr>
              <p14:xfrm>
                <a:off x="1282402" y="3406712"/>
                <a:ext cx="98640" cy="6696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1E71E41E-EE54-4617-AE97-6CF9625BDD0C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264762" y="3388712"/>
                  <a:ext cx="13428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5876B8C9-1FB8-44A4-908C-F758A875E4FF}"/>
                    </a:ext>
                  </a:extLst>
                </p14:cNvPr>
                <p14:cNvContentPartPr/>
                <p14:nvPr/>
              </p14:nvContentPartPr>
              <p14:xfrm>
                <a:off x="1353322" y="3422192"/>
                <a:ext cx="55080" cy="6696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5876B8C9-1FB8-44A4-908C-F758A875E4FF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335682" y="3404192"/>
                  <a:ext cx="9072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76A6F4E6-0272-4580-A7C1-47715E89F2EB}"/>
                    </a:ext>
                  </a:extLst>
                </p14:cNvPr>
                <p14:cNvContentPartPr/>
                <p14:nvPr/>
              </p14:nvContentPartPr>
              <p14:xfrm>
                <a:off x="1519642" y="3384752"/>
                <a:ext cx="61200" cy="12060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76A6F4E6-0272-4580-A7C1-47715E89F2EB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501642" y="3366752"/>
                  <a:ext cx="9684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88AB9147-740E-427C-8445-6B91DB0E49A2}"/>
                    </a:ext>
                  </a:extLst>
                </p14:cNvPr>
                <p14:cNvContentPartPr/>
                <p14:nvPr/>
              </p14:nvContentPartPr>
              <p14:xfrm>
                <a:off x="1598482" y="3410312"/>
                <a:ext cx="112680" cy="7524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88AB9147-740E-427C-8445-6B91DB0E49A2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580842" y="3392312"/>
                  <a:ext cx="14832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9EAC35BE-F00A-4581-B0A2-52EE40C3DCE0}"/>
                    </a:ext>
                  </a:extLst>
                </p14:cNvPr>
                <p14:cNvContentPartPr/>
                <p14:nvPr/>
              </p14:nvContentPartPr>
              <p14:xfrm>
                <a:off x="1672282" y="3402752"/>
                <a:ext cx="46080" cy="9144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9EAC35BE-F00A-4581-B0A2-52EE40C3DCE0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654642" y="3385112"/>
                  <a:ext cx="8172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37C065CD-B712-410C-86B6-6E27E527C25C}"/>
                    </a:ext>
                  </a:extLst>
                </p14:cNvPr>
                <p14:cNvContentPartPr/>
                <p14:nvPr/>
              </p14:nvContentPartPr>
              <p14:xfrm>
                <a:off x="1846882" y="3369272"/>
                <a:ext cx="47880" cy="12528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37C065CD-B712-410C-86B6-6E27E527C25C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1828882" y="3351272"/>
                  <a:ext cx="8352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035AF551-7E3D-4451-A72A-028BE98F1112}"/>
                    </a:ext>
                  </a:extLst>
                </p14:cNvPr>
                <p14:cNvContentPartPr/>
                <p14:nvPr/>
              </p14:nvContentPartPr>
              <p14:xfrm>
                <a:off x="1930762" y="3343712"/>
                <a:ext cx="117720" cy="10872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035AF551-7E3D-4451-A72A-028BE98F1112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1913122" y="3325712"/>
                  <a:ext cx="15336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A834F358-CD99-4F2A-A53B-BFA1DC7DD26D}"/>
                    </a:ext>
                  </a:extLst>
                </p14:cNvPr>
                <p14:cNvContentPartPr/>
                <p14:nvPr/>
              </p14:nvContentPartPr>
              <p14:xfrm>
                <a:off x="1908442" y="3423992"/>
                <a:ext cx="18720" cy="11628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A834F358-CD99-4F2A-A53B-BFA1DC7DD26D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890802" y="3405992"/>
                  <a:ext cx="5436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A5803AE2-9033-4C84-AD8B-4C4935C882D8}"/>
                    </a:ext>
                  </a:extLst>
                </p14:cNvPr>
                <p14:cNvContentPartPr/>
                <p14:nvPr/>
              </p14:nvContentPartPr>
              <p14:xfrm>
                <a:off x="2186002" y="3355592"/>
                <a:ext cx="94680" cy="12708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A5803AE2-9033-4C84-AD8B-4C4935C882D8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2168362" y="3337592"/>
                  <a:ext cx="13032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868500ED-D4B5-4870-B882-5CD7175C95D2}"/>
                    </a:ext>
                  </a:extLst>
                </p14:cNvPr>
                <p14:cNvContentPartPr/>
                <p14:nvPr/>
              </p14:nvContentPartPr>
              <p14:xfrm>
                <a:off x="2267002" y="3383672"/>
                <a:ext cx="133920" cy="8964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868500ED-D4B5-4870-B882-5CD7175C95D2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2249362" y="3366032"/>
                  <a:ext cx="16956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5385C10F-12F4-4C22-9F4E-492697F0421D}"/>
                    </a:ext>
                  </a:extLst>
                </p14:cNvPr>
                <p14:cNvContentPartPr/>
                <p14:nvPr/>
              </p14:nvContentPartPr>
              <p14:xfrm>
                <a:off x="2395882" y="3332552"/>
                <a:ext cx="89640" cy="8712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5385C10F-12F4-4C22-9F4E-492697F0421D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2377882" y="3314912"/>
                  <a:ext cx="12528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B7473B20-EDFA-4215-8510-B81C7DE7A9D9}"/>
                    </a:ext>
                  </a:extLst>
                </p14:cNvPr>
                <p14:cNvContentPartPr/>
                <p14:nvPr/>
              </p14:nvContentPartPr>
              <p14:xfrm>
                <a:off x="2951002" y="3389072"/>
                <a:ext cx="73440" cy="12240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B7473B20-EDFA-4215-8510-B81C7DE7A9D9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2933362" y="3371432"/>
                  <a:ext cx="10908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E5A94042-97F1-4DA4-AFEC-D4B49710592E}"/>
                    </a:ext>
                  </a:extLst>
                </p14:cNvPr>
                <p14:cNvContentPartPr/>
                <p14:nvPr/>
              </p14:nvContentPartPr>
              <p14:xfrm>
                <a:off x="3041002" y="3373592"/>
                <a:ext cx="117720" cy="13248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E5A94042-97F1-4DA4-AFEC-D4B49710592E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3023362" y="3355952"/>
                  <a:ext cx="15336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1D480160-37DC-4B46-9627-22057E066DE9}"/>
                    </a:ext>
                  </a:extLst>
                </p14:cNvPr>
                <p14:cNvContentPartPr/>
                <p14:nvPr/>
              </p14:nvContentPartPr>
              <p14:xfrm>
                <a:off x="3128482" y="3429392"/>
                <a:ext cx="30600" cy="7416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1D480160-37DC-4B46-9627-22057E066DE9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3110482" y="3411392"/>
                  <a:ext cx="6624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FCFF9106-EE1B-422C-8F8E-33ED9429FFBE}"/>
                    </a:ext>
                  </a:extLst>
                </p14:cNvPr>
                <p14:cNvContentPartPr/>
                <p14:nvPr/>
              </p14:nvContentPartPr>
              <p14:xfrm>
                <a:off x="2995642" y="3458552"/>
                <a:ext cx="12600" cy="13536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FCFF9106-EE1B-422C-8F8E-33ED9429FFBE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2977642" y="3440552"/>
                  <a:ext cx="4824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91224280-77A7-4B0A-BEE8-3809D0113D32}"/>
                    </a:ext>
                  </a:extLst>
                </p14:cNvPr>
                <p14:cNvContentPartPr/>
                <p14:nvPr/>
              </p14:nvContentPartPr>
              <p14:xfrm>
                <a:off x="2663362" y="3377552"/>
                <a:ext cx="59040" cy="14004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91224280-77A7-4B0A-BEE8-3809D0113D32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2645362" y="3359552"/>
                  <a:ext cx="9468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199A0AE6-C176-41E6-B11C-D42819AD036E}"/>
                    </a:ext>
                  </a:extLst>
                </p14:cNvPr>
                <p14:cNvContentPartPr/>
                <p14:nvPr/>
              </p14:nvContentPartPr>
              <p14:xfrm>
                <a:off x="2739322" y="3387272"/>
                <a:ext cx="76320" cy="7704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199A0AE6-C176-41E6-B11C-D42819AD036E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2721322" y="3369632"/>
                  <a:ext cx="11196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C819976F-0ED1-4B91-84C4-F97FF3C24CA7}"/>
                    </a:ext>
                  </a:extLst>
                </p14:cNvPr>
                <p14:cNvContentPartPr/>
                <p14:nvPr/>
              </p14:nvContentPartPr>
              <p14:xfrm>
                <a:off x="2740402" y="3405632"/>
                <a:ext cx="2520" cy="11988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C819976F-0ED1-4B91-84C4-F97FF3C24CA7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2722402" y="3387992"/>
                  <a:ext cx="3816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C3D4A10E-7AD5-4A9C-8BFB-DB912E24657F}"/>
                    </a:ext>
                  </a:extLst>
                </p14:cNvPr>
                <p14:cNvContentPartPr/>
                <p14:nvPr/>
              </p14:nvContentPartPr>
              <p14:xfrm>
                <a:off x="3330082" y="3341912"/>
                <a:ext cx="52200" cy="11988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C3D4A10E-7AD5-4A9C-8BFB-DB912E24657F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3312082" y="3323912"/>
                  <a:ext cx="8784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DCEA259B-09DE-4302-A7AE-B91A30EC35F3}"/>
                    </a:ext>
                  </a:extLst>
                </p14:cNvPr>
                <p14:cNvContentPartPr/>
                <p14:nvPr/>
              </p14:nvContentPartPr>
              <p14:xfrm>
                <a:off x="3385522" y="3315272"/>
                <a:ext cx="127080" cy="10800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DCEA259B-09DE-4302-A7AE-B91A30EC35F3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3367882" y="3297632"/>
                  <a:ext cx="16272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D2622D3E-7557-4BBF-AF4D-C133E62259FB}"/>
                    </a:ext>
                  </a:extLst>
                </p14:cNvPr>
                <p14:cNvContentPartPr/>
                <p14:nvPr/>
              </p14:nvContentPartPr>
              <p14:xfrm>
                <a:off x="3432322" y="3351992"/>
                <a:ext cx="8640" cy="14076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D2622D3E-7557-4BBF-AF4D-C133E62259FB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3414322" y="3333992"/>
                  <a:ext cx="4428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6653E25C-C524-4776-B0D1-B377B8B7A1D0}"/>
                    </a:ext>
                  </a:extLst>
                </p14:cNvPr>
                <p14:cNvContentPartPr/>
                <p14:nvPr/>
              </p14:nvContentPartPr>
              <p14:xfrm>
                <a:off x="3611602" y="3402032"/>
                <a:ext cx="27720" cy="14184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6653E25C-C524-4776-B0D1-B377B8B7A1D0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3593602" y="3384032"/>
                  <a:ext cx="6336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BB9B6045-F0B0-49AE-A515-30B12D80A3C6}"/>
                    </a:ext>
                  </a:extLst>
                </p14:cNvPr>
                <p14:cNvContentPartPr/>
                <p14:nvPr/>
              </p14:nvContentPartPr>
              <p14:xfrm>
                <a:off x="3655162" y="3354512"/>
                <a:ext cx="123120" cy="11448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BB9B6045-F0B0-49AE-A515-30B12D80A3C6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3637162" y="3336872"/>
                  <a:ext cx="15876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5DC8570B-1C2A-4F50-A383-A37FF0ECEF90}"/>
                    </a:ext>
                  </a:extLst>
                </p14:cNvPr>
                <p14:cNvContentPartPr/>
                <p14:nvPr/>
              </p14:nvContentPartPr>
              <p14:xfrm>
                <a:off x="3659122" y="3369992"/>
                <a:ext cx="20520" cy="16920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5DC8570B-1C2A-4F50-A383-A37FF0ECEF90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3641482" y="3352352"/>
                  <a:ext cx="5616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938B8CC4-8417-41B3-9B83-A6A2285389CE}"/>
                    </a:ext>
                  </a:extLst>
                </p14:cNvPr>
                <p14:cNvContentPartPr/>
                <p14:nvPr/>
              </p14:nvContentPartPr>
              <p14:xfrm>
                <a:off x="3917602" y="3358112"/>
                <a:ext cx="109800" cy="16920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938B8CC4-8417-41B3-9B83-A6A2285389CE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3899602" y="3340472"/>
                  <a:ext cx="14544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F10A2F65-F370-4857-BCC0-2E87F62F46D5}"/>
                    </a:ext>
                  </a:extLst>
                </p14:cNvPr>
                <p14:cNvContentPartPr/>
                <p14:nvPr/>
              </p14:nvContentPartPr>
              <p14:xfrm>
                <a:off x="4010842" y="3396632"/>
                <a:ext cx="100800" cy="11448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F10A2F65-F370-4857-BCC0-2E87F62F46D5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3992842" y="3378632"/>
                  <a:ext cx="13644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AFA022BC-51F8-47AE-95B5-7885A972C7D6}"/>
                    </a:ext>
                  </a:extLst>
                </p14:cNvPr>
                <p14:cNvContentPartPr/>
                <p14:nvPr/>
              </p14:nvContentPartPr>
              <p14:xfrm>
                <a:off x="3820402" y="3369272"/>
                <a:ext cx="82440" cy="10620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AFA022BC-51F8-47AE-95B5-7885A972C7D6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3802402" y="3351272"/>
                  <a:ext cx="11808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4A53FD2B-3D7E-4EC4-92EB-91341291784D}"/>
                    </a:ext>
                  </a:extLst>
                </p14:cNvPr>
                <p14:cNvContentPartPr/>
                <p14:nvPr/>
              </p14:nvContentPartPr>
              <p14:xfrm>
                <a:off x="4010842" y="3391232"/>
                <a:ext cx="52920" cy="12816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4A53FD2B-3D7E-4EC4-92EB-91341291784D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3992842" y="3373232"/>
                  <a:ext cx="8856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745DE7E0-5ABB-4EF3-B941-8B556E63A5E4}"/>
                    </a:ext>
                  </a:extLst>
                </p14:cNvPr>
                <p14:cNvContentPartPr/>
                <p14:nvPr/>
              </p14:nvContentPartPr>
              <p14:xfrm>
                <a:off x="4340962" y="3307352"/>
                <a:ext cx="84600" cy="14796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745DE7E0-5ABB-4EF3-B941-8B556E63A5E4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4323322" y="3289352"/>
                  <a:ext cx="12024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A938F9D5-2AE3-47F8-8DAF-E1D18B194A77}"/>
                    </a:ext>
                  </a:extLst>
                </p14:cNvPr>
                <p14:cNvContentPartPr/>
                <p14:nvPr/>
              </p14:nvContentPartPr>
              <p14:xfrm>
                <a:off x="4470562" y="3310952"/>
                <a:ext cx="75240" cy="12996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A938F9D5-2AE3-47F8-8DAF-E1D18B194A77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4452922" y="3292952"/>
                  <a:ext cx="11088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D837C703-ACF6-4970-9C60-1BD39EE14BFB}"/>
                    </a:ext>
                  </a:extLst>
                </p14:cNvPr>
                <p14:cNvContentPartPr/>
                <p14:nvPr/>
              </p14:nvContentPartPr>
              <p14:xfrm>
                <a:off x="4434202" y="3328952"/>
                <a:ext cx="5400" cy="12348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D837C703-ACF6-4970-9C60-1BD39EE14BFB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4416562" y="3311312"/>
                  <a:ext cx="4104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68D43535-BBD8-4665-9273-5CD455CA3420}"/>
                    </a:ext>
                  </a:extLst>
                </p14:cNvPr>
                <p14:cNvContentPartPr/>
                <p14:nvPr/>
              </p14:nvContentPartPr>
              <p14:xfrm>
                <a:off x="4807882" y="3271712"/>
                <a:ext cx="142200" cy="15156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68D43535-BBD8-4665-9273-5CD455CA3420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4790242" y="3253712"/>
                  <a:ext cx="17784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46EA3824-C0A5-498D-8AA3-E1B1BB591A22}"/>
                    </a:ext>
                  </a:extLst>
                </p14:cNvPr>
                <p14:cNvContentPartPr/>
                <p14:nvPr/>
              </p14:nvContentPartPr>
              <p14:xfrm>
                <a:off x="4933522" y="3302672"/>
                <a:ext cx="94680" cy="9792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46EA3824-C0A5-498D-8AA3-E1B1BB591A22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4915882" y="3284672"/>
                  <a:ext cx="13032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4AA4B310-2079-4706-9E4C-2CFF8D489F1D}"/>
                    </a:ext>
                  </a:extLst>
                </p14:cNvPr>
                <p14:cNvContentPartPr/>
                <p14:nvPr/>
              </p14:nvContentPartPr>
              <p14:xfrm>
                <a:off x="4909402" y="3321752"/>
                <a:ext cx="41040" cy="18828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4AA4B310-2079-4706-9E4C-2CFF8D489F1D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4891402" y="3304112"/>
                  <a:ext cx="7668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BFD32BBB-4635-4124-B3B8-6ECEFA6913DF}"/>
                    </a:ext>
                  </a:extLst>
                </p14:cNvPr>
                <p14:cNvContentPartPr/>
                <p14:nvPr/>
              </p14:nvContentPartPr>
              <p14:xfrm>
                <a:off x="5164642" y="3300872"/>
                <a:ext cx="57240" cy="13716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BFD32BBB-4635-4124-B3B8-6ECEFA6913DF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5147002" y="3282872"/>
                  <a:ext cx="9288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F69CB512-7492-4393-8C7B-C92BF67266EC}"/>
                    </a:ext>
                  </a:extLst>
                </p14:cNvPr>
                <p14:cNvContentPartPr/>
                <p14:nvPr/>
              </p14:nvContentPartPr>
              <p14:xfrm>
                <a:off x="5255722" y="3303392"/>
                <a:ext cx="141120" cy="6516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F69CB512-7492-4393-8C7B-C92BF67266EC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5238082" y="3285752"/>
                  <a:ext cx="17676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D5467911-8D9E-4869-B4A8-02F6E5AE5B87}"/>
                    </a:ext>
                  </a:extLst>
                </p14:cNvPr>
                <p14:cNvContentPartPr/>
                <p14:nvPr/>
              </p14:nvContentPartPr>
              <p14:xfrm>
                <a:off x="5199202" y="3350192"/>
                <a:ext cx="54000" cy="11052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D5467911-8D9E-4869-B4A8-02F6E5AE5B87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5181202" y="3332192"/>
                  <a:ext cx="8964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BF7DD05B-8A71-439B-87C3-BE92146C0997}"/>
                    </a:ext>
                  </a:extLst>
                </p14:cNvPr>
                <p14:cNvContentPartPr/>
                <p14:nvPr/>
              </p14:nvContentPartPr>
              <p14:xfrm>
                <a:off x="5284162" y="3256232"/>
                <a:ext cx="360" cy="36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BF7DD05B-8A71-439B-87C3-BE92146C0997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5266522" y="3238232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8BAC7292-3E14-45BA-BB70-C1DCD6491049}"/>
                    </a:ext>
                  </a:extLst>
                </p14:cNvPr>
                <p14:cNvContentPartPr/>
                <p14:nvPr/>
              </p14:nvContentPartPr>
              <p14:xfrm>
                <a:off x="111322" y="3762032"/>
                <a:ext cx="148320" cy="24192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8BAC7292-3E14-45BA-BB70-C1DCD6491049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93322" y="3744392"/>
                  <a:ext cx="18396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56E34B5A-F758-4F9D-BA31-950C1B099A9D}"/>
                    </a:ext>
                  </a:extLst>
                </p14:cNvPr>
                <p14:cNvContentPartPr/>
                <p14:nvPr/>
              </p14:nvContentPartPr>
              <p14:xfrm>
                <a:off x="335242" y="3807392"/>
                <a:ext cx="129960" cy="17424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56E34B5A-F758-4F9D-BA31-950C1B099A9D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317242" y="3789752"/>
                  <a:ext cx="16560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1BE6DC5C-9099-4512-A5EB-8D77225B2E2E}"/>
                    </a:ext>
                  </a:extLst>
                </p14:cNvPr>
                <p14:cNvContentPartPr/>
                <p14:nvPr/>
              </p14:nvContentPartPr>
              <p14:xfrm>
                <a:off x="580402" y="3782192"/>
                <a:ext cx="168840" cy="19656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1BE6DC5C-9099-4512-A5EB-8D77225B2E2E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562402" y="3764192"/>
                  <a:ext cx="20448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8A8D8901-9D70-461C-BBCE-6E0DE040CFD2}"/>
                    </a:ext>
                  </a:extLst>
                </p14:cNvPr>
                <p14:cNvContentPartPr/>
                <p14:nvPr/>
              </p14:nvContentPartPr>
              <p14:xfrm>
                <a:off x="960202" y="3732872"/>
                <a:ext cx="176760" cy="22932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8A8D8901-9D70-461C-BBCE-6E0DE040CFD2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942202" y="3715232"/>
                  <a:ext cx="21240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9BD7E78B-D5A0-48C2-B076-6D5EA5C0E0B9}"/>
                    </a:ext>
                  </a:extLst>
                </p14:cNvPr>
                <p14:cNvContentPartPr/>
                <p14:nvPr/>
              </p14:nvContentPartPr>
              <p14:xfrm>
                <a:off x="1318042" y="3709832"/>
                <a:ext cx="203040" cy="22932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9BD7E78B-D5A0-48C2-B076-6D5EA5C0E0B9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1300042" y="3692192"/>
                  <a:ext cx="23868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95DE15F8-8DC6-4637-BC16-306A72C40EAD}"/>
                    </a:ext>
                  </a:extLst>
                </p14:cNvPr>
                <p14:cNvContentPartPr/>
                <p14:nvPr/>
              </p14:nvContentPartPr>
              <p14:xfrm>
                <a:off x="1671562" y="3722792"/>
                <a:ext cx="332280" cy="20304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95DE15F8-8DC6-4637-BC16-306A72C40EAD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653562" y="3704792"/>
                  <a:ext cx="36792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E04B233A-6E2A-461E-837F-9BC8DAC87921}"/>
                    </a:ext>
                  </a:extLst>
                </p14:cNvPr>
                <p14:cNvContentPartPr/>
                <p14:nvPr/>
              </p14:nvContentPartPr>
              <p14:xfrm>
                <a:off x="2091682" y="3651152"/>
                <a:ext cx="349200" cy="27036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E04B233A-6E2A-461E-837F-9BC8DAC87921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2073682" y="3633512"/>
                  <a:ext cx="384840" cy="30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878250DA-21C0-4B49-A14E-C8DF1D006692}"/>
                    </a:ext>
                  </a:extLst>
                </p14:cNvPr>
                <p14:cNvContentPartPr/>
                <p14:nvPr/>
              </p14:nvContentPartPr>
              <p14:xfrm>
                <a:off x="2654002" y="3635312"/>
                <a:ext cx="228600" cy="32580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878250DA-21C0-4B49-A14E-C8DF1D006692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2636362" y="3617672"/>
                  <a:ext cx="264240" cy="36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C44EAE46-15B3-4373-B318-A63875F6BD1A}"/>
                    </a:ext>
                  </a:extLst>
                </p14:cNvPr>
                <p14:cNvContentPartPr/>
                <p14:nvPr/>
              </p14:nvContentPartPr>
              <p14:xfrm>
                <a:off x="3071602" y="3645392"/>
                <a:ext cx="284040" cy="30600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C44EAE46-15B3-4373-B318-A63875F6BD1A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3053602" y="3627752"/>
                  <a:ext cx="319680" cy="34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A5B5EDE4-9371-4F7D-85A2-43ED9D87E256}"/>
                    </a:ext>
                  </a:extLst>
                </p14:cNvPr>
                <p14:cNvContentPartPr/>
                <p14:nvPr/>
              </p14:nvContentPartPr>
              <p14:xfrm>
                <a:off x="3408922" y="3619472"/>
                <a:ext cx="285840" cy="26172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A5B5EDE4-9371-4F7D-85A2-43ED9D87E256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3391282" y="3601832"/>
                  <a:ext cx="321480" cy="29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D625667A-1CEF-4857-85AF-0B29788677E9}"/>
                    </a:ext>
                  </a:extLst>
                </p14:cNvPr>
                <p14:cNvContentPartPr/>
                <p14:nvPr/>
              </p14:nvContentPartPr>
              <p14:xfrm>
                <a:off x="3794842" y="3657272"/>
                <a:ext cx="202320" cy="21060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D625667A-1CEF-4857-85AF-0B29788677E9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3777202" y="3639632"/>
                  <a:ext cx="23796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12C26CEA-DB5C-4B44-857F-99AC298EBA38}"/>
                    </a:ext>
                  </a:extLst>
                </p14:cNvPr>
                <p14:cNvContentPartPr/>
                <p14:nvPr/>
              </p14:nvContentPartPr>
              <p14:xfrm>
                <a:off x="4169242" y="3652592"/>
                <a:ext cx="116280" cy="25668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12C26CEA-DB5C-4B44-857F-99AC298EBA38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4151602" y="3634952"/>
                  <a:ext cx="151920" cy="29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2F5B5384-D015-421D-A3CC-9D3F0A1365AF}"/>
                    </a:ext>
                  </a:extLst>
                </p14:cNvPr>
                <p14:cNvContentPartPr/>
                <p14:nvPr/>
              </p14:nvContentPartPr>
              <p14:xfrm>
                <a:off x="4418002" y="3628112"/>
                <a:ext cx="150480" cy="23472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2F5B5384-D015-421D-A3CC-9D3F0A1365AF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4400002" y="3610112"/>
                  <a:ext cx="186120" cy="27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11070D9D-AF2F-42E4-B33B-493AD1F29B62}"/>
                    </a:ext>
                  </a:extLst>
                </p14:cNvPr>
                <p14:cNvContentPartPr/>
                <p14:nvPr/>
              </p14:nvContentPartPr>
              <p14:xfrm>
                <a:off x="2811682" y="3703352"/>
                <a:ext cx="525600" cy="18828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11070D9D-AF2F-42E4-B33B-493AD1F29B62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2794042" y="3685712"/>
                  <a:ext cx="56124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4C0B30B4-79F0-4578-9208-D4C592EB66BA}"/>
                    </a:ext>
                  </a:extLst>
                </p14:cNvPr>
                <p14:cNvContentPartPr/>
                <p14:nvPr/>
              </p14:nvContentPartPr>
              <p14:xfrm>
                <a:off x="3449962" y="3696872"/>
                <a:ext cx="253800" cy="15840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4C0B30B4-79F0-4578-9208-D4C592EB66BA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3432322" y="3679232"/>
                  <a:ext cx="28944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5CF86D19-2784-4F8D-9118-1E2B9600F80D}"/>
                    </a:ext>
                  </a:extLst>
                </p14:cNvPr>
                <p14:cNvContentPartPr/>
                <p14:nvPr/>
              </p14:nvContentPartPr>
              <p14:xfrm>
                <a:off x="4315042" y="3701912"/>
                <a:ext cx="402120" cy="16776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5CF86D19-2784-4F8D-9118-1E2B9600F80D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4297042" y="3684272"/>
                  <a:ext cx="43776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9B381378-1A07-4789-A7EE-2878CB60B7F7}"/>
                    </a:ext>
                  </a:extLst>
                </p14:cNvPr>
                <p14:cNvContentPartPr/>
                <p14:nvPr/>
              </p14:nvContentPartPr>
              <p14:xfrm>
                <a:off x="4843882" y="3623432"/>
                <a:ext cx="303840" cy="18288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9B381378-1A07-4789-A7EE-2878CB60B7F7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4825882" y="3605792"/>
                  <a:ext cx="33948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749E1B50-3170-42CD-B826-A57066340772}"/>
                    </a:ext>
                  </a:extLst>
                </p14:cNvPr>
                <p14:cNvContentPartPr/>
                <p14:nvPr/>
              </p14:nvContentPartPr>
              <p14:xfrm>
                <a:off x="5259682" y="3603632"/>
                <a:ext cx="182520" cy="16380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749E1B50-3170-42CD-B826-A57066340772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5242042" y="3585632"/>
                  <a:ext cx="218160" cy="199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68">
            <p14:nvContentPartPr>
              <p14:cNvPr id="251" name="Ink 250">
                <a:extLst>
                  <a:ext uri="{FF2B5EF4-FFF2-40B4-BE49-F238E27FC236}">
                    <a16:creationId xmlns:a16="http://schemas.microsoft.com/office/drawing/2014/main" id="{2AB16DB6-908C-4905-B4D0-43960860D3CF}"/>
                  </a:ext>
                </a:extLst>
              </p14:cNvPr>
              <p14:cNvContentPartPr/>
              <p14:nvPr/>
            </p14:nvContentPartPr>
            <p14:xfrm>
              <a:off x="2306880" y="4110683"/>
              <a:ext cx="199440" cy="186840"/>
            </p14:xfrm>
          </p:contentPart>
        </mc:Choice>
        <mc:Fallback xmlns="">
          <p:pic>
            <p:nvPicPr>
              <p:cNvPr id="251" name="Ink 250">
                <a:extLst>
                  <a:ext uri="{FF2B5EF4-FFF2-40B4-BE49-F238E27FC236}">
                    <a16:creationId xmlns:a16="http://schemas.microsoft.com/office/drawing/2014/main" id="{2AB16DB6-908C-4905-B4D0-43960860D3CF}"/>
                  </a:ext>
                </a:extLst>
              </p:cNvPr>
              <p:cNvPicPr/>
              <p:nvPr/>
            </p:nvPicPr>
            <p:blipFill>
              <a:blip r:embed="rId269"/>
              <a:stretch>
                <a:fillRect/>
              </a:stretch>
            </p:blipFill>
            <p:spPr>
              <a:xfrm>
                <a:off x="2289240" y="4093043"/>
                <a:ext cx="235080" cy="22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0">
            <p14:nvContentPartPr>
              <p14:cNvPr id="292" name="Ink 291">
                <a:extLst>
                  <a:ext uri="{FF2B5EF4-FFF2-40B4-BE49-F238E27FC236}">
                    <a16:creationId xmlns:a16="http://schemas.microsoft.com/office/drawing/2014/main" id="{6483BB05-A231-4C41-BD9E-D462879A93B3}"/>
                  </a:ext>
                </a:extLst>
              </p14:cNvPr>
              <p14:cNvContentPartPr/>
              <p14:nvPr/>
            </p14:nvContentPartPr>
            <p14:xfrm>
              <a:off x="11408918" y="3050123"/>
              <a:ext cx="331560" cy="437040"/>
            </p14:xfrm>
          </p:contentPart>
        </mc:Choice>
        <mc:Fallback xmlns="">
          <p:pic>
            <p:nvPicPr>
              <p:cNvPr id="292" name="Ink 291">
                <a:extLst>
                  <a:ext uri="{FF2B5EF4-FFF2-40B4-BE49-F238E27FC236}">
                    <a16:creationId xmlns:a16="http://schemas.microsoft.com/office/drawing/2014/main" id="{6483BB05-A231-4C41-BD9E-D462879A93B3}"/>
                  </a:ext>
                </a:extLst>
              </p:cNvPr>
              <p:cNvPicPr/>
              <p:nvPr/>
            </p:nvPicPr>
            <p:blipFill>
              <a:blip r:embed="rId271"/>
              <a:stretch>
                <a:fillRect/>
              </a:stretch>
            </p:blipFill>
            <p:spPr>
              <a:xfrm>
                <a:off x="11391278" y="3032483"/>
                <a:ext cx="367200" cy="47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2">
            <p14:nvContentPartPr>
              <p14:cNvPr id="295" name="Ink 294">
                <a:extLst>
                  <a:ext uri="{FF2B5EF4-FFF2-40B4-BE49-F238E27FC236}">
                    <a16:creationId xmlns:a16="http://schemas.microsoft.com/office/drawing/2014/main" id="{866388A9-A933-41DD-8126-29FC8F021CA7}"/>
                  </a:ext>
                </a:extLst>
              </p14:cNvPr>
              <p14:cNvContentPartPr/>
              <p14:nvPr/>
            </p14:nvContentPartPr>
            <p14:xfrm>
              <a:off x="11530958" y="3501563"/>
              <a:ext cx="15480" cy="11160"/>
            </p14:xfrm>
          </p:contentPart>
        </mc:Choice>
        <mc:Fallback xmlns="">
          <p:pic>
            <p:nvPicPr>
              <p:cNvPr id="295" name="Ink 294">
                <a:extLst>
                  <a:ext uri="{FF2B5EF4-FFF2-40B4-BE49-F238E27FC236}">
                    <a16:creationId xmlns:a16="http://schemas.microsoft.com/office/drawing/2014/main" id="{866388A9-A933-41DD-8126-29FC8F021CA7}"/>
                  </a:ext>
                </a:extLst>
              </p:cNvPr>
              <p:cNvPicPr/>
              <p:nvPr/>
            </p:nvPicPr>
            <p:blipFill>
              <a:blip r:embed="rId273"/>
              <a:stretch>
                <a:fillRect/>
              </a:stretch>
            </p:blipFill>
            <p:spPr>
              <a:xfrm>
                <a:off x="11513318" y="3483923"/>
                <a:ext cx="51120" cy="4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4">
            <p14:nvContentPartPr>
              <p14:cNvPr id="297" name="Ink 296">
                <a:extLst>
                  <a:ext uri="{FF2B5EF4-FFF2-40B4-BE49-F238E27FC236}">
                    <a16:creationId xmlns:a16="http://schemas.microsoft.com/office/drawing/2014/main" id="{44BCA617-16A6-466C-A194-AB18D138A7F0}"/>
                  </a:ext>
                </a:extLst>
              </p14:cNvPr>
              <p14:cNvContentPartPr/>
              <p14:nvPr/>
            </p14:nvContentPartPr>
            <p14:xfrm>
              <a:off x="9882878" y="4524683"/>
              <a:ext cx="360" cy="360"/>
            </p14:xfrm>
          </p:contentPart>
        </mc:Choice>
        <mc:Fallback xmlns="">
          <p:pic>
            <p:nvPicPr>
              <p:cNvPr id="297" name="Ink 296">
                <a:extLst>
                  <a:ext uri="{FF2B5EF4-FFF2-40B4-BE49-F238E27FC236}">
                    <a16:creationId xmlns:a16="http://schemas.microsoft.com/office/drawing/2014/main" id="{44BCA617-16A6-466C-A194-AB18D138A7F0}"/>
                  </a:ext>
                </a:extLst>
              </p:cNvPr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9864878" y="450668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5">
            <p14:nvContentPartPr>
              <p14:cNvPr id="388" name="Ink 387">
                <a:extLst>
                  <a:ext uri="{FF2B5EF4-FFF2-40B4-BE49-F238E27FC236}">
                    <a16:creationId xmlns:a16="http://schemas.microsoft.com/office/drawing/2014/main" id="{718C71D2-C08D-40D2-BF84-9B1506129242}"/>
                  </a:ext>
                </a:extLst>
              </p14:cNvPr>
              <p14:cNvContentPartPr/>
              <p14:nvPr/>
            </p14:nvContentPartPr>
            <p14:xfrm>
              <a:off x="11446358" y="3020603"/>
              <a:ext cx="272520" cy="453240"/>
            </p14:xfrm>
          </p:contentPart>
        </mc:Choice>
        <mc:Fallback xmlns="">
          <p:pic>
            <p:nvPicPr>
              <p:cNvPr id="388" name="Ink 387">
                <a:extLst>
                  <a:ext uri="{FF2B5EF4-FFF2-40B4-BE49-F238E27FC236}">
                    <a16:creationId xmlns:a16="http://schemas.microsoft.com/office/drawing/2014/main" id="{718C71D2-C08D-40D2-BF84-9B1506129242}"/>
                  </a:ext>
                </a:extLst>
              </p:cNvPr>
              <p:cNvPicPr/>
              <p:nvPr/>
            </p:nvPicPr>
            <p:blipFill>
              <a:blip r:embed="rId276"/>
              <a:stretch>
                <a:fillRect/>
              </a:stretch>
            </p:blipFill>
            <p:spPr>
              <a:xfrm>
                <a:off x="11428718" y="3002603"/>
                <a:ext cx="308160" cy="48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7">
            <p14:nvContentPartPr>
              <p14:cNvPr id="389" name="Ink 388">
                <a:extLst>
                  <a:ext uri="{FF2B5EF4-FFF2-40B4-BE49-F238E27FC236}">
                    <a16:creationId xmlns:a16="http://schemas.microsoft.com/office/drawing/2014/main" id="{CE227C88-C74D-40FF-984E-334BA9AC2A81}"/>
                  </a:ext>
                </a:extLst>
              </p14:cNvPr>
              <p14:cNvContentPartPr/>
              <p14:nvPr/>
            </p14:nvContentPartPr>
            <p14:xfrm>
              <a:off x="7108718" y="1964363"/>
              <a:ext cx="360" cy="360"/>
            </p14:xfrm>
          </p:contentPart>
        </mc:Choice>
        <mc:Fallback xmlns="">
          <p:pic>
            <p:nvPicPr>
              <p:cNvPr id="389" name="Ink 388">
                <a:extLst>
                  <a:ext uri="{FF2B5EF4-FFF2-40B4-BE49-F238E27FC236}">
                    <a16:creationId xmlns:a16="http://schemas.microsoft.com/office/drawing/2014/main" id="{CE227C88-C74D-40FF-984E-334BA9AC2A81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7091078" y="1946723"/>
                <a:ext cx="36000" cy="3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405" name="Group 404">
            <a:extLst>
              <a:ext uri="{FF2B5EF4-FFF2-40B4-BE49-F238E27FC236}">
                <a16:creationId xmlns:a16="http://schemas.microsoft.com/office/drawing/2014/main" id="{4EBF0814-CFCE-4AEF-8DBB-A3BD49CB315E}"/>
              </a:ext>
            </a:extLst>
          </p:cNvPr>
          <p:cNvGrpSpPr/>
          <p:nvPr/>
        </p:nvGrpSpPr>
        <p:grpSpPr>
          <a:xfrm>
            <a:off x="6753398" y="2723963"/>
            <a:ext cx="4782960" cy="1618200"/>
            <a:chOff x="6749520" y="2338952"/>
            <a:chExt cx="4782960" cy="1618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5D2ACAF6-9737-4766-8130-B6B6F92A015C}"/>
                    </a:ext>
                  </a:extLst>
                </p14:cNvPr>
                <p14:cNvContentPartPr/>
                <p14:nvPr/>
              </p14:nvContentPartPr>
              <p14:xfrm>
                <a:off x="10627440" y="2338952"/>
                <a:ext cx="300240" cy="304200"/>
              </p14:xfrm>
            </p:contentPart>
          </mc:Choice>
          <mc:Fallback xmlns=""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5D2ACAF6-9737-4766-8130-B6B6F92A015C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10609800" y="2320952"/>
                  <a:ext cx="335880" cy="33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51298C05-C3A2-43D0-8890-AEC6D2E1986D}"/>
                    </a:ext>
                  </a:extLst>
                </p14:cNvPr>
                <p14:cNvContentPartPr/>
                <p14:nvPr/>
              </p14:nvContentPartPr>
              <p14:xfrm>
                <a:off x="10870800" y="2388992"/>
                <a:ext cx="27360" cy="356760"/>
              </p14:xfrm>
            </p:contentPart>
          </mc:Choice>
          <mc:Fallback xmlns=""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51298C05-C3A2-43D0-8890-AEC6D2E1986D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10852800" y="2370992"/>
                  <a:ext cx="63000" cy="39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121C1A86-90F0-49AC-898F-5245CB3EECFF}"/>
                    </a:ext>
                  </a:extLst>
                </p14:cNvPr>
                <p14:cNvContentPartPr/>
                <p14:nvPr/>
              </p14:nvContentPartPr>
              <p14:xfrm>
                <a:off x="10971960" y="2412752"/>
                <a:ext cx="279000" cy="253080"/>
              </p14:xfrm>
            </p:contentPart>
          </mc:Choice>
          <mc:Fallback xmlns=""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121C1A86-90F0-49AC-898F-5245CB3EECFF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10954320" y="2394752"/>
                  <a:ext cx="314640" cy="28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E07D820A-1F31-4A6F-88E5-3C5F4499A06B}"/>
                    </a:ext>
                  </a:extLst>
                </p14:cNvPr>
                <p14:cNvContentPartPr/>
                <p14:nvPr/>
              </p14:nvContentPartPr>
              <p14:xfrm>
                <a:off x="11070240" y="2349752"/>
                <a:ext cx="462240" cy="249120"/>
              </p14:xfrm>
            </p:contentPart>
          </mc:Choice>
          <mc:Fallback xmlns=""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E07D820A-1F31-4A6F-88E5-3C5F4499A06B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11052600" y="2332112"/>
                  <a:ext cx="497880" cy="28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F2FCF3C2-B5C1-4866-BF61-638AB677D763}"/>
                    </a:ext>
                  </a:extLst>
                </p14:cNvPr>
                <p14:cNvContentPartPr/>
                <p14:nvPr/>
              </p14:nvContentPartPr>
              <p14:xfrm>
                <a:off x="10435920" y="2634152"/>
                <a:ext cx="181800" cy="156240"/>
              </p14:xfrm>
            </p:contentPart>
          </mc:Choice>
          <mc:Fallback xmlns=""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F2FCF3C2-B5C1-4866-BF61-638AB677D763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10418280" y="2616512"/>
                  <a:ext cx="21744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823B8B94-2E49-418E-B818-510281EDC16F}"/>
                    </a:ext>
                  </a:extLst>
                </p14:cNvPr>
                <p14:cNvContentPartPr/>
                <p14:nvPr/>
              </p14:nvContentPartPr>
              <p14:xfrm>
                <a:off x="10164480" y="2768432"/>
                <a:ext cx="338040" cy="42624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823B8B94-2E49-418E-B818-510281EDC16F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10146480" y="2750432"/>
                  <a:ext cx="373680" cy="46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07701AF9-4ACD-4F01-B385-7F4B014CA1F1}"/>
                    </a:ext>
                  </a:extLst>
                </p14:cNvPr>
                <p14:cNvContentPartPr/>
                <p14:nvPr/>
              </p14:nvContentPartPr>
              <p14:xfrm>
                <a:off x="10798800" y="2832152"/>
                <a:ext cx="174960" cy="30420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07701AF9-4ACD-4F01-B385-7F4B014CA1F1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10780800" y="2814152"/>
                  <a:ext cx="210600" cy="33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5A940299-4E84-404C-BBEE-F9B57B1E55B3}"/>
                    </a:ext>
                  </a:extLst>
                </p14:cNvPr>
                <p14:cNvContentPartPr/>
                <p14:nvPr/>
              </p14:nvContentPartPr>
              <p14:xfrm>
                <a:off x="11076720" y="2807672"/>
                <a:ext cx="171360" cy="289440"/>
              </p14:xfrm>
            </p:contentPart>
          </mc:Choice>
          <mc:Fallback xmlns=""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5A940299-4E84-404C-BBEE-F9B57B1E55B3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11059080" y="2789672"/>
                  <a:ext cx="207000" cy="32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224B37E6-D7C2-4D38-831B-5198B89D7EBC}"/>
                    </a:ext>
                  </a:extLst>
                </p14:cNvPr>
                <p14:cNvContentPartPr/>
                <p14:nvPr/>
              </p14:nvContentPartPr>
              <p14:xfrm>
                <a:off x="6849600" y="3371792"/>
                <a:ext cx="260640" cy="272880"/>
              </p14:xfrm>
            </p:contentPart>
          </mc:Choice>
          <mc:Fallback xmlns=""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224B37E6-D7C2-4D38-831B-5198B89D7EBC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6831960" y="3354152"/>
                  <a:ext cx="296280" cy="30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3C97D374-58EC-45C5-9887-DF894D9CA094}"/>
                    </a:ext>
                  </a:extLst>
                </p14:cNvPr>
                <p14:cNvContentPartPr/>
                <p14:nvPr/>
              </p14:nvContentPartPr>
              <p14:xfrm>
                <a:off x="7023840" y="3440192"/>
                <a:ext cx="131040" cy="192600"/>
              </p14:xfrm>
            </p:contentPart>
          </mc:Choice>
          <mc:Fallback xmlns=""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3C97D374-58EC-45C5-9887-DF894D9CA094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7006200" y="3422552"/>
                  <a:ext cx="16668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E731D112-DF7F-41F4-B76D-F3475258CA65}"/>
                    </a:ext>
                  </a:extLst>
                </p14:cNvPr>
                <p14:cNvContentPartPr/>
                <p14:nvPr/>
              </p14:nvContentPartPr>
              <p14:xfrm>
                <a:off x="7169640" y="3413912"/>
                <a:ext cx="222120" cy="165240"/>
              </p14:xfrm>
            </p:contentPart>
          </mc:Choice>
          <mc:Fallback xmlns=""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E731D112-DF7F-41F4-B76D-F3475258CA65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7152000" y="3395912"/>
                  <a:ext cx="25776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A4C86C4C-2D92-4654-BA59-169B415CA3AE}"/>
                    </a:ext>
                  </a:extLst>
                </p14:cNvPr>
                <p14:cNvContentPartPr/>
                <p14:nvPr/>
              </p14:nvContentPartPr>
              <p14:xfrm>
                <a:off x="7262880" y="3349112"/>
                <a:ext cx="167400" cy="218160"/>
              </p14:xfrm>
            </p:contentPart>
          </mc:Choice>
          <mc:Fallback xmlns=""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A4C86C4C-2D92-4654-BA59-169B415CA3AE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7245240" y="3331472"/>
                  <a:ext cx="20304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1523B678-3333-41A0-9D0A-14FA2B015B7E}"/>
                    </a:ext>
                  </a:extLst>
                </p14:cNvPr>
                <p14:cNvContentPartPr/>
                <p14:nvPr/>
              </p14:nvContentPartPr>
              <p14:xfrm>
                <a:off x="7509120" y="3428312"/>
                <a:ext cx="124920" cy="219960"/>
              </p14:xfrm>
            </p:contentPart>
          </mc:Choice>
          <mc:Fallback xmlns=""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1523B678-3333-41A0-9D0A-14FA2B015B7E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7491480" y="3410672"/>
                  <a:ext cx="16056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171F900E-6CD7-40C7-87D6-6C76D7D3CAB8}"/>
                    </a:ext>
                  </a:extLst>
                </p14:cNvPr>
                <p14:cNvContentPartPr/>
                <p14:nvPr/>
              </p14:nvContentPartPr>
              <p14:xfrm>
                <a:off x="7659240" y="3405632"/>
                <a:ext cx="172440" cy="144360"/>
              </p14:xfrm>
            </p:contentPart>
          </mc:Choice>
          <mc:Fallback xmlns=""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171F900E-6CD7-40C7-87D6-6C76D7D3CAB8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7641240" y="3387992"/>
                  <a:ext cx="20808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BC82E4ED-90C3-4A66-B5C4-55BA17063F64}"/>
                    </a:ext>
                  </a:extLst>
                </p14:cNvPr>
                <p14:cNvContentPartPr/>
                <p14:nvPr/>
              </p14:nvContentPartPr>
              <p14:xfrm>
                <a:off x="7678320" y="3375392"/>
                <a:ext cx="242640" cy="133560"/>
              </p14:xfrm>
            </p:contentPart>
          </mc:Choice>
          <mc:Fallback xmlns=""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BC82E4ED-90C3-4A66-B5C4-55BA17063F64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7660680" y="3357752"/>
                  <a:ext cx="27828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7B4D3CB7-2875-4DE5-A4D3-4171D80C8822}"/>
                    </a:ext>
                  </a:extLst>
                </p14:cNvPr>
                <p14:cNvContentPartPr/>
                <p14:nvPr/>
              </p14:nvContentPartPr>
              <p14:xfrm>
                <a:off x="7606320" y="3457472"/>
                <a:ext cx="73440" cy="233640"/>
              </p14:xfrm>
            </p:contentPart>
          </mc:Choice>
          <mc:Fallback xmlns=""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7B4D3CB7-2875-4DE5-A4D3-4171D80C8822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7588680" y="3439832"/>
                  <a:ext cx="109080" cy="2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B6E43FEB-302D-478C-B3A3-0EC2D384D2BC}"/>
                    </a:ext>
                  </a:extLst>
                </p14:cNvPr>
                <p14:cNvContentPartPr/>
                <p14:nvPr/>
              </p14:nvContentPartPr>
              <p14:xfrm>
                <a:off x="7982160" y="3422912"/>
                <a:ext cx="133200" cy="198360"/>
              </p14:xfrm>
            </p:contentPart>
          </mc:Choice>
          <mc:Fallback xmlns=""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B6E43FEB-302D-478C-B3A3-0EC2D384D2BC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7964520" y="3405272"/>
                  <a:ext cx="16884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42380E21-0439-4A60-9843-2C7245F1F8F7}"/>
                    </a:ext>
                  </a:extLst>
                </p14:cNvPr>
                <p14:cNvContentPartPr/>
                <p14:nvPr/>
              </p14:nvContentPartPr>
              <p14:xfrm>
                <a:off x="8128320" y="3440192"/>
                <a:ext cx="175680" cy="161640"/>
              </p14:xfrm>
            </p:contentPart>
          </mc:Choice>
          <mc:Fallback xmlns="">
            <p:pic>
              <p:nvPicPr>
                <p:cNvPr id="317" name="Ink 316">
                  <a:extLst>
                    <a:ext uri="{FF2B5EF4-FFF2-40B4-BE49-F238E27FC236}">
                      <a16:creationId xmlns:a16="http://schemas.microsoft.com/office/drawing/2014/main" id="{42380E21-0439-4A60-9843-2C7245F1F8F7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8110320" y="3422552"/>
                  <a:ext cx="21132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94CBAAA2-44A1-4A60-9F9A-1B7568454442}"/>
                    </a:ext>
                  </a:extLst>
                </p14:cNvPr>
                <p14:cNvContentPartPr/>
                <p14:nvPr/>
              </p14:nvContentPartPr>
              <p14:xfrm>
                <a:off x="8193120" y="3335432"/>
                <a:ext cx="205920" cy="151560"/>
              </p14:xfrm>
            </p:contentPart>
          </mc:Choice>
          <mc:Fallback xmlns=""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94CBAAA2-44A1-4A60-9F9A-1B7568454442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8175120" y="3317792"/>
                  <a:ext cx="24156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1B7DD449-FB8D-4762-BBB2-7452F2A5774C}"/>
                    </a:ext>
                  </a:extLst>
                </p14:cNvPr>
                <p14:cNvContentPartPr/>
                <p14:nvPr/>
              </p14:nvContentPartPr>
              <p14:xfrm>
                <a:off x="8064240" y="3368192"/>
                <a:ext cx="100800" cy="221760"/>
              </p14:xfrm>
            </p:contentPart>
          </mc:Choice>
          <mc:Fallback xmlns=""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1B7DD449-FB8D-4762-BBB2-7452F2A5774C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8046600" y="3350552"/>
                  <a:ext cx="13644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5E624852-1F2D-4943-9C22-AA02A489D4A7}"/>
                    </a:ext>
                  </a:extLst>
                </p14:cNvPr>
                <p14:cNvContentPartPr/>
                <p14:nvPr/>
              </p14:nvContentPartPr>
              <p14:xfrm>
                <a:off x="8480760" y="3430112"/>
                <a:ext cx="97560" cy="190080"/>
              </p14:xfrm>
            </p:contentPart>
          </mc:Choice>
          <mc:Fallback xmlns=""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5E624852-1F2D-4943-9C22-AA02A489D4A7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8463120" y="3412472"/>
                  <a:ext cx="13320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321" name="Ink 320">
                  <a:extLst>
                    <a:ext uri="{FF2B5EF4-FFF2-40B4-BE49-F238E27FC236}">
                      <a16:creationId xmlns:a16="http://schemas.microsoft.com/office/drawing/2014/main" id="{682D872B-5C90-4C48-9A59-C26AC75DC6FE}"/>
                    </a:ext>
                  </a:extLst>
                </p14:cNvPr>
                <p14:cNvContentPartPr/>
                <p14:nvPr/>
              </p14:nvContentPartPr>
              <p14:xfrm>
                <a:off x="8583000" y="3434792"/>
                <a:ext cx="230400" cy="96120"/>
              </p14:xfrm>
            </p:contentPart>
          </mc:Choice>
          <mc:Fallback xmlns="">
            <p:pic>
              <p:nvPicPr>
                <p:cNvPr id="321" name="Ink 320">
                  <a:extLst>
                    <a:ext uri="{FF2B5EF4-FFF2-40B4-BE49-F238E27FC236}">
                      <a16:creationId xmlns:a16="http://schemas.microsoft.com/office/drawing/2014/main" id="{682D872B-5C90-4C48-9A59-C26AC75DC6FE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8565360" y="3417152"/>
                  <a:ext cx="26604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322" name="Ink 321">
                  <a:extLst>
                    <a:ext uri="{FF2B5EF4-FFF2-40B4-BE49-F238E27FC236}">
                      <a16:creationId xmlns:a16="http://schemas.microsoft.com/office/drawing/2014/main" id="{F5F71087-1FD9-4965-A19D-44933B048DAA}"/>
                    </a:ext>
                  </a:extLst>
                </p14:cNvPr>
                <p14:cNvContentPartPr/>
                <p14:nvPr/>
              </p14:nvContentPartPr>
              <p14:xfrm>
                <a:off x="8757240" y="3427592"/>
                <a:ext cx="99720" cy="95040"/>
              </p14:xfrm>
            </p:contentPart>
          </mc:Choice>
          <mc:Fallback xmlns="">
            <p:pic>
              <p:nvPicPr>
                <p:cNvPr id="322" name="Ink 321">
                  <a:extLst>
                    <a:ext uri="{FF2B5EF4-FFF2-40B4-BE49-F238E27FC236}">
                      <a16:creationId xmlns:a16="http://schemas.microsoft.com/office/drawing/2014/main" id="{F5F71087-1FD9-4965-A19D-44933B048DAA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8739600" y="3409592"/>
                  <a:ext cx="13536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A1BE6C44-8EBE-4F9E-8B82-E68C6AE6C164}"/>
                    </a:ext>
                  </a:extLst>
                </p14:cNvPr>
                <p14:cNvContentPartPr/>
                <p14:nvPr/>
              </p14:nvContentPartPr>
              <p14:xfrm>
                <a:off x="8562840" y="3470432"/>
                <a:ext cx="89640" cy="176400"/>
              </p14:xfrm>
            </p:contentPart>
          </mc:Choice>
          <mc:Fallback xmlns=""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A1BE6C44-8EBE-4F9E-8B82-E68C6AE6C164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8545200" y="3452432"/>
                  <a:ext cx="12528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326" name="Ink 325">
                  <a:extLst>
                    <a:ext uri="{FF2B5EF4-FFF2-40B4-BE49-F238E27FC236}">
                      <a16:creationId xmlns:a16="http://schemas.microsoft.com/office/drawing/2014/main" id="{00858458-07B9-4B10-B653-ADEE276885F2}"/>
                    </a:ext>
                  </a:extLst>
                </p14:cNvPr>
                <p14:cNvContentPartPr/>
                <p14:nvPr/>
              </p14:nvContentPartPr>
              <p14:xfrm>
                <a:off x="9049200" y="3316352"/>
                <a:ext cx="299160" cy="241200"/>
              </p14:xfrm>
            </p:contentPart>
          </mc:Choice>
          <mc:Fallback xmlns="">
            <p:pic>
              <p:nvPicPr>
                <p:cNvPr id="326" name="Ink 325">
                  <a:extLst>
                    <a:ext uri="{FF2B5EF4-FFF2-40B4-BE49-F238E27FC236}">
                      <a16:creationId xmlns:a16="http://schemas.microsoft.com/office/drawing/2014/main" id="{00858458-07B9-4B10-B653-ADEE276885F2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9031200" y="3298352"/>
                  <a:ext cx="33480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327" name="Ink 326">
                  <a:extLst>
                    <a:ext uri="{FF2B5EF4-FFF2-40B4-BE49-F238E27FC236}">
                      <a16:creationId xmlns:a16="http://schemas.microsoft.com/office/drawing/2014/main" id="{803AD39A-703D-4A5E-897B-C7E1225CC08E}"/>
                    </a:ext>
                  </a:extLst>
                </p14:cNvPr>
                <p14:cNvContentPartPr/>
                <p14:nvPr/>
              </p14:nvContentPartPr>
              <p14:xfrm>
                <a:off x="9247560" y="3251552"/>
                <a:ext cx="334800" cy="291960"/>
              </p14:xfrm>
            </p:contentPart>
          </mc:Choice>
          <mc:Fallback xmlns="">
            <p:pic>
              <p:nvPicPr>
                <p:cNvPr id="327" name="Ink 326">
                  <a:extLst>
                    <a:ext uri="{FF2B5EF4-FFF2-40B4-BE49-F238E27FC236}">
                      <a16:creationId xmlns:a16="http://schemas.microsoft.com/office/drawing/2014/main" id="{803AD39A-703D-4A5E-897B-C7E1225CC08E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9229920" y="3233912"/>
                  <a:ext cx="370440" cy="32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328" name="Ink 327">
                  <a:extLst>
                    <a:ext uri="{FF2B5EF4-FFF2-40B4-BE49-F238E27FC236}">
                      <a16:creationId xmlns:a16="http://schemas.microsoft.com/office/drawing/2014/main" id="{DAC8BD37-B453-4D89-9570-CB7B987F9E76}"/>
                    </a:ext>
                  </a:extLst>
                </p14:cNvPr>
                <p14:cNvContentPartPr/>
                <p14:nvPr/>
              </p14:nvContentPartPr>
              <p14:xfrm>
                <a:off x="9426120" y="3334352"/>
                <a:ext cx="316440" cy="223200"/>
              </p14:xfrm>
            </p:contentPart>
          </mc:Choice>
          <mc:Fallback xmlns="">
            <p:pic>
              <p:nvPicPr>
                <p:cNvPr id="328" name="Ink 327">
                  <a:extLst>
                    <a:ext uri="{FF2B5EF4-FFF2-40B4-BE49-F238E27FC236}">
                      <a16:creationId xmlns:a16="http://schemas.microsoft.com/office/drawing/2014/main" id="{DAC8BD37-B453-4D89-9570-CB7B987F9E76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9408120" y="3316352"/>
                  <a:ext cx="352080" cy="25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330" name="Ink 329">
                  <a:extLst>
                    <a:ext uri="{FF2B5EF4-FFF2-40B4-BE49-F238E27FC236}">
                      <a16:creationId xmlns:a16="http://schemas.microsoft.com/office/drawing/2014/main" id="{62384DC1-2413-4039-A2EC-1EA1E8E6D619}"/>
                    </a:ext>
                  </a:extLst>
                </p14:cNvPr>
                <p14:cNvContentPartPr/>
                <p14:nvPr/>
              </p14:nvContentPartPr>
              <p14:xfrm>
                <a:off x="9998520" y="3328232"/>
                <a:ext cx="230400" cy="227520"/>
              </p14:xfrm>
            </p:contentPart>
          </mc:Choice>
          <mc:Fallback xmlns="">
            <p:pic>
              <p:nvPicPr>
                <p:cNvPr id="330" name="Ink 329">
                  <a:extLst>
                    <a:ext uri="{FF2B5EF4-FFF2-40B4-BE49-F238E27FC236}">
                      <a16:creationId xmlns:a16="http://schemas.microsoft.com/office/drawing/2014/main" id="{62384DC1-2413-4039-A2EC-1EA1E8E6D619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9980520" y="3310232"/>
                  <a:ext cx="26604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331" name="Ink 330">
                  <a:extLst>
                    <a:ext uri="{FF2B5EF4-FFF2-40B4-BE49-F238E27FC236}">
                      <a16:creationId xmlns:a16="http://schemas.microsoft.com/office/drawing/2014/main" id="{AC17AA1F-3200-4C2D-BA27-34DDE4195CB0}"/>
                    </a:ext>
                  </a:extLst>
                </p14:cNvPr>
                <p14:cNvContentPartPr/>
                <p14:nvPr/>
              </p14:nvContentPartPr>
              <p14:xfrm>
                <a:off x="10292280" y="3300872"/>
                <a:ext cx="293040" cy="253800"/>
              </p14:xfrm>
            </p:contentPart>
          </mc:Choice>
          <mc:Fallback xmlns="">
            <p:pic>
              <p:nvPicPr>
                <p:cNvPr id="331" name="Ink 330">
                  <a:extLst>
                    <a:ext uri="{FF2B5EF4-FFF2-40B4-BE49-F238E27FC236}">
                      <a16:creationId xmlns:a16="http://schemas.microsoft.com/office/drawing/2014/main" id="{AC17AA1F-3200-4C2D-BA27-34DDE4195CB0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10274280" y="3282872"/>
                  <a:ext cx="32868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334" name="Ink 333">
                  <a:extLst>
                    <a:ext uri="{FF2B5EF4-FFF2-40B4-BE49-F238E27FC236}">
                      <a16:creationId xmlns:a16="http://schemas.microsoft.com/office/drawing/2014/main" id="{ED9BBC4B-3E03-4262-9073-F89FD257A471}"/>
                    </a:ext>
                  </a:extLst>
                </p14:cNvPr>
                <p14:cNvContentPartPr/>
                <p14:nvPr/>
              </p14:nvContentPartPr>
              <p14:xfrm>
                <a:off x="9712320" y="3252632"/>
                <a:ext cx="237600" cy="266040"/>
              </p14:xfrm>
            </p:contentPart>
          </mc:Choice>
          <mc:Fallback xmlns="">
            <p:pic>
              <p:nvPicPr>
                <p:cNvPr id="334" name="Ink 333">
                  <a:extLst>
                    <a:ext uri="{FF2B5EF4-FFF2-40B4-BE49-F238E27FC236}">
                      <a16:creationId xmlns:a16="http://schemas.microsoft.com/office/drawing/2014/main" id="{ED9BBC4B-3E03-4262-9073-F89FD257A471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9694680" y="3234632"/>
                  <a:ext cx="27324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335" name="Ink 334">
                  <a:extLst>
                    <a:ext uri="{FF2B5EF4-FFF2-40B4-BE49-F238E27FC236}">
                      <a16:creationId xmlns:a16="http://schemas.microsoft.com/office/drawing/2014/main" id="{715D7EE4-1697-45B2-86FE-F515584603F4}"/>
                    </a:ext>
                  </a:extLst>
                </p14:cNvPr>
                <p14:cNvContentPartPr/>
                <p14:nvPr/>
              </p14:nvContentPartPr>
              <p14:xfrm>
                <a:off x="9838320" y="3334352"/>
                <a:ext cx="77400" cy="153360"/>
              </p14:xfrm>
            </p:contentPart>
          </mc:Choice>
          <mc:Fallback xmlns="">
            <p:pic>
              <p:nvPicPr>
                <p:cNvPr id="335" name="Ink 334">
                  <a:extLst>
                    <a:ext uri="{FF2B5EF4-FFF2-40B4-BE49-F238E27FC236}">
                      <a16:creationId xmlns:a16="http://schemas.microsoft.com/office/drawing/2014/main" id="{715D7EE4-1697-45B2-86FE-F515584603F4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9820680" y="3316712"/>
                  <a:ext cx="11304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336" name="Ink 335">
                  <a:extLst>
                    <a:ext uri="{FF2B5EF4-FFF2-40B4-BE49-F238E27FC236}">
                      <a16:creationId xmlns:a16="http://schemas.microsoft.com/office/drawing/2014/main" id="{05D317C2-93A4-4F2E-9344-5A32C1848740}"/>
                    </a:ext>
                  </a:extLst>
                </p14:cNvPr>
                <p14:cNvContentPartPr/>
                <p14:nvPr/>
              </p14:nvContentPartPr>
              <p14:xfrm>
                <a:off x="10034880" y="3331832"/>
                <a:ext cx="47880" cy="156240"/>
              </p14:xfrm>
            </p:contentPart>
          </mc:Choice>
          <mc:Fallback xmlns="">
            <p:pic>
              <p:nvPicPr>
                <p:cNvPr id="336" name="Ink 335">
                  <a:extLst>
                    <a:ext uri="{FF2B5EF4-FFF2-40B4-BE49-F238E27FC236}">
                      <a16:creationId xmlns:a16="http://schemas.microsoft.com/office/drawing/2014/main" id="{05D317C2-93A4-4F2E-9344-5A32C1848740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10017240" y="3313832"/>
                  <a:ext cx="8352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337" name="Ink 336">
                  <a:extLst>
                    <a:ext uri="{FF2B5EF4-FFF2-40B4-BE49-F238E27FC236}">
                      <a16:creationId xmlns:a16="http://schemas.microsoft.com/office/drawing/2014/main" id="{7CDAC73D-09E5-41B7-BC3B-C0BEBEB9BA22}"/>
                    </a:ext>
                  </a:extLst>
                </p14:cNvPr>
                <p14:cNvContentPartPr/>
                <p14:nvPr/>
              </p14:nvContentPartPr>
              <p14:xfrm>
                <a:off x="10122000" y="3384752"/>
                <a:ext cx="45000" cy="152640"/>
              </p14:xfrm>
            </p:contentPart>
          </mc:Choice>
          <mc:Fallback xmlns="">
            <p:pic>
              <p:nvPicPr>
                <p:cNvPr id="337" name="Ink 336">
                  <a:extLst>
                    <a:ext uri="{FF2B5EF4-FFF2-40B4-BE49-F238E27FC236}">
                      <a16:creationId xmlns:a16="http://schemas.microsoft.com/office/drawing/2014/main" id="{7CDAC73D-09E5-41B7-BC3B-C0BEBEB9BA22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10104360" y="3366752"/>
                  <a:ext cx="8064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338" name="Ink 337">
                  <a:extLst>
                    <a:ext uri="{FF2B5EF4-FFF2-40B4-BE49-F238E27FC236}">
                      <a16:creationId xmlns:a16="http://schemas.microsoft.com/office/drawing/2014/main" id="{F7D73F89-F862-430C-BD41-93F7A8FB614C}"/>
                    </a:ext>
                  </a:extLst>
                </p14:cNvPr>
                <p14:cNvContentPartPr/>
                <p14:nvPr/>
              </p14:nvContentPartPr>
              <p14:xfrm>
                <a:off x="10451400" y="3369272"/>
                <a:ext cx="23760" cy="204480"/>
              </p14:xfrm>
            </p:contentPart>
          </mc:Choice>
          <mc:Fallback xmlns="">
            <p:pic>
              <p:nvPicPr>
                <p:cNvPr id="338" name="Ink 337">
                  <a:extLst>
                    <a:ext uri="{FF2B5EF4-FFF2-40B4-BE49-F238E27FC236}">
                      <a16:creationId xmlns:a16="http://schemas.microsoft.com/office/drawing/2014/main" id="{F7D73F89-F862-430C-BD41-93F7A8FB614C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10433400" y="3351272"/>
                  <a:ext cx="5940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339" name="Ink 338">
                  <a:extLst>
                    <a:ext uri="{FF2B5EF4-FFF2-40B4-BE49-F238E27FC236}">
                      <a16:creationId xmlns:a16="http://schemas.microsoft.com/office/drawing/2014/main" id="{9DD08B68-3389-48ED-A44C-3B252227E5CB}"/>
                    </a:ext>
                  </a:extLst>
                </p14:cNvPr>
                <p14:cNvContentPartPr/>
                <p14:nvPr/>
              </p14:nvContentPartPr>
              <p14:xfrm>
                <a:off x="9322800" y="3469352"/>
                <a:ext cx="84600" cy="124200"/>
              </p14:xfrm>
            </p:contentPart>
          </mc:Choice>
          <mc:Fallback xmlns="">
            <p:pic>
              <p:nvPicPr>
                <p:cNvPr id="339" name="Ink 338">
                  <a:extLst>
                    <a:ext uri="{FF2B5EF4-FFF2-40B4-BE49-F238E27FC236}">
                      <a16:creationId xmlns:a16="http://schemas.microsoft.com/office/drawing/2014/main" id="{9DD08B68-3389-48ED-A44C-3B252227E5CB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9304800" y="3451712"/>
                  <a:ext cx="12024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341" name="Ink 340">
                  <a:extLst>
                    <a:ext uri="{FF2B5EF4-FFF2-40B4-BE49-F238E27FC236}">
                      <a16:creationId xmlns:a16="http://schemas.microsoft.com/office/drawing/2014/main" id="{DF97BB33-963B-46B0-AFA0-86EB4AE166C3}"/>
                    </a:ext>
                  </a:extLst>
                </p14:cNvPr>
                <p14:cNvContentPartPr/>
                <p14:nvPr/>
              </p14:nvContentPartPr>
              <p14:xfrm>
                <a:off x="10682160" y="3250472"/>
                <a:ext cx="234360" cy="253800"/>
              </p14:xfrm>
            </p:contentPart>
          </mc:Choice>
          <mc:Fallback xmlns="">
            <p:pic>
              <p:nvPicPr>
                <p:cNvPr id="341" name="Ink 340">
                  <a:extLst>
                    <a:ext uri="{FF2B5EF4-FFF2-40B4-BE49-F238E27FC236}">
                      <a16:creationId xmlns:a16="http://schemas.microsoft.com/office/drawing/2014/main" id="{DF97BB33-963B-46B0-AFA0-86EB4AE166C3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10664520" y="3232832"/>
                  <a:ext cx="27000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342" name="Ink 341">
                  <a:extLst>
                    <a:ext uri="{FF2B5EF4-FFF2-40B4-BE49-F238E27FC236}">
                      <a16:creationId xmlns:a16="http://schemas.microsoft.com/office/drawing/2014/main" id="{0A506DCC-CBE9-4F11-BB7E-927DEEB5242F}"/>
                    </a:ext>
                  </a:extLst>
                </p14:cNvPr>
                <p14:cNvContentPartPr/>
                <p14:nvPr/>
              </p14:nvContentPartPr>
              <p14:xfrm>
                <a:off x="10794840" y="3309152"/>
                <a:ext cx="73440" cy="230040"/>
              </p14:xfrm>
            </p:contentPart>
          </mc:Choice>
          <mc:Fallback xmlns="">
            <p:pic>
              <p:nvPicPr>
                <p:cNvPr id="342" name="Ink 341">
                  <a:extLst>
                    <a:ext uri="{FF2B5EF4-FFF2-40B4-BE49-F238E27FC236}">
                      <a16:creationId xmlns:a16="http://schemas.microsoft.com/office/drawing/2014/main" id="{0A506DCC-CBE9-4F11-BB7E-927DEEB5242F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10776840" y="3291152"/>
                  <a:ext cx="10908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343" name="Ink 342">
                  <a:extLst>
                    <a:ext uri="{FF2B5EF4-FFF2-40B4-BE49-F238E27FC236}">
                      <a16:creationId xmlns:a16="http://schemas.microsoft.com/office/drawing/2014/main" id="{1CBA39B9-DF87-4DDF-AD7C-6E8BEF520AFD}"/>
                    </a:ext>
                  </a:extLst>
                </p14:cNvPr>
                <p14:cNvContentPartPr/>
                <p14:nvPr/>
              </p14:nvContentPartPr>
              <p14:xfrm>
                <a:off x="10962960" y="3335432"/>
                <a:ext cx="71280" cy="171000"/>
              </p14:xfrm>
            </p:contentPart>
          </mc:Choice>
          <mc:Fallback xmlns="">
            <p:pic>
              <p:nvPicPr>
                <p:cNvPr id="343" name="Ink 342">
                  <a:extLst>
                    <a:ext uri="{FF2B5EF4-FFF2-40B4-BE49-F238E27FC236}">
                      <a16:creationId xmlns:a16="http://schemas.microsoft.com/office/drawing/2014/main" id="{1CBA39B9-DF87-4DDF-AD7C-6E8BEF520AFD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10944960" y="3317792"/>
                  <a:ext cx="10692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344" name="Ink 343">
                  <a:extLst>
                    <a:ext uri="{FF2B5EF4-FFF2-40B4-BE49-F238E27FC236}">
                      <a16:creationId xmlns:a16="http://schemas.microsoft.com/office/drawing/2014/main" id="{3C949ECA-140D-4A0A-A3C1-50CFB29B3AA1}"/>
                    </a:ext>
                  </a:extLst>
                </p14:cNvPr>
                <p14:cNvContentPartPr/>
                <p14:nvPr/>
              </p14:nvContentPartPr>
              <p14:xfrm>
                <a:off x="11004360" y="3229592"/>
                <a:ext cx="227160" cy="302040"/>
              </p14:xfrm>
            </p:contentPart>
          </mc:Choice>
          <mc:Fallback xmlns="">
            <p:pic>
              <p:nvPicPr>
                <p:cNvPr id="344" name="Ink 343">
                  <a:extLst>
                    <a:ext uri="{FF2B5EF4-FFF2-40B4-BE49-F238E27FC236}">
                      <a16:creationId xmlns:a16="http://schemas.microsoft.com/office/drawing/2014/main" id="{3C949ECA-140D-4A0A-A3C1-50CFB29B3AA1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10986720" y="3211952"/>
                  <a:ext cx="262800" cy="33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345" name="Ink 344">
                  <a:extLst>
                    <a:ext uri="{FF2B5EF4-FFF2-40B4-BE49-F238E27FC236}">
                      <a16:creationId xmlns:a16="http://schemas.microsoft.com/office/drawing/2014/main" id="{0B281289-5655-41EA-80B4-C889685E19F2}"/>
                    </a:ext>
                  </a:extLst>
                </p14:cNvPr>
                <p14:cNvContentPartPr/>
                <p14:nvPr/>
              </p14:nvContentPartPr>
              <p14:xfrm>
                <a:off x="11020560" y="3292592"/>
                <a:ext cx="133920" cy="199080"/>
              </p14:xfrm>
            </p:contentPart>
          </mc:Choice>
          <mc:Fallback xmlns="">
            <p:pic>
              <p:nvPicPr>
                <p:cNvPr id="345" name="Ink 344">
                  <a:extLst>
                    <a:ext uri="{FF2B5EF4-FFF2-40B4-BE49-F238E27FC236}">
                      <a16:creationId xmlns:a16="http://schemas.microsoft.com/office/drawing/2014/main" id="{0B281289-5655-41EA-80B4-C889685E19F2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11002920" y="3274592"/>
                  <a:ext cx="16956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346" name="Ink 345">
                  <a:extLst>
                    <a:ext uri="{FF2B5EF4-FFF2-40B4-BE49-F238E27FC236}">
                      <a16:creationId xmlns:a16="http://schemas.microsoft.com/office/drawing/2014/main" id="{7CE5F698-30C8-4B29-B142-ED82C4576CD2}"/>
                    </a:ext>
                  </a:extLst>
                </p14:cNvPr>
                <p14:cNvContentPartPr/>
                <p14:nvPr/>
              </p14:nvContentPartPr>
              <p14:xfrm>
                <a:off x="11174640" y="3360992"/>
                <a:ext cx="31680" cy="111600"/>
              </p14:xfrm>
            </p:contentPart>
          </mc:Choice>
          <mc:Fallback xmlns="">
            <p:pic>
              <p:nvPicPr>
                <p:cNvPr id="346" name="Ink 345">
                  <a:extLst>
                    <a:ext uri="{FF2B5EF4-FFF2-40B4-BE49-F238E27FC236}">
                      <a16:creationId xmlns:a16="http://schemas.microsoft.com/office/drawing/2014/main" id="{7CE5F698-30C8-4B29-B142-ED82C4576CD2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11157000" y="3342992"/>
                  <a:ext cx="6732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348" name="Ink 347">
                  <a:extLst>
                    <a:ext uri="{FF2B5EF4-FFF2-40B4-BE49-F238E27FC236}">
                      <a16:creationId xmlns:a16="http://schemas.microsoft.com/office/drawing/2014/main" id="{6DE1E20D-3989-4B1E-B506-573427FECE78}"/>
                    </a:ext>
                  </a:extLst>
                </p14:cNvPr>
                <p14:cNvContentPartPr/>
                <p14:nvPr/>
              </p14:nvContentPartPr>
              <p14:xfrm>
                <a:off x="6749520" y="3608672"/>
                <a:ext cx="180720" cy="222480"/>
              </p14:xfrm>
            </p:contentPart>
          </mc:Choice>
          <mc:Fallback xmlns="">
            <p:pic>
              <p:nvPicPr>
                <p:cNvPr id="348" name="Ink 347">
                  <a:extLst>
                    <a:ext uri="{FF2B5EF4-FFF2-40B4-BE49-F238E27FC236}">
                      <a16:creationId xmlns:a16="http://schemas.microsoft.com/office/drawing/2014/main" id="{6DE1E20D-3989-4B1E-B506-573427FECE78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6731520" y="3591032"/>
                  <a:ext cx="21636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349" name="Ink 348">
                  <a:extLst>
                    <a:ext uri="{FF2B5EF4-FFF2-40B4-BE49-F238E27FC236}">
                      <a16:creationId xmlns:a16="http://schemas.microsoft.com/office/drawing/2014/main" id="{7478D6E7-8F83-44AC-82EC-9FDBB292A926}"/>
                    </a:ext>
                  </a:extLst>
                </p14:cNvPr>
                <p14:cNvContentPartPr/>
                <p14:nvPr/>
              </p14:nvContentPartPr>
              <p14:xfrm>
                <a:off x="7151280" y="3652952"/>
                <a:ext cx="182160" cy="237240"/>
              </p14:xfrm>
            </p:contentPart>
          </mc:Choice>
          <mc:Fallback xmlns="">
            <p:pic>
              <p:nvPicPr>
                <p:cNvPr id="349" name="Ink 348">
                  <a:extLst>
                    <a:ext uri="{FF2B5EF4-FFF2-40B4-BE49-F238E27FC236}">
                      <a16:creationId xmlns:a16="http://schemas.microsoft.com/office/drawing/2014/main" id="{7478D6E7-8F83-44AC-82EC-9FDBB292A926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7133640" y="3634952"/>
                  <a:ext cx="217800" cy="27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350" name="Ink 349">
                  <a:extLst>
                    <a:ext uri="{FF2B5EF4-FFF2-40B4-BE49-F238E27FC236}">
                      <a16:creationId xmlns:a16="http://schemas.microsoft.com/office/drawing/2014/main" id="{9C285017-EA06-4DA6-A212-45AE1C1F9BF3}"/>
                    </a:ext>
                  </a:extLst>
                </p14:cNvPr>
                <p14:cNvContentPartPr/>
                <p14:nvPr/>
              </p14:nvContentPartPr>
              <p14:xfrm>
                <a:off x="7381680" y="3741152"/>
                <a:ext cx="190800" cy="216000"/>
              </p14:xfrm>
            </p:contentPart>
          </mc:Choice>
          <mc:Fallback xmlns="">
            <p:pic>
              <p:nvPicPr>
                <p:cNvPr id="350" name="Ink 349">
                  <a:extLst>
                    <a:ext uri="{FF2B5EF4-FFF2-40B4-BE49-F238E27FC236}">
                      <a16:creationId xmlns:a16="http://schemas.microsoft.com/office/drawing/2014/main" id="{9C285017-EA06-4DA6-A212-45AE1C1F9BF3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7363680" y="3723512"/>
                  <a:ext cx="22644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351" name="Ink 350">
                  <a:extLst>
                    <a:ext uri="{FF2B5EF4-FFF2-40B4-BE49-F238E27FC236}">
                      <a16:creationId xmlns:a16="http://schemas.microsoft.com/office/drawing/2014/main" id="{5180675A-28F0-4C15-B599-9EAE24F562B3}"/>
                    </a:ext>
                  </a:extLst>
                </p14:cNvPr>
                <p14:cNvContentPartPr/>
                <p14:nvPr/>
              </p14:nvContentPartPr>
              <p14:xfrm>
                <a:off x="7669680" y="3713792"/>
                <a:ext cx="106200" cy="198000"/>
              </p14:xfrm>
            </p:contentPart>
          </mc:Choice>
          <mc:Fallback xmlns="">
            <p:pic>
              <p:nvPicPr>
                <p:cNvPr id="351" name="Ink 350">
                  <a:extLst>
                    <a:ext uri="{FF2B5EF4-FFF2-40B4-BE49-F238E27FC236}">
                      <a16:creationId xmlns:a16="http://schemas.microsoft.com/office/drawing/2014/main" id="{5180675A-28F0-4C15-B599-9EAE24F562B3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7652040" y="3696152"/>
                  <a:ext cx="14184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352" name="Ink 351">
                  <a:extLst>
                    <a:ext uri="{FF2B5EF4-FFF2-40B4-BE49-F238E27FC236}">
                      <a16:creationId xmlns:a16="http://schemas.microsoft.com/office/drawing/2014/main" id="{3967D713-4003-457B-AB48-32293B3CE5F9}"/>
                    </a:ext>
                  </a:extLst>
                </p14:cNvPr>
                <p14:cNvContentPartPr/>
                <p14:nvPr/>
              </p14:nvContentPartPr>
              <p14:xfrm>
                <a:off x="7889640" y="3736472"/>
                <a:ext cx="191880" cy="180720"/>
              </p14:xfrm>
            </p:contentPart>
          </mc:Choice>
          <mc:Fallback xmlns="">
            <p:pic>
              <p:nvPicPr>
                <p:cNvPr id="352" name="Ink 351">
                  <a:extLst>
                    <a:ext uri="{FF2B5EF4-FFF2-40B4-BE49-F238E27FC236}">
                      <a16:creationId xmlns:a16="http://schemas.microsoft.com/office/drawing/2014/main" id="{3967D713-4003-457B-AB48-32293B3CE5F9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7871640" y="3718472"/>
                  <a:ext cx="22752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353" name="Ink 352">
                  <a:extLst>
                    <a:ext uri="{FF2B5EF4-FFF2-40B4-BE49-F238E27FC236}">
                      <a16:creationId xmlns:a16="http://schemas.microsoft.com/office/drawing/2014/main" id="{0E336787-25D6-45AE-8893-6BB5F3C1BDC2}"/>
                    </a:ext>
                  </a:extLst>
                </p14:cNvPr>
                <p14:cNvContentPartPr/>
                <p14:nvPr/>
              </p14:nvContentPartPr>
              <p14:xfrm>
                <a:off x="8173320" y="3650792"/>
                <a:ext cx="389880" cy="265680"/>
              </p14:xfrm>
            </p:contentPart>
          </mc:Choice>
          <mc:Fallback xmlns="">
            <p:pic>
              <p:nvPicPr>
                <p:cNvPr id="353" name="Ink 352">
                  <a:extLst>
                    <a:ext uri="{FF2B5EF4-FFF2-40B4-BE49-F238E27FC236}">
                      <a16:creationId xmlns:a16="http://schemas.microsoft.com/office/drawing/2014/main" id="{0E336787-25D6-45AE-8893-6BB5F3C1BDC2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8155680" y="3632792"/>
                  <a:ext cx="425520" cy="30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354" name="Ink 353">
                  <a:extLst>
                    <a:ext uri="{FF2B5EF4-FFF2-40B4-BE49-F238E27FC236}">
                      <a16:creationId xmlns:a16="http://schemas.microsoft.com/office/drawing/2014/main" id="{03F41A2C-CA64-48CA-BA1B-25F9745B42DB}"/>
                    </a:ext>
                  </a:extLst>
                </p14:cNvPr>
                <p14:cNvContentPartPr/>
                <p14:nvPr/>
              </p14:nvContentPartPr>
              <p14:xfrm>
                <a:off x="8756160" y="3606152"/>
                <a:ext cx="214920" cy="283680"/>
              </p14:xfrm>
            </p:contentPart>
          </mc:Choice>
          <mc:Fallback xmlns="">
            <p:pic>
              <p:nvPicPr>
                <p:cNvPr id="354" name="Ink 353">
                  <a:extLst>
                    <a:ext uri="{FF2B5EF4-FFF2-40B4-BE49-F238E27FC236}">
                      <a16:creationId xmlns:a16="http://schemas.microsoft.com/office/drawing/2014/main" id="{03F41A2C-CA64-48CA-BA1B-25F9745B42DB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8738160" y="3588152"/>
                  <a:ext cx="250560" cy="31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355" name="Ink 354">
                  <a:extLst>
                    <a:ext uri="{FF2B5EF4-FFF2-40B4-BE49-F238E27FC236}">
                      <a16:creationId xmlns:a16="http://schemas.microsoft.com/office/drawing/2014/main" id="{96F0DC9A-E06C-4211-A92D-5D6A0AFDF7F6}"/>
                    </a:ext>
                  </a:extLst>
                </p14:cNvPr>
                <p14:cNvContentPartPr/>
                <p14:nvPr/>
              </p14:nvContentPartPr>
              <p14:xfrm>
                <a:off x="9073320" y="3637112"/>
                <a:ext cx="264960" cy="258480"/>
              </p14:xfrm>
            </p:contentPart>
          </mc:Choice>
          <mc:Fallback xmlns="">
            <p:pic>
              <p:nvPicPr>
                <p:cNvPr id="355" name="Ink 354">
                  <a:extLst>
                    <a:ext uri="{FF2B5EF4-FFF2-40B4-BE49-F238E27FC236}">
                      <a16:creationId xmlns:a16="http://schemas.microsoft.com/office/drawing/2014/main" id="{96F0DC9A-E06C-4211-A92D-5D6A0AFDF7F6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9055680" y="3619112"/>
                  <a:ext cx="300600" cy="29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356" name="Ink 355">
                  <a:extLst>
                    <a:ext uri="{FF2B5EF4-FFF2-40B4-BE49-F238E27FC236}">
                      <a16:creationId xmlns:a16="http://schemas.microsoft.com/office/drawing/2014/main" id="{6F0B2CC5-1A51-4AB6-8B1B-D085502829A2}"/>
                    </a:ext>
                  </a:extLst>
                </p14:cNvPr>
                <p14:cNvContentPartPr/>
                <p14:nvPr/>
              </p14:nvContentPartPr>
              <p14:xfrm>
                <a:off x="9477960" y="3625952"/>
                <a:ext cx="410040" cy="202320"/>
              </p14:xfrm>
            </p:contentPart>
          </mc:Choice>
          <mc:Fallback xmlns="">
            <p:pic>
              <p:nvPicPr>
                <p:cNvPr id="356" name="Ink 355">
                  <a:extLst>
                    <a:ext uri="{FF2B5EF4-FFF2-40B4-BE49-F238E27FC236}">
                      <a16:creationId xmlns:a16="http://schemas.microsoft.com/office/drawing/2014/main" id="{6F0B2CC5-1A51-4AB6-8B1B-D085502829A2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9460320" y="3607952"/>
                  <a:ext cx="44568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357" name="Ink 356">
                  <a:extLst>
                    <a:ext uri="{FF2B5EF4-FFF2-40B4-BE49-F238E27FC236}">
                      <a16:creationId xmlns:a16="http://schemas.microsoft.com/office/drawing/2014/main" id="{9D35B16B-B9ED-4E88-BDB2-385A4542CFBE}"/>
                    </a:ext>
                  </a:extLst>
                </p14:cNvPr>
                <p14:cNvContentPartPr/>
                <p14:nvPr/>
              </p14:nvContentPartPr>
              <p14:xfrm>
                <a:off x="9943800" y="3625232"/>
                <a:ext cx="129240" cy="187200"/>
              </p14:xfrm>
            </p:contentPart>
          </mc:Choice>
          <mc:Fallback xmlns="">
            <p:pic>
              <p:nvPicPr>
                <p:cNvPr id="357" name="Ink 356">
                  <a:extLst>
                    <a:ext uri="{FF2B5EF4-FFF2-40B4-BE49-F238E27FC236}">
                      <a16:creationId xmlns:a16="http://schemas.microsoft.com/office/drawing/2014/main" id="{9D35B16B-B9ED-4E88-BDB2-385A4542CFBE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9925800" y="3607232"/>
                  <a:ext cx="16488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358" name="Ink 357">
                  <a:extLst>
                    <a:ext uri="{FF2B5EF4-FFF2-40B4-BE49-F238E27FC236}">
                      <a16:creationId xmlns:a16="http://schemas.microsoft.com/office/drawing/2014/main" id="{951AB567-E05E-4DB5-8E3F-D633F3D4E390}"/>
                    </a:ext>
                  </a:extLst>
                </p14:cNvPr>
                <p14:cNvContentPartPr/>
                <p14:nvPr/>
              </p14:nvContentPartPr>
              <p14:xfrm>
                <a:off x="10069080" y="3638912"/>
                <a:ext cx="222120" cy="282600"/>
              </p14:xfrm>
            </p:contentPart>
          </mc:Choice>
          <mc:Fallback xmlns="">
            <p:pic>
              <p:nvPicPr>
                <p:cNvPr id="358" name="Ink 357">
                  <a:extLst>
                    <a:ext uri="{FF2B5EF4-FFF2-40B4-BE49-F238E27FC236}">
                      <a16:creationId xmlns:a16="http://schemas.microsoft.com/office/drawing/2014/main" id="{951AB567-E05E-4DB5-8E3F-D633F3D4E390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10051440" y="3621272"/>
                  <a:ext cx="257760" cy="31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359" name="Ink 358">
                  <a:extLst>
                    <a:ext uri="{FF2B5EF4-FFF2-40B4-BE49-F238E27FC236}">
                      <a16:creationId xmlns:a16="http://schemas.microsoft.com/office/drawing/2014/main" id="{9DE8AB28-E0C5-43C1-A08D-CC54E27F6475}"/>
                    </a:ext>
                  </a:extLst>
                </p14:cNvPr>
                <p14:cNvContentPartPr/>
                <p14:nvPr/>
              </p14:nvContentPartPr>
              <p14:xfrm>
                <a:off x="10355280" y="3615512"/>
                <a:ext cx="346680" cy="269280"/>
              </p14:xfrm>
            </p:contentPart>
          </mc:Choice>
          <mc:Fallback xmlns="">
            <p:pic>
              <p:nvPicPr>
                <p:cNvPr id="359" name="Ink 358">
                  <a:extLst>
                    <a:ext uri="{FF2B5EF4-FFF2-40B4-BE49-F238E27FC236}">
                      <a16:creationId xmlns:a16="http://schemas.microsoft.com/office/drawing/2014/main" id="{9DE8AB28-E0C5-43C1-A08D-CC54E27F6475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10337280" y="3597512"/>
                  <a:ext cx="382320" cy="30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360" name="Ink 359">
                  <a:extLst>
                    <a:ext uri="{FF2B5EF4-FFF2-40B4-BE49-F238E27FC236}">
                      <a16:creationId xmlns:a16="http://schemas.microsoft.com/office/drawing/2014/main" id="{EC7A862F-A10B-4886-859F-454CA32ED3B7}"/>
                    </a:ext>
                  </a:extLst>
                </p14:cNvPr>
                <p14:cNvContentPartPr/>
                <p14:nvPr/>
              </p14:nvContentPartPr>
              <p14:xfrm>
                <a:off x="10803480" y="3616232"/>
                <a:ext cx="147600" cy="212760"/>
              </p14:xfrm>
            </p:contentPart>
          </mc:Choice>
          <mc:Fallback xmlns="">
            <p:pic>
              <p:nvPicPr>
                <p:cNvPr id="360" name="Ink 359">
                  <a:extLst>
                    <a:ext uri="{FF2B5EF4-FFF2-40B4-BE49-F238E27FC236}">
                      <a16:creationId xmlns:a16="http://schemas.microsoft.com/office/drawing/2014/main" id="{EC7A862F-A10B-4886-859F-454CA32ED3B7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10785480" y="3598232"/>
                  <a:ext cx="18324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361" name="Ink 360">
                  <a:extLst>
                    <a:ext uri="{FF2B5EF4-FFF2-40B4-BE49-F238E27FC236}">
                      <a16:creationId xmlns:a16="http://schemas.microsoft.com/office/drawing/2014/main" id="{0A67226F-F7E6-4DD3-95BB-06A1F0E39AC5}"/>
                    </a:ext>
                  </a:extLst>
                </p14:cNvPr>
                <p14:cNvContentPartPr/>
                <p14:nvPr/>
              </p14:nvContentPartPr>
              <p14:xfrm>
                <a:off x="9419640" y="3562592"/>
                <a:ext cx="144360" cy="260280"/>
              </p14:xfrm>
            </p:contentPart>
          </mc:Choice>
          <mc:Fallback xmlns="">
            <p:pic>
              <p:nvPicPr>
                <p:cNvPr id="361" name="Ink 360">
                  <a:extLst>
                    <a:ext uri="{FF2B5EF4-FFF2-40B4-BE49-F238E27FC236}">
                      <a16:creationId xmlns:a16="http://schemas.microsoft.com/office/drawing/2014/main" id="{0A67226F-F7E6-4DD3-95BB-06A1F0E39AC5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9401640" y="3544592"/>
                  <a:ext cx="180000" cy="29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363" name="Ink 362">
                  <a:extLst>
                    <a:ext uri="{FF2B5EF4-FFF2-40B4-BE49-F238E27FC236}">
                      <a16:creationId xmlns:a16="http://schemas.microsoft.com/office/drawing/2014/main" id="{0EDF9FA9-A179-4EEF-BC49-8ACA9F79B410}"/>
                    </a:ext>
                  </a:extLst>
                </p14:cNvPr>
                <p14:cNvContentPartPr/>
                <p14:nvPr/>
              </p14:nvContentPartPr>
              <p14:xfrm>
                <a:off x="10990320" y="3646472"/>
                <a:ext cx="207000" cy="245160"/>
              </p14:xfrm>
            </p:contentPart>
          </mc:Choice>
          <mc:Fallback xmlns="">
            <p:pic>
              <p:nvPicPr>
                <p:cNvPr id="363" name="Ink 362">
                  <a:extLst>
                    <a:ext uri="{FF2B5EF4-FFF2-40B4-BE49-F238E27FC236}">
                      <a16:creationId xmlns:a16="http://schemas.microsoft.com/office/drawing/2014/main" id="{0EDF9FA9-A179-4EEF-BC49-8ACA9F79B410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10972680" y="3628472"/>
                  <a:ext cx="242640" cy="28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370" name="Ink 369">
                  <a:extLst>
                    <a:ext uri="{FF2B5EF4-FFF2-40B4-BE49-F238E27FC236}">
                      <a16:creationId xmlns:a16="http://schemas.microsoft.com/office/drawing/2014/main" id="{F92E9F86-2658-4FD1-9EE4-C4EB6661A324}"/>
                    </a:ext>
                  </a:extLst>
                </p14:cNvPr>
                <p14:cNvContentPartPr/>
                <p14:nvPr/>
              </p14:nvContentPartPr>
              <p14:xfrm>
                <a:off x="9432240" y="2476472"/>
                <a:ext cx="35640" cy="91440"/>
              </p14:xfrm>
            </p:contentPart>
          </mc:Choice>
          <mc:Fallback xmlns="">
            <p:pic>
              <p:nvPicPr>
                <p:cNvPr id="370" name="Ink 369">
                  <a:extLst>
                    <a:ext uri="{FF2B5EF4-FFF2-40B4-BE49-F238E27FC236}">
                      <a16:creationId xmlns:a16="http://schemas.microsoft.com/office/drawing/2014/main" id="{F92E9F86-2658-4FD1-9EE4-C4EB6661A324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9414240" y="2458832"/>
                  <a:ext cx="7128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371" name="Ink 370">
                  <a:extLst>
                    <a:ext uri="{FF2B5EF4-FFF2-40B4-BE49-F238E27FC236}">
                      <a16:creationId xmlns:a16="http://schemas.microsoft.com/office/drawing/2014/main" id="{14352DAF-E044-4573-AD2C-FC114011611F}"/>
                    </a:ext>
                  </a:extLst>
                </p14:cNvPr>
                <p14:cNvContentPartPr/>
                <p14:nvPr/>
              </p14:nvContentPartPr>
              <p14:xfrm>
                <a:off x="9412800" y="2739632"/>
                <a:ext cx="32760" cy="71640"/>
              </p14:xfrm>
            </p:contentPart>
          </mc:Choice>
          <mc:Fallback xmlns="">
            <p:pic>
              <p:nvPicPr>
                <p:cNvPr id="371" name="Ink 370">
                  <a:extLst>
                    <a:ext uri="{FF2B5EF4-FFF2-40B4-BE49-F238E27FC236}">
                      <a16:creationId xmlns:a16="http://schemas.microsoft.com/office/drawing/2014/main" id="{14352DAF-E044-4573-AD2C-FC114011611F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9395160" y="2721632"/>
                  <a:ext cx="6840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372" name="Ink 371">
                  <a:extLst>
                    <a:ext uri="{FF2B5EF4-FFF2-40B4-BE49-F238E27FC236}">
                      <a16:creationId xmlns:a16="http://schemas.microsoft.com/office/drawing/2014/main" id="{776B164D-567F-400D-9E72-106184234C7C}"/>
                    </a:ext>
                  </a:extLst>
                </p14:cNvPr>
                <p14:cNvContentPartPr/>
                <p14:nvPr/>
              </p14:nvContentPartPr>
              <p14:xfrm>
                <a:off x="9380400" y="3012152"/>
                <a:ext cx="19440" cy="60840"/>
              </p14:xfrm>
            </p:contentPart>
          </mc:Choice>
          <mc:Fallback xmlns="">
            <p:pic>
              <p:nvPicPr>
                <p:cNvPr id="372" name="Ink 371">
                  <a:extLst>
                    <a:ext uri="{FF2B5EF4-FFF2-40B4-BE49-F238E27FC236}">
                      <a16:creationId xmlns:a16="http://schemas.microsoft.com/office/drawing/2014/main" id="{776B164D-567F-400D-9E72-106184234C7C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9362760" y="2994512"/>
                  <a:ext cx="5508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379" name="Ink 378">
                  <a:extLst>
                    <a:ext uri="{FF2B5EF4-FFF2-40B4-BE49-F238E27FC236}">
                      <a16:creationId xmlns:a16="http://schemas.microsoft.com/office/drawing/2014/main" id="{5B6154D0-FA65-4815-AFED-5DC696CBCE7C}"/>
                    </a:ext>
                  </a:extLst>
                </p14:cNvPr>
                <p14:cNvContentPartPr/>
                <p14:nvPr/>
              </p14:nvContentPartPr>
              <p14:xfrm>
                <a:off x="9751200" y="2556032"/>
                <a:ext cx="48240" cy="59760"/>
              </p14:xfrm>
            </p:contentPart>
          </mc:Choice>
          <mc:Fallback xmlns="">
            <p:pic>
              <p:nvPicPr>
                <p:cNvPr id="379" name="Ink 378">
                  <a:extLst>
                    <a:ext uri="{FF2B5EF4-FFF2-40B4-BE49-F238E27FC236}">
                      <a16:creationId xmlns:a16="http://schemas.microsoft.com/office/drawing/2014/main" id="{5B6154D0-FA65-4815-AFED-5DC696CBCE7C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9733560" y="2538392"/>
                  <a:ext cx="8388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380" name="Ink 379">
                  <a:extLst>
                    <a:ext uri="{FF2B5EF4-FFF2-40B4-BE49-F238E27FC236}">
                      <a16:creationId xmlns:a16="http://schemas.microsoft.com/office/drawing/2014/main" id="{F6468990-BD1C-48D3-B6FE-C33D8CFAB221}"/>
                    </a:ext>
                  </a:extLst>
                </p14:cNvPr>
                <p14:cNvContentPartPr/>
                <p14:nvPr/>
              </p14:nvContentPartPr>
              <p14:xfrm>
                <a:off x="9753000" y="2790032"/>
                <a:ext cx="12960" cy="57240"/>
              </p14:xfrm>
            </p:contentPart>
          </mc:Choice>
          <mc:Fallback xmlns="">
            <p:pic>
              <p:nvPicPr>
                <p:cNvPr id="380" name="Ink 379">
                  <a:extLst>
                    <a:ext uri="{FF2B5EF4-FFF2-40B4-BE49-F238E27FC236}">
                      <a16:creationId xmlns:a16="http://schemas.microsoft.com/office/drawing/2014/main" id="{F6468990-BD1C-48D3-B6FE-C33D8CFAB221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9735360" y="2772032"/>
                  <a:ext cx="4860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381" name="Ink 380">
                  <a:extLst>
                    <a:ext uri="{FF2B5EF4-FFF2-40B4-BE49-F238E27FC236}">
                      <a16:creationId xmlns:a16="http://schemas.microsoft.com/office/drawing/2014/main" id="{D2ACADDF-CD61-4910-B8C5-412206C7EC17}"/>
                    </a:ext>
                  </a:extLst>
                </p14:cNvPr>
                <p14:cNvContentPartPr/>
                <p14:nvPr/>
              </p14:nvContentPartPr>
              <p14:xfrm>
                <a:off x="9722760" y="3042752"/>
                <a:ext cx="16560" cy="27000"/>
              </p14:xfrm>
            </p:contentPart>
          </mc:Choice>
          <mc:Fallback xmlns="">
            <p:pic>
              <p:nvPicPr>
                <p:cNvPr id="381" name="Ink 380">
                  <a:extLst>
                    <a:ext uri="{FF2B5EF4-FFF2-40B4-BE49-F238E27FC236}">
                      <a16:creationId xmlns:a16="http://schemas.microsoft.com/office/drawing/2014/main" id="{D2ACADDF-CD61-4910-B8C5-412206C7EC17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9705120" y="3025112"/>
                  <a:ext cx="5220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382" name="Ink 381">
                  <a:extLst>
                    <a:ext uri="{FF2B5EF4-FFF2-40B4-BE49-F238E27FC236}">
                      <a16:creationId xmlns:a16="http://schemas.microsoft.com/office/drawing/2014/main" id="{B51EDFDB-FAAE-4B58-8EB1-4DB3D767A5C3}"/>
                    </a:ext>
                  </a:extLst>
                </p14:cNvPr>
                <p14:cNvContentPartPr/>
                <p14:nvPr/>
              </p14:nvContentPartPr>
              <p14:xfrm>
                <a:off x="9099600" y="2576912"/>
                <a:ext cx="41040" cy="68400"/>
              </p14:xfrm>
            </p:contentPart>
          </mc:Choice>
          <mc:Fallback xmlns="">
            <p:pic>
              <p:nvPicPr>
                <p:cNvPr id="382" name="Ink 381">
                  <a:extLst>
                    <a:ext uri="{FF2B5EF4-FFF2-40B4-BE49-F238E27FC236}">
                      <a16:creationId xmlns:a16="http://schemas.microsoft.com/office/drawing/2014/main" id="{B51EDFDB-FAAE-4B58-8EB1-4DB3D767A5C3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9081960" y="2558912"/>
                  <a:ext cx="7668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383" name="Ink 382">
                  <a:extLst>
                    <a:ext uri="{FF2B5EF4-FFF2-40B4-BE49-F238E27FC236}">
                      <a16:creationId xmlns:a16="http://schemas.microsoft.com/office/drawing/2014/main" id="{7082F5A9-D041-4B53-A6A5-523F55CAEAD1}"/>
                    </a:ext>
                  </a:extLst>
                </p14:cNvPr>
                <p14:cNvContentPartPr/>
                <p14:nvPr/>
              </p14:nvContentPartPr>
              <p14:xfrm>
                <a:off x="9101760" y="2796872"/>
                <a:ext cx="17640" cy="35280"/>
              </p14:xfrm>
            </p:contentPart>
          </mc:Choice>
          <mc:Fallback xmlns="">
            <p:pic>
              <p:nvPicPr>
                <p:cNvPr id="383" name="Ink 382">
                  <a:extLst>
                    <a:ext uri="{FF2B5EF4-FFF2-40B4-BE49-F238E27FC236}">
                      <a16:creationId xmlns:a16="http://schemas.microsoft.com/office/drawing/2014/main" id="{7082F5A9-D041-4B53-A6A5-523F55CAEAD1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9084120" y="2778872"/>
                  <a:ext cx="5328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384" name="Ink 383">
                  <a:extLst>
                    <a:ext uri="{FF2B5EF4-FFF2-40B4-BE49-F238E27FC236}">
                      <a16:creationId xmlns:a16="http://schemas.microsoft.com/office/drawing/2014/main" id="{2E0227A1-286B-455E-ACB8-54E618B5F71D}"/>
                    </a:ext>
                  </a:extLst>
                </p14:cNvPr>
                <p14:cNvContentPartPr/>
                <p14:nvPr/>
              </p14:nvContentPartPr>
              <p14:xfrm>
                <a:off x="9059280" y="3065792"/>
                <a:ext cx="21600" cy="32040"/>
              </p14:xfrm>
            </p:contentPart>
          </mc:Choice>
          <mc:Fallback xmlns="">
            <p:pic>
              <p:nvPicPr>
                <p:cNvPr id="384" name="Ink 383">
                  <a:extLst>
                    <a:ext uri="{FF2B5EF4-FFF2-40B4-BE49-F238E27FC236}">
                      <a16:creationId xmlns:a16="http://schemas.microsoft.com/office/drawing/2014/main" id="{2E0227A1-286B-455E-ACB8-54E618B5F71D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9041280" y="3048152"/>
                  <a:ext cx="57240" cy="67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5" name="Group 414">
            <a:extLst>
              <a:ext uri="{FF2B5EF4-FFF2-40B4-BE49-F238E27FC236}">
                <a16:creationId xmlns:a16="http://schemas.microsoft.com/office/drawing/2014/main" id="{A19AA4C5-EDCF-4FE8-816D-88B27FAB129D}"/>
              </a:ext>
            </a:extLst>
          </p:cNvPr>
          <p:cNvGrpSpPr/>
          <p:nvPr/>
        </p:nvGrpSpPr>
        <p:grpSpPr>
          <a:xfrm>
            <a:off x="11435198" y="3571763"/>
            <a:ext cx="603000" cy="647280"/>
            <a:chOff x="11431320" y="3186752"/>
            <a:chExt cx="603000" cy="647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8">
              <p14:nvContentPartPr>
                <p14:cNvPr id="407" name="Ink 406">
                  <a:extLst>
                    <a:ext uri="{FF2B5EF4-FFF2-40B4-BE49-F238E27FC236}">
                      <a16:creationId xmlns:a16="http://schemas.microsoft.com/office/drawing/2014/main" id="{BE904011-D48B-44BD-8F4A-95DB1D766A50}"/>
                    </a:ext>
                  </a:extLst>
                </p14:cNvPr>
                <p14:cNvContentPartPr/>
                <p14:nvPr/>
              </p14:nvContentPartPr>
              <p14:xfrm>
                <a:off x="11460480" y="3186752"/>
                <a:ext cx="112680" cy="303840"/>
              </p14:xfrm>
            </p:contentPart>
          </mc:Choice>
          <mc:Fallback xmlns="">
            <p:pic>
              <p:nvPicPr>
                <p:cNvPr id="407" name="Ink 406">
                  <a:extLst>
                    <a:ext uri="{FF2B5EF4-FFF2-40B4-BE49-F238E27FC236}">
                      <a16:creationId xmlns:a16="http://schemas.microsoft.com/office/drawing/2014/main" id="{BE904011-D48B-44BD-8F4A-95DB1D766A50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11442480" y="3169112"/>
                  <a:ext cx="148320" cy="33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0">
              <p14:nvContentPartPr>
                <p14:cNvPr id="408" name="Ink 407">
                  <a:extLst>
                    <a:ext uri="{FF2B5EF4-FFF2-40B4-BE49-F238E27FC236}">
                      <a16:creationId xmlns:a16="http://schemas.microsoft.com/office/drawing/2014/main" id="{B6CB6DD6-2EC8-464C-A108-3997AAB2B48C}"/>
                    </a:ext>
                  </a:extLst>
                </p14:cNvPr>
                <p14:cNvContentPartPr/>
                <p14:nvPr/>
              </p14:nvContentPartPr>
              <p14:xfrm>
                <a:off x="11594040" y="3196112"/>
                <a:ext cx="66240" cy="335160"/>
              </p14:xfrm>
            </p:contentPart>
          </mc:Choice>
          <mc:Fallback xmlns="">
            <p:pic>
              <p:nvPicPr>
                <p:cNvPr id="408" name="Ink 407">
                  <a:extLst>
                    <a:ext uri="{FF2B5EF4-FFF2-40B4-BE49-F238E27FC236}">
                      <a16:creationId xmlns:a16="http://schemas.microsoft.com/office/drawing/2014/main" id="{B6CB6DD6-2EC8-464C-A108-3997AAB2B48C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11576400" y="3178112"/>
                  <a:ext cx="101880" cy="37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409" name="Ink 408">
                  <a:extLst>
                    <a:ext uri="{FF2B5EF4-FFF2-40B4-BE49-F238E27FC236}">
                      <a16:creationId xmlns:a16="http://schemas.microsoft.com/office/drawing/2014/main" id="{6461536C-B36E-466C-B23A-9A99CF8C046D}"/>
                    </a:ext>
                  </a:extLst>
                </p14:cNvPr>
                <p14:cNvContentPartPr/>
                <p14:nvPr/>
              </p14:nvContentPartPr>
              <p14:xfrm>
                <a:off x="11658120" y="3211592"/>
                <a:ext cx="132840" cy="313200"/>
              </p14:xfrm>
            </p:contentPart>
          </mc:Choice>
          <mc:Fallback xmlns="">
            <p:pic>
              <p:nvPicPr>
                <p:cNvPr id="409" name="Ink 408">
                  <a:extLst>
                    <a:ext uri="{FF2B5EF4-FFF2-40B4-BE49-F238E27FC236}">
                      <a16:creationId xmlns:a16="http://schemas.microsoft.com/office/drawing/2014/main" id="{6461536C-B36E-466C-B23A-9A99CF8C046D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11640480" y="3193592"/>
                  <a:ext cx="168480" cy="34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410" name="Ink 409">
                  <a:extLst>
                    <a:ext uri="{FF2B5EF4-FFF2-40B4-BE49-F238E27FC236}">
                      <a16:creationId xmlns:a16="http://schemas.microsoft.com/office/drawing/2014/main" id="{A1D6CAEB-5527-4F09-8FBF-C33BD92DAC3B}"/>
                    </a:ext>
                  </a:extLst>
                </p14:cNvPr>
                <p14:cNvContentPartPr/>
                <p14:nvPr/>
              </p14:nvContentPartPr>
              <p14:xfrm>
                <a:off x="11718600" y="3203312"/>
                <a:ext cx="242640" cy="302040"/>
              </p14:xfrm>
            </p:contentPart>
          </mc:Choice>
          <mc:Fallback xmlns="">
            <p:pic>
              <p:nvPicPr>
                <p:cNvPr id="410" name="Ink 409">
                  <a:extLst>
                    <a:ext uri="{FF2B5EF4-FFF2-40B4-BE49-F238E27FC236}">
                      <a16:creationId xmlns:a16="http://schemas.microsoft.com/office/drawing/2014/main" id="{A1D6CAEB-5527-4F09-8FBF-C33BD92DAC3B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11700960" y="3185312"/>
                  <a:ext cx="278280" cy="33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411" name="Ink 410">
                  <a:extLst>
                    <a:ext uri="{FF2B5EF4-FFF2-40B4-BE49-F238E27FC236}">
                      <a16:creationId xmlns:a16="http://schemas.microsoft.com/office/drawing/2014/main" id="{E8AF41C2-4995-4423-8821-889779158FAA}"/>
                    </a:ext>
                  </a:extLst>
                </p14:cNvPr>
                <p14:cNvContentPartPr/>
                <p14:nvPr/>
              </p14:nvContentPartPr>
              <p14:xfrm>
                <a:off x="11431320" y="3557912"/>
                <a:ext cx="111600" cy="199080"/>
              </p14:xfrm>
            </p:contentPart>
          </mc:Choice>
          <mc:Fallback xmlns="">
            <p:pic>
              <p:nvPicPr>
                <p:cNvPr id="411" name="Ink 410">
                  <a:extLst>
                    <a:ext uri="{FF2B5EF4-FFF2-40B4-BE49-F238E27FC236}">
                      <a16:creationId xmlns:a16="http://schemas.microsoft.com/office/drawing/2014/main" id="{E8AF41C2-4995-4423-8821-889779158FAA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11413680" y="3540272"/>
                  <a:ext cx="14724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412" name="Ink 411">
                  <a:extLst>
                    <a:ext uri="{FF2B5EF4-FFF2-40B4-BE49-F238E27FC236}">
                      <a16:creationId xmlns:a16="http://schemas.microsoft.com/office/drawing/2014/main" id="{86BADA6C-609B-45DC-9D2F-2929EBAD2832}"/>
                    </a:ext>
                  </a:extLst>
                </p14:cNvPr>
                <p14:cNvContentPartPr/>
                <p14:nvPr/>
              </p14:nvContentPartPr>
              <p14:xfrm>
                <a:off x="11562720" y="3638192"/>
                <a:ext cx="81360" cy="155880"/>
              </p14:xfrm>
            </p:contentPart>
          </mc:Choice>
          <mc:Fallback xmlns="">
            <p:pic>
              <p:nvPicPr>
                <p:cNvPr id="412" name="Ink 411">
                  <a:extLst>
                    <a:ext uri="{FF2B5EF4-FFF2-40B4-BE49-F238E27FC236}">
                      <a16:creationId xmlns:a16="http://schemas.microsoft.com/office/drawing/2014/main" id="{86BADA6C-609B-45DC-9D2F-2929EBAD2832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11545080" y="3620192"/>
                  <a:ext cx="11700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0">
              <p14:nvContentPartPr>
                <p14:cNvPr id="413" name="Ink 412">
                  <a:extLst>
                    <a:ext uri="{FF2B5EF4-FFF2-40B4-BE49-F238E27FC236}">
                      <a16:creationId xmlns:a16="http://schemas.microsoft.com/office/drawing/2014/main" id="{8A8DE9E9-9F44-486B-9CB7-5F61923E7222}"/>
                    </a:ext>
                  </a:extLst>
                </p14:cNvPr>
                <p14:cNvContentPartPr/>
                <p14:nvPr/>
              </p14:nvContentPartPr>
              <p14:xfrm>
                <a:off x="11692680" y="3651872"/>
                <a:ext cx="66960" cy="126360"/>
              </p14:xfrm>
            </p:contentPart>
          </mc:Choice>
          <mc:Fallback xmlns="">
            <p:pic>
              <p:nvPicPr>
                <p:cNvPr id="413" name="Ink 412">
                  <a:extLst>
                    <a:ext uri="{FF2B5EF4-FFF2-40B4-BE49-F238E27FC236}">
                      <a16:creationId xmlns:a16="http://schemas.microsoft.com/office/drawing/2014/main" id="{8A8DE9E9-9F44-486B-9CB7-5F61923E7222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11675040" y="3633872"/>
                  <a:ext cx="10260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2">
              <p14:nvContentPartPr>
                <p14:cNvPr id="414" name="Ink 413">
                  <a:extLst>
                    <a:ext uri="{FF2B5EF4-FFF2-40B4-BE49-F238E27FC236}">
                      <a16:creationId xmlns:a16="http://schemas.microsoft.com/office/drawing/2014/main" id="{1F00ACED-83ED-43E7-AE42-F337E21100F4}"/>
                    </a:ext>
                  </a:extLst>
                </p14:cNvPr>
                <p14:cNvContentPartPr/>
                <p14:nvPr/>
              </p14:nvContentPartPr>
              <p14:xfrm>
                <a:off x="11858280" y="3648992"/>
                <a:ext cx="176040" cy="185040"/>
              </p14:xfrm>
            </p:contentPart>
          </mc:Choice>
          <mc:Fallback xmlns="">
            <p:pic>
              <p:nvPicPr>
                <p:cNvPr id="414" name="Ink 413">
                  <a:extLst>
                    <a:ext uri="{FF2B5EF4-FFF2-40B4-BE49-F238E27FC236}">
                      <a16:creationId xmlns:a16="http://schemas.microsoft.com/office/drawing/2014/main" id="{1F00ACED-83ED-43E7-AE42-F337E21100F4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11840640" y="3630992"/>
                  <a:ext cx="211680" cy="220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1" name="Group 430">
            <a:extLst>
              <a:ext uri="{FF2B5EF4-FFF2-40B4-BE49-F238E27FC236}">
                <a16:creationId xmlns:a16="http://schemas.microsoft.com/office/drawing/2014/main" id="{CDCB0262-00E2-40B4-9559-5372FC015E6A}"/>
              </a:ext>
            </a:extLst>
          </p:cNvPr>
          <p:cNvGrpSpPr/>
          <p:nvPr/>
        </p:nvGrpSpPr>
        <p:grpSpPr>
          <a:xfrm>
            <a:off x="5779598" y="3716843"/>
            <a:ext cx="185760" cy="273960"/>
            <a:chOff x="5775720" y="3331832"/>
            <a:chExt cx="185760" cy="273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4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CE735AB4-2615-4F6F-A77C-4DA47D8EF1AC}"/>
                    </a:ext>
                  </a:extLst>
                </p14:cNvPr>
                <p14:cNvContentPartPr/>
                <p14:nvPr/>
              </p14:nvContentPartPr>
              <p14:xfrm>
                <a:off x="5961120" y="3605432"/>
                <a:ext cx="360" cy="36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CE735AB4-2615-4F6F-A77C-4DA47D8EF1AC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5943480" y="3587432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5">
              <p14:nvContentPartPr>
                <p14:cNvPr id="430" name="Ink 429">
                  <a:extLst>
                    <a:ext uri="{FF2B5EF4-FFF2-40B4-BE49-F238E27FC236}">
                      <a16:creationId xmlns:a16="http://schemas.microsoft.com/office/drawing/2014/main" id="{8DA05605-86E1-46A3-B869-69274ABFE37C}"/>
                    </a:ext>
                  </a:extLst>
                </p14:cNvPr>
                <p14:cNvContentPartPr/>
                <p14:nvPr/>
              </p14:nvContentPartPr>
              <p14:xfrm>
                <a:off x="5775720" y="3331832"/>
                <a:ext cx="15480" cy="237600"/>
              </p14:xfrm>
            </p:contentPart>
          </mc:Choice>
          <mc:Fallback xmlns="">
            <p:pic>
              <p:nvPicPr>
                <p:cNvPr id="430" name="Ink 429">
                  <a:extLst>
                    <a:ext uri="{FF2B5EF4-FFF2-40B4-BE49-F238E27FC236}">
                      <a16:creationId xmlns:a16="http://schemas.microsoft.com/office/drawing/2014/main" id="{8DA05605-86E1-46A3-B869-69274ABFE37C}"/>
                    </a:ext>
                  </a:extLst>
                </p:cNvPr>
                <p:cNvPicPr/>
                <p:nvPr/>
              </p:nvPicPr>
              <p:blipFill>
                <a:blip r:embed="rId426"/>
                <a:stretch>
                  <a:fillRect/>
                </a:stretch>
              </p:blipFill>
              <p:spPr>
                <a:xfrm>
                  <a:off x="5758080" y="3313832"/>
                  <a:ext cx="51120" cy="273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0" name="Group 439">
            <a:extLst>
              <a:ext uri="{FF2B5EF4-FFF2-40B4-BE49-F238E27FC236}">
                <a16:creationId xmlns:a16="http://schemas.microsoft.com/office/drawing/2014/main" id="{302042A6-3F6B-4BBC-8D46-7705366B77D9}"/>
              </a:ext>
            </a:extLst>
          </p:cNvPr>
          <p:cNvGrpSpPr/>
          <p:nvPr/>
        </p:nvGrpSpPr>
        <p:grpSpPr>
          <a:xfrm>
            <a:off x="5549558" y="3747803"/>
            <a:ext cx="438480" cy="398160"/>
            <a:chOff x="5545680" y="3362792"/>
            <a:chExt cx="438480" cy="398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7">
              <p14:nvContentPartPr>
                <p14:cNvPr id="434" name="Ink 433">
                  <a:extLst>
                    <a:ext uri="{FF2B5EF4-FFF2-40B4-BE49-F238E27FC236}">
                      <a16:creationId xmlns:a16="http://schemas.microsoft.com/office/drawing/2014/main" id="{47FB3147-8189-4C06-BC6A-D25CEB81C23C}"/>
                    </a:ext>
                  </a:extLst>
                </p14:cNvPr>
                <p14:cNvContentPartPr/>
                <p14:nvPr/>
              </p14:nvContentPartPr>
              <p14:xfrm>
                <a:off x="5781840" y="3362792"/>
                <a:ext cx="16560" cy="226440"/>
              </p14:xfrm>
            </p:contentPart>
          </mc:Choice>
          <mc:Fallback xmlns="">
            <p:pic>
              <p:nvPicPr>
                <p:cNvPr id="434" name="Ink 433">
                  <a:extLst>
                    <a:ext uri="{FF2B5EF4-FFF2-40B4-BE49-F238E27FC236}">
                      <a16:creationId xmlns:a16="http://schemas.microsoft.com/office/drawing/2014/main" id="{47FB3147-8189-4C06-BC6A-D25CEB81C23C}"/>
                    </a:ext>
                  </a:extLst>
                </p:cNvPr>
                <p:cNvPicPr/>
                <p:nvPr/>
              </p:nvPicPr>
              <p:blipFill>
                <a:blip r:embed="rId428"/>
                <a:stretch>
                  <a:fillRect/>
                </a:stretch>
              </p:blipFill>
              <p:spPr>
                <a:xfrm>
                  <a:off x="5763840" y="3345152"/>
                  <a:ext cx="52200" cy="26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9">
              <p14:nvContentPartPr>
                <p14:cNvPr id="435" name="Ink 434">
                  <a:extLst>
                    <a:ext uri="{FF2B5EF4-FFF2-40B4-BE49-F238E27FC236}">
                      <a16:creationId xmlns:a16="http://schemas.microsoft.com/office/drawing/2014/main" id="{283E34FD-9A82-4FAC-8E9F-CCF9D8D4E2CF}"/>
                    </a:ext>
                  </a:extLst>
                </p14:cNvPr>
                <p14:cNvContentPartPr/>
                <p14:nvPr/>
              </p14:nvContentPartPr>
              <p14:xfrm>
                <a:off x="5545680" y="3583472"/>
                <a:ext cx="110160" cy="177480"/>
              </p14:xfrm>
            </p:contentPart>
          </mc:Choice>
          <mc:Fallback xmlns="">
            <p:pic>
              <p:nvPicPr>
                <p:cNvPr id="435" name="Ink 434">
                  <a:extLst>
                    <a:ext uri="{FF2B5EF4-FFF2-40B4-BE49-F238E27FC236}">
                      <a16:creationId xmlns:a16="http://schemas.microsoft.com/office/drawing/2014/main" id="{283E34FD-9A82-4FAC-8E9F-CCF9D8D4E2CF}"/>
                    </a:ext>
                  </a:extLst>
                </p:cNvPr>
                <p:cNvPicPr/>
                <p:nvPr/>
              </p:nvPicPr>
              <p:blipFill>
                <a:blip r:embed="rId430"/>
                <a:stretch>
                  <a:fillRect/>
                </a:stretch>
              </p:blipFill>
              <p:spPr>
                <a:xfrm>
                  <a:off x="5527680" y="3565472"/>
                  <a:ext cx="14580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1">
              <p14:nvContentPartPr>
                <p14:cNvPr id="436" name="Ink 435">
                  <a:extLst>
                    <a:ext uri="{FF2B5EF4-FFF2-40B4-BE49-F238E27FC236}">
                      <a16:creationId xmlns:a16="http://schemas.microsoft.com/office/drawing/2014/main" id="{2A6809C9-58E2-4082-8BEB-E907103E4F10}"/>
                    </a:ext>
                  </a:extLst>
                </p14:cNvPr>
                <p14:cNvContentPartPr/>
                <p14:nvPr/>
              </p14:nvContentPartPr>
              <p14:xfrm>
                <a:off x="5650080" y="3585272"/>
                <a:ext cx="360" cy="360"/>
              </p14:xfrm>
            </p:contentPart>
          </mc:Choice>
          <mc:Fallback xmlns="">
            <p:pic>
              <p:nvPicPr>
                <p:cNvPr id="436" name="Ink 435">
                  <a:extLst>
                    <a:ext uri="{FF2B5EF4-FFF2-40B4-BE49-F238E27FC236}">
                      <a16:creationId xmlns:a16="http://schemas.microsoft.com/office/drawing/2014/main" id="{2A6809C9-58E2-4082-8BEB-E907103E4F10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5632440" y="3567272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2">
              <p14:nvContentPartPr>
                <p14:cNvPr id="437" name="Ink 436">
                  <a:extLst>
                    <a:ext uri="{FF2B5EF4-FFF2-40B4-BE49-F238E27FC236}">
                      <a16:creationId xmlns:a16="http://schemas.microsoft.com/office/drawing/2014/main" id="{F69780EB-65B4-417B-AC0D-E1B93855706F}"/>
                    </a:ext>
                  </a:extLst>
                </p14:cNvPr>
                <p14:cNvContentPartPr/>
                <p14:nvPr/>
              </p14:nvContentPartPr>
              <p14:xfrm>
                <a:off x="5650080" y="3585272"/>
                <a:ext cx="73440" cy="144360"/>
              </p14:xfrm>
            </p:contentPart>
          </mc:Choice>
          <mc:Fallback xmlns="">
            <p:pic>
              <p:nvPicPr>
                <p:cNvPr id="437" name="Ink 436">
                  <a:extLst>
                    <a:ext uri="{FF2B5EF4-FFF2-40B4-BE49-F238E27FC236}">
                      <a16:creationId xmlns:a16="http://schemas.microsoft.com/office/drawing/2014/main" id="{F69780EB-65B4-417B-AC0D-E1B93855706F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5632440" y="3567272"/>
                  <a:ext cx="10908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4">
              <p14:nvContentPartPr>
                <p14:cNvPr id="438" name="Ink 437">
                  <a:extLst>
                    <a:ext uri="{FF2B5EF4-FFF2-40B4-BE49-F238E27FC236}">
                      <a16:creationId xmlns:a16="http://schemas.microsoft.com/office/drawing/2014/main" id="{8C7A154F-8E07-4768-B828-736E404DDF13}"/>
                    </a:ext>
                  </a:extLst>
                </p14:cNvPr>
                <p14:cNvContentPartPr/>
                <p14:nvPr/>
              </p14:nvContentPartPr>
              <p14:xfrm>
                <a:off x="5749440" y="3601472"/>
                <a:ext cx="100080" cy="158040"/>
              </p14:xfrm>
            </p:contentPart>
          </mc:Choice>
          <mc:Fallback xmlns="">
            <p:pic>
              <p:nvPicPr>
                <p:cNvPr id="438" name="Ink 437">
                  <a:extLst>
                    <a:ext uri="{FF2B5EF4-FFF2-40B4-BE49-F238E27FC236}">
                      <a16:creationId xmlns:a16="http://schemas.microsoft.com/office/drawing/2014/main" id="{8C7A154F-8E07-4768-B828-736E404DDF13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5731440" y="3583472"/>
                  <a:ext cx="13572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439" name="Ink 438">
                  <a:extLst>
                    <a:ext uri="{FF2B5EF4-FFF2-40B4-BE49-F238E27FC236}">
                      <a16:creationId xmlns:a16="http://schemas.microsoft.com/office/drawing/2014/main" id="{E3892828-F369-415E-AB5A-70CAB71A8A57}"/>
                    </a:ext>
                  </a:extLst>
                </p14:cNvPr>
                <p14:cNvContentPartPr/>
                <p14:nvPr/>
              </p14:nvContentPartPr>
              <p14:xfrm>
                <a:off x="5888040" y="3553952"/>
                <a:ext cx="96120" cy="179280"/>
              </p14:xfrm>
            </p:contentPart>
          </mc:Choice>
          <mc:Fallback xmlns="">
            <p:pic>
              <p:nvPicPr>
                <p:cNvPr id="439" name="Ink 438">
                  <a:extLst>
                    <a:ext uri="{FF2B5EF4-FFF2-40B4-BE49-F238E27FC236}">
                      <a16:creationId xmlns:a16="http://schemas.microsoft.com/office/drawing/2014/main" id="{E3892828-F369-415E-AB5A-70CAB71A8A57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5870400" y="3536312"/>
                  <a:ext cx="131760" cy="214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38">
            <p14:nvContentPartPr>
              <p14:cNvPr id="441" name="Ink 440">
                <a:extLst>
                  <a:ext uri="{FF2B5EF4-FFF2-40B4-BE49-F238E27FC236}">
                    <a16:creationId xmlns:a16="http://schemas.microsoft.com/office/drawing/2014/main" id="{B60E07A2-D4EC-4BB3-9704-271DC8B1FF90}"/>
                  </a:ext>
                </a:extLst>
              </p14:cNvPr>
              <p14:cNvContentPartPr/>
              <p14:nvPr/>
            </p14:nvContentPartPr>
            <p14:xfrm>
              <a:off x="1962000" y="5684243"/>
              <a:ext cx="195840" cy="417240"/>
            </p14:xfrm>
          </p:contentPart>
        </mc:Choice>
        <mc:Fallback xmlns="">
          <p:pic>
            <p:nvPicPr>
              <p:cNvPr id="441" name="Ink 440">
                <a:extLst>
                  <a:ext uri="{FF2B5EF4-FFF2-40B4-BE49-F238E27FC236}">
                    <a16:creationId xmlns:a16="http://schemas.microsoft.com/office/drawing/2014/main" id="{B60E07A2-D4EC-4BB3-9704-271DC8B1FF90}"/>
                  </a:ext>
                </a:extLst>
              </p:cNvPr>
              <p:cNvPicPr/>
              <p:nvPr/>
            </p:nvPicPr>
            <p:blipFill>
              <a:blip r:embed="rId439"/>
              <a:stretch>
                <a:fillRect/>
              </a:stretch>
            </p:blipFill>
            <p:spPr>
              <a:xfrm>
                <a:off x="1944360" y="5666243"/>
                <a:ext cx="231480" cy="452880"/>
              </a:xfrm>
              <a:prstGeom prst="rect">
                <a:avLst/>
              </a:prstGeom>
            </p:spPr>
          </p:pic>
        </mc:Fallback>
      </mc:AlternateContent>
      <p:grpSp>
        <p:nvGrpSpPr>
          <p:cNvPr id="451" name="Group 450">
            <a:extLst>
              <a:ext uri="{FF2B5EF4-FFF2-40B4-BE49-F238E27FC236}">
                <a16:creationId xmlns:a16="http://schemas.microsoft.com/office/drawing/2014/main" id="{92F82494-683F-4477-91B3-3F1D0E96CF36}"/>
              </a:ext>
            </a:extLst>
          </p:cNvPr>
          <p:cNvGrpSpPr/>
          <p:nvPr/>
        </p:nvGrpSpPr>
        <p:grpSpPr>
          <a:xfrm>
            <a:off x="2494080" y="5672723"/>
            <a:ext cx="507600" cy="316440"/>
            <a:chOff x="2490202" y="5287712"/>
            <a:chExt cx="507600" cy="316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442" name="Ink 441">
                  <a:extLst>
                    <a:ext uri="{FF2B5EF4-FFF2-40B4-BE49-F238E27FC236}">
                      <a16:creationId xmlns:a16="http://schemas.microsoft.com/office/drawing/2014/main" id="{8D59D876-9362-45DE-8057-F5E513E50548}"/>
                    </a:ext>
                  </a:extLst>
                </p14:cNvPr>
                <p14:cNvContentPartPr/>
                <p14:nvPr/>
              </p14:nvContentPartPr>
              <p14:xfrm>
                <a:off x="2490202" y="5384192"/>
                <a:ext cx="34920" cy="219960"/>
              </p14:xfrm>
            </p:contentPart>
          </mc:Choice>
          <mc:Fallback xmlns="">
            <p:pic>
              <p:nvPicPr>
                <p:cNvPr id="442" name="Ink 441">
                  <a:extLst>
                    <a:ext uri="{FF2B5EF4-FFF2-40B4-BE49-F238E27FC236}">
                      <a16:creationId xmlns:a16="http://schemas.microsoft.com/office/drawing/2014/main" id="{8D59D876-9362-45DE-8057-F5E513E50548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2472202" y="5366192"/>
                  <a:ext cx="7056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443" name="Ink 442">
                  <a:extLst>
                    <a:ext uri="{FF2B5EF4-FFF2-40B4-BE49-F238E27FC236}">
                      <a16:creationId xmlns:a16="http://schemas.microsoft.com/office/drawing/2014/main" id="{5FA37943-7FFC-4CE1-890C-3DD7608AD224}"/>
                    </a:ext>
                  </a:extLst>
                </p14:cNvPr>
                <p14:cNvContentPartPr/>
                <p14:nvPr/>
              </p14:nvContentPartPr>
              <p14:xfrm>
                <a:off x="2504242" y="5313992"/>
                <a:ext cx="194760" cy="161640"/>
              </p14:xfrm>
            </p:contentPart>
          </mc:Choice>
          <mc:Fallback xmlns="">
            <p:pic>
              <p:nvPicPr>
                <p:cNvPr id="443" name="Ink 442">
                  <a:extLst>
                    <a:ext uri="{FF2B5EF4-FFF2-40B4-BE49-F238E27FC236}">
                      <a16:creationId xmlns:a16="http://schemas.microsoft.com/office/drawing/2014/main" id="{5FA37943-7FFC-4CE1-890C-3DD7608AD224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2486242" y="5295992"/>
                  <a:ext cx="23040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4">
              <p14:nvContentPartPr>
                <p14:cNvPr id="444" name="Ink 443">
                  <a:extLst>
                    <a:ext uri="{FF2B5EF4-FFF2-40B4-BE49-F238E27FC236}">
                      <a16:creationId xmlns:a16="http://schemas.microsoft.com/office/drawing/2014/main" id="{7CA9A966-8A7D-41D2-97CF-F99F1ED47BA9}"/>
                    </a:ext>
                  </a:extLst>
                </p14:cNvPr>
                <p14:cNvContentPartPr/>
                <p14:nvPr/>
              </p14:nvContentPartPr>
              <p14:xfrm>
                <a:off x="2836522" y="5287712"/>
                <a:ext cx="161280" cy="303120"/>
              </p14:xfrm>
            </p:contentPart>
          </mc:Choice>
          <mc:Fallback xmlns="">
            <p:pic>
              <p:nvPicPr>
                <p:cNvPr id="444" name="Ink 443">
                  <a:extLst>
                    <a:ext uri="{FF2B5EF4-FFF2-40B4-BE49-F238E27FC236}">
                      <a16:creationId xmlns:a16="http://schemas.microsoft.com/office/drawing/2014/main" id="{7CA9A966-8A7D-41D2-97CF-F99F1ED47BA9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2818882" y="5269712"/>
                  <a:ext cx="196920" cy="338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0" name="Group 449">
            <a:extLst>
              <a:ext uri="{FF2B5EF4-FFF2-40B4-BE49-F238E27FC236}">
                <a16:creationId xmlns:a16="http://schemas.microsoft.com/office/drawing/2014/main" id="{FF735B69-1C5F-4640-B730-82F8B4F7D2DC}"/>
              </a:ext>
            </a:extLst>
          </p:cNvPr>
          <p:cNvGrpSpPr/>
          <p:nvPr/>
        </p:nvGrpSpPr>
        <p:grpSpPr>
          <a:xfrm>
            <a:off x="8847360" y="5537723"/>
            <a:ext cx="835920" cy="349560"/>
            <a:chOff x="8843482" y="5152712"/>
            <a:chExt cx="835920" cy="34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6">
              <p14:nvContentPartPr>
                <p14:cNvPr id="445" name="Ink 444">
                  <a:extLst>
                    <a:ext uri="{FF2B5EF4-FFF2-40B4-BE49-F238E27FC236}">
                      <a16:creationId xmlns:a16="http://schemas.microsoft.com/office/drawing/2014/main" id="{00FCF6CC-8CB3-4726-A3B4-517151D42C1D}"/>
                    </a:ext>
                  </a:extLst>
                </p14:cNvPr>
                <p14:cNvContentPartPr/>
                <p14:nvPr/>
              </p14:nvContentPartPr>
              <p14:xfrm>
                <a:off x="8843482" y="5203112"/>
                <a:ext cx="192960" cy="299160"/>
              </p14:xfrm>
            </p:contentPart>
          </mc:Choice>
          <mc:Fallback xmlns="">
            <p:pic>
              <p:nvPicPr>
                <p:cNvPr id="445" name="Ink 444">
                  <a:extLst>
                    <a:ext uri="{FF2B5EF4-FFF2-40B4-BE49-F238E27FC236}">
                      <a16:creationId xmlns:a16="http://schemas.microsoft.com/office/drawing/2014/main" id="{00FCF6CC-8CB3-4726-A3B4-517151D42C1D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8825482" y="5185472"/>
                  <a:ext cx="228600" cy="33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8">
              <p14:nvContentPartPr>
                <p14:cNvPr id="446" name="Ink 445">
                  <a:extLst>
                    <a:ext uri="{FF2B5EF4-FFF2-40B4-BE49-F238E27FC236}">
                      <a16:creationId xmlns:a16="http://schemas.microsoft.com/office/drawing/2014/main" id="{9744D9AA-1D60-4923-9EDD-208C365B2D7C}"/>
                    </a:ext>
                  </a:extLst>
                </p14:cNvPr>
                <p14:cNvContentPartPr/>
                <p14:nvPr/>
              </p14:nvContentPartPr>
              <p14:xfrm>
                <a:off x="9206002" y="5250992"/>
                <a:ext cx="16560" cy="186120"/>
              </p14:xfrm>
            </p:contentPart>
          </mc:Choice>
          <mc:Fallback xmlns="">
            <p:pic>
              <p:nvPicPr>
                <p:cNvPr id="446" name="Ink 445">
                  <a:extLst>
                    <a:ext uri="{FF2B5EF4-FFF2-40B4-BE49-F238E27FC236}">
                      <a16:creationId xmlns:a16="http://schemas.microsoft.com/office/drawing/2014/main" id="{9744D9AA-1D60-4923-9EDD-208C365B2D7C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9188362" y="5233352"/>
                  <a:ext cx="5220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0">
              <p14:nvContentPartPr>
                <p14:cNvPr id="447" name="Ink 446">
                  <a:extLst>
                    <a:ext uri="{FF2B5EF4-FFF2-40B4-BE49-F238E27FC236}">
                      <a16:creationId xmlns:a16="http://schemas.microsoft.com/office/drawing/2014/main" id="{7333EFFF-CE56-441C-9A6E-4B36EA8D8BBE}"/>
                    </a:ext>
                  </a:extLst>
                </p14:cNvPr>
                <p14:cNvContentPartPr/>
                <p14:nvPr/>
              </p14:nvContentPartPr>
              <p14:xfrm>
                <a:off x="9199882" y="5203832"/>
                <a:ext cx="112680" cy="16920"/>
              </p14:xfrm>
            </p:contentPart>
          </mc:Choice>
          <mc:Fallback xmlns="">
            <p:pic>
              <p:nvPicPr>
                <p:cNvPr id="447" name="Ink 446">
                  <a:extLst>
                    <a:ext uri="{FF2B5EF4-FFF2-40B4-BE49-F238E27FC236}">
                      <a16:creationId xmlns:a16="http://schemas.microsoft.com/office/drawing/2014/main" id="{7333EFFF-CE56-441C-9A6E-4B36EA8D8BBE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9182242" y="5185832"/>
                  <a:ext cx="14832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2">
              <p14:nvContentPartPr>
                <p14:cNvPr id="448" name="Ink 447">
                  <a:extLst>
                    <a:ext uri="{FF2B5EF4-FFF2-40B4-BE49-F238E27FC236}">
                      <a16:creationId xmlns:a16="http://schemas.microsoft.com/office/drawing/2014/main" id="{A7EC8363-187E-4C0A-8AC2-7B4D9B4846D7}"/>
                    </a:ext>
                  </a:extLst>
                </p14:cNvPr>
                <p14:cNvContentPartPr/>
                <p14:nvPr/>
              </p14:nvContentPartPr>
              <p14:xfrm>
                <a:off x="9208882" y="5334152"/>
                <a:ext cx="118800" cy="17640"/>
              </p14:xfrm>
            </p:contentPart>
          </mc:Choice>
          <mc:Fallback xmlns="">
            <p:pic>
              <p:nvPicPr>
                <p:cNvPr id="448" name="Ink 447">
                  <a:extLst>
                    <a:ext uri="{FF2B5EF4-FFF2-40B4-BE49-F238E27FC236}">
                      <a16:creationId xmlns:a16="http://schemas.microsoft.com/office/drawing/2014/main" id="{A7EC8363-187E-4C0A-8AC2-7B4D9B4846D7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9191242" y="5316152"/>
                  <a:ext cx="15444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4">
              <p14:nvContentPartPr>
                <p14:cNvPr id="449" name="Ink 448">
                  <a:extLst>
                    <a:ext uri="{FF2B5EF4-FFF2-40B4-BE49-F238E27FC236}">
                      <a16:creationId xmlns:a16="http://schemas.microsoft.com/office/drawing/2014/main" id="{43984AE3-C828-4F94-BAB1-4399A1854066}"/>
                    </a:ext>
                  </a:extLst>
                </p14:cNvPr>
                <p14:cNvContentPartPr/>
                <p14:nvPr/>
              </p14:nvContentPartPr>
              <p14:xfrm>
                <a:off x="9523162" y="5152712"/>
                <a:ext cx="156240" cy="275760"/>
              </p14:xfrm>
            </p:contentPart>
          </mc:Choice>
          <mc:Fallback xmlns="">
            <p:pic>
              <p:nvPicPr>
                <p:cNvPr id="449" name="Ink 448">
                  <a:extLst>
                    <a:ext uri="{FF2B5EF4-FFF2-40B4-BE49-F238E27FC236}">
                      <a16:creationId xmlns:a16="http://schemas.microsoft.com/office/drawing/2014/main" id="{43984AE3-C828-4F94-BAB1-4399A1854066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9505162" y="5135072"/>
                  <a:ext cx="191880" cy="3114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81" name="Text Placeholder 1">
            <a:extLst>
              <a:ext uri="{FF2B5EF4-FFF2-40B4-BE49-F238E27FC236}">
                <a16:creationId xmlns:a16="http://schemas.microsoft.com/office/drawing/2014/main" id="{E5BCD6C1-D318-47C7-A7A6-DFEC3ADAB1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38539" y="166342"/>
            <a:ext cx="11628784" cy="549275"/>
          </a:xfrm>
        </p:spPr>
        <p:txBody>
          <a:bodyPr/>
          <a:lstStyle/>
          <a:p>
            <a:r>
              <a:rPr lang="en-US"/>
              <a:t>Memory used by BFS and DFS (TREE-SEARCH version)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56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045868FF-26A9-4940-B52E-62DC9B05DB2A}"/>
                  </a:ext>
                </a:extLst>
              </p14:cNvPr>
              <p14:cNvContentPartPr/>
              <p14:nvPr/>
            </p14:nvContentPartPr>
            <p14:xfrm>
              <a:off x="169531" y="3771051"/>
              <a:ext cx="6490440" cy="102240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045868FF-26A9-4940-B52E-62DC9B05DB2A}"/>
                  </a:ext>
                </a:extLst>
              </p:cNvPr>
              <p:cNvPicPr/>
              <p:nvPr/>
            </p:nvPicPr>
            <p:blipFill>
              <a:blip r:embed="rId457"/>
              <a:stretch>
                <a:fillRect/>
              </a:stretch>
            </p:blipFill>
            <p:spPr>
              <a:xfrm>
                <a:off x="151891" y="3753051"/>
                <a:ext cx="6526080" cy="105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8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65CA1CA4-158F-4A2B-B10B-48A83C89A014}"/>
                  </a:ext>
                </a:extLst>
              </p14:cNvPr>
              <p14:cNvContentPartPr/>
              <p14:nvPr/>
            </p14:nvContentPartPr>
            <p14:xfrm>
              <a:off x="11336011" y="3655851"/>
              <a:ext cx="1087560" cy="75564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65CA1CA4-158F-4A2B-B10B-48A83C89A014}"/>
                  </a:ext>
                </a:extLst>
              </p:cNvPr>
              <p:cNvPicPr/>
              <p:nvPr/>
            </p:nvPicPr>
            <p:blipFill>
              <a:blip r:embed="rId459"/>
              <a:stretch>
                <a:fillRect/>
              </a:stretch>
            </p:blipFill>
            <p:spPr>
              <a:xfrm>
                <a:off x="11318371" y="3637851"/>
                <a:ext cx="1123200" cy="791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6287715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44F00A7-F948-470B-8CF0-5513BC7BA45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b="0"/>
              <a:t>DFS fails when encountering an </a:t>
            </a:r>
            <a:r>
              <a:rPr lang="en-US"/>
              <a:t>inﬁnite non-goal path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193EB1C-1BFF-40E7-BAE6-FF471A055CBE}"/>
              </a:ext>
            </a:extLst>
          </p:cNvPr>
          <p:cNvGrpSpPr/>
          <p:nvPr/>
        </p:nvGrpSpPr>
        <p:grpSpPr>
          <a:xfrm>
            <a:off x="6304651" y="535371"/>
            <a:ext cx="1837440" cy="181440"/>
            <a:chOff x="6304651" y="535371"/>
            <a:chExt cx="1837440" cy="181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ADCAB5F5-3CB5-4526-9277-E450D388D6C4}"/>
                    </a:ext>
                  </a:extLst>
                </p14:cNvPr>
                <p14:cNvContentPartPr/>
                <p14:nvPr/>
              </p14:nvContentPartPr>
              <p14:xfrm>
                <a:off x="7429291" y="535371"/>
                <a:ext cx="712800" cy="8064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ADCAB5F5-3CB5-4526-9277-E450D388D6C4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411651" y="517731"/>
                  <a:ext cx="74844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A4F35F97-4AA4-4898-8F09-C3DBBFDD5216}"/>
                    </a:ext>
                  </a:extLst>
                </p14:cNvPr>
                <p14:cNvContentPartPr/>
                <p14:nvPr/>
              </p14:nvContentPartPr>
              <p14:xfrm>
                <a:off x="6304651" y="583251"/>
                <a:ext cx="1091880" cy="13356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A4F35F97-4AA4-4898-8F09-C3DBBFDD5216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287011" y="565611"/>
                  <a:ext cx="1127520" cy="169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854EE835-2C75-4965-ACCF-5F0A5CC0AF11}"/>
                  </a:ext>
                </a:extLst>
              </p14:cNvPr>
              <p14:cNvContentPartPr/>
              <p14:nvPr/>
            </p14:nvContentPartPr>
            <p14:xfrm>
              <a:off x="5094691" y="684051"/>
              <a:ext cx="1015200" cy="154800"/>
            </p14:xfrm>
          </p:contentPart>
        </mc:Choice>
        <mc:Fallback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854EE835-2C75-4965-ACCF-5F0A5CC0AF1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077051" y="666051"/>
                <a:ext cx="1050840" cy="190440"/>
              </a:xfrm>
              <a:prstGeom prst="rect">
                <a:avLst/>
              </a:prstGeom>
            </p:spPr>
          </p:pic>
        </mc:Fallback>
      </mc:AlternateContent>
      <p:grpSp>
        <p:nvGrpSpPr>
          <p:cNvPr id="60" name="Group 59">
            <a:extLst>
              <a:ext uri="{FF2B5EF4-FFF2-40B4-BE49-F238E27FC236}">
                <a16:creationId xmlns:a16="http://schemas.microsoft.com/office/drawing/2014/main" id="{2425750C-E13C-476B-980F-20C878616983}"/>
              </a:ext>
            </a:extLst>
          </p:cNvPr>
          <p:cNvGrpSpPr/>
          <p:nvPr/>
        </p:nvGrpSpPr>
        <p:grpSpPr>
          <a:xfrm>
            <a:off x="6852931" y="1643451"/>
            <a:ext cx="1770480" cy="896040"/>
            <a:chOff x="6852931" y="1643451"/>
            <a:chExt cx="1770480" cy="896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DA760356-A79B-43C1-B18F-FB210F4403C6}"/>
                    </a:ext>
                  </a:extLst>
                </p14:cNvPr>
                <p14:cNvContentPartPr/>
                <p14:nvPr/>
              </p14:nvContentPartPr>
              <p14:xfrm>
                <a:off x="6852931" y="2083011"/>
                <a:ext cx="69120" cy="15228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DA760356-A79B-43C1-B18F-FB210F4403C6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834931" y="2065371"/>
                  <a:ext cx="10476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44D87152-DD0C-48E0-86F8-8DDD94532DE6}"/>
                    </a:ext>
                  </a:extLst>
                </p14:cNvPr>
                <p14:cNvContentPartPr/>
                <p14:nvPr/>
              </p14:nvContentPartPr>
              <p14:xfrm>
                <a:off x="6864811" y="2121891"/>
                <a:ext cx="13320" cy="1620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44D87152-DD0C-48E0-86F8-8DDD94532DE6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846811" y="2103891"/>
                  <a:ext cx="4896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69441C5A-4379-4726-8421-61D35240D119}"/>
                    </a:ext>
                  </a:extLst>
                </p14:cNvPr>
                <p14:cNvContentPartPr/>
                <p14:nvPr/>
              </p14:nvContentPartPr>
              <p14:xfrm>
                <a:off x="6853651" y="2067171"/>
                <a:ext cx="218520" cy="19188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69441C5A-4379-4726-8421-61D35240D119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836011" y="2049531"/>
                  <a:ext cx="25416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17E18712-5870-4FBC-8641-CBDBD107A6D6}"/>
                    </a:ext>
                  </a:extLst>
                </p14:cNvPr>
                <p14:cNvContentPartPr/>
                <p14:nvPr/>
              </p14:nvContentPartPr>
              <p14:xfrm>
                <a:off x="7126891" y="2116851"/>
                <a:ext cx="521280" cy="40428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17E18712-5870-4FBC-8641-CBDBD107A6D6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108891" y="2099211"/>
                  <a:ext cx="556920" cy="43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F713953D-F788-42AC-BE8A-877039BE9D72}"/>
                    </a:ext>
                  </a:extLst>
                </p14:cNvPr>
                <p14:cNvContentPartPr/>
                <p14:nvPr/>
              </p14:nvContentPartPr>
              <p14:xfrm>
                <a:off x="7863091" y="1908051"/>
                <a:ext cx="360" cy="36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F713953D-F788-42AC-BE8A-877039BE9D72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845091" y="189041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EAA084AF-C714-4C97-B0C6-8C1FAB73007B}"/>
                    </a:ext>
                  </a:extLst>
                </p14:cNvPr>
                <p14:cNvContentPartPr/>
                <p14:nvPr/>
              </p14:nvContentPartPr>
              <p14:xfrm>
                <a:off x="7765891" y="1869171"/>
                <a:ext cx="857520" cy="54756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EAA084AF-C714-4C97-B0C6-8C1FAB73007B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747891" y="1851171"/>
                  <a:ext cx="893160" cy="58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C37CF72B-09D3-4871-BB89-1AB2F2C96AC2}"/>
                    </a:ext>
                  </a:extLst>
                </p14:cNvPr>
                <p14:cNvContentPartPr/>
                <p14:nvPr/>
              </p14:nvContentPartPr>
              <p14:xfrm>
                <a:off x="7285651" y="1652451"/>
                <a:ext cx="681120" cy="88704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C37CF72B-09D3-4871-BB89-1AB2F2C96AC2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7267651" y="1634451"/>
                  <a:ext cx="716760" cy="9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B1DD988F-3C9B-4320-A5E1-2C8C990F43FD}"/>
                    </a:ext>
                  </a:extLst>
                </p14:cNvPr>
                <p14:cNvContentPartPr/>
                <p14:nvPr/>
              </p14:nvContentPartPr>
              <p14:xfrm>
                <a:off x="6970291" y="1643451"/>
                <a:ext cx="1129680" cy="87084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B1DD988F-3C9B-4320-A5E1-2C8C990F43F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6952291" y="1625451"/>
                  <a:ext cx="1165320" cy="906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41B908D6-3563-4E7A-9C47-5906B02CA9CF}"/>
              </a:ext>
            </a:extLst>
          </p:cNvPr>
          <p:cNvGrpSpPr/>
          <p:nvPr/>
        </p:nvGrpSpPr>
        <p:grpSpPr>
          <a:xfrm>
            <a:off x="929131" y="794571"/>
            <a:ext cx="3611160" cy="5419440"/>
            <a:chOff x="929131" y="794571"/>
            <a:chExt cx="3611160" cy="5419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DD488AA0-7ACE-460E-B526-27B10A679910}"/>
                    </a:ext>
                  </a:extLst>
                </p14:cNvPr>
                <p14:cNvContentPartPr/>
                <p14:nvPr/>
              </p14:nvContentPartPr>
              <p14:xfrm>
                <a:off x="1934251" y="794571"/>
                <a:ext cx="333720" cy="30600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DD488AA0-7ACE-460E-B526-27B10A679910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916251" y="776571"/>
                  <a:ext cx="369360" cy="34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1FDE15FB-FF9B-4BEA-ADD2-4F23A8E54725}"/>
                    </a:ext>
                  </a:extLst>
                </p14:cNvPr>
                <p14:cNvContentPartPr/>
                <p14:nvPr/>
              </p14:nvContentPartPr>
              <p14:xfrm>
                <a:off x="1452211" y="1090491"/>
                <a:ext cx="686520" cy="148716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1FDE15FB-FF9B-4BEA-ADD2-4F23A8E54725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434571" y="1072851"/>
                  <a:ext cx="722160" cy="152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3400B9AE-B523-4A11-95A1-DF00B2295A82}"/>
                    </a:ext>
                  </a:extLst>
                </p14:cNvPr>
                <p14:cNvContentPartPr/>
                <p14:nvPr/>
              </p14:nvContentPartPr>
              <p14:xfrm>
                <a:off x="1607011" y="2732451"/>
                <a:ext cx="238680" cy="42372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3400B9AE-B523-4A11-95A1-DF00B2295A82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589011" y="2714451"/>
                  <a:ext cx="274320" cy="45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D5EAEDE3-82C5-4E23-AA43-D44B5B24670C}"/>
                    </a:ext>
                  </a:extLst>
                </p14:cNvPr>
                <p14:cNvContentPartPr/>
                <p14:nvPr/>
              </p14:nvContentPartPr>
              <p14:xfrm>
                <a:off x="1391371" y="3246171"/>
                <a:ext cx="270720" cy="39528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D5EAEDE3-82C5-4E23-AA43-D44B5B24670C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373731" y="3228531"/>
                  <a:ext cx="306360" cy="43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5328A02A-F629-4EF0-AB04-6D27F0062924}"/>
                    </a:ext>
                  </a:extLst>
                </p14:cNvPr>
                <p14:cNvContentPartPr/>
                <p14:nvPr/>
              </p14:nvContentPartPr>
              <p14:xfrm>
                <a:off x="1701331" y="3748731"/>
                <a:ext cx="303840" cy="39888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5328A02A-F629-4EF0-AB04-6D27F0062924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683691" y="3730731"/>
                  <a:ext cx="339480" cy="43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79D1738D-C11E-4EBD-A65A-7514C9A12C4F}"/>
                    </a:ext>
                  </a:extLst>
                </p14:cNvPr>
                <p14:cNvContentPartPr/>
                <p14:nvPr/>
              </p14:nvContentPartPr>
              <p14:xfrm>
                <a:off x="1951891" y="4125651"/>
                <a:ext cx="231120" cy="33408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79D1738D-C11E-4EBD-A65A-7514C9A12C4F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933891" y="4107651"/>
                  <a:ext cx="266760" cy="36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E47AACFC-A6F0-4AFC-A711-227F8DA08570}"/>
                    </a:ext>
                  </a:extLst>
                </p14:cNvPr>
                <p14:cNvContentPartPr/>
                <p14:nvPr/>
              </p14:nvContentPartPr>
              <p14:xfrm>
                <a:off x="2145931" y="4559451"/>
                <a:ext cx="279000" cy="39384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E47AACFC-A6F0-4AFC-A711-227F8DA08570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127931" y="4541811"/>
                  <a:ext cx="314640" cy="42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E20EFEF6-B5A7-454B-97DB-5BCF4C201850}"/>
                    </a:ext>
                  </a:extLst>
                </p14:cNvPr>
                <p14:cNvContentPartPr/>
                <p14:nvPr/>
              </p14:nvContentPartPr>
              <p14:xfrm>
                <a:off x="2353291" y="4940691"/>
                <a:ext cx="236880" cy="38988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E20EFEF6-B5A7-454B-97DB-5BCF4C201850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335291" y="4922691"/>
                  <a:ext cx="272520" cy="42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5FC96788-BB70-4440-8F3B-161B60AC950B}"/>
                    </a:ext>
                  </a:extLst>
                </p14:cNvPr>
                <p14:cNvContentPartPr/>
                <p14:nvPr/>
              </p14:nvContentPartPr>
              <p14:xfrm>
                <a:off x="2349331" y="5380971"/>
                <a:ext cx="83160" cy="32616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5FC96788-BB70-4440-8F3B-161B60AC950B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2331691" y="5363331"/>
                  <a:ext cx="118800" cy="36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ACCA4BE5-1545-47D0-9737-5F910A3A1E8B}"/>
                    </a:ext>
                  </a:extLst>
                </p14:cNvPr>
                <p14:cNvContentPartPr/>
                <p14:nvPr/>
              </p14:nvContentPartPr>
              <p14:xfrm>
                <a:off x="2140171" y="5805051"/>
                <a:ext cx="311400" cy="40896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ACCA4BE5-1545-47D0-9737-5F910A3A1E8B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122531" y="5787051"/>
                  <a:ext cx="347040" cy="44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CBCCABEA-568D-48B6-BEB2-A343E83B4602}"/>
                    </a:ext>
                  </a:extLst>
                </p14:cNvPr>
                <p14:cNvContentPartPr/>
                <p14:nvPr/>
              </p14:nvContentPartPr>
              <p14:xfrm>
                <a:off x="2571091" y="5326611"/>
                <a:ext cx="389160" cy="35028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CBCCABEA-568D-48B6-BEB2-A343E83B4602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553451" y="5308971"/>
                  <a:ext cx="424800" cy="38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C08A7106-DBC8-4F06-925F-3E4539BF67FF}"/>
                    </a:ext>
                  </a:extLst>
                </p14:cNvPr>
                <p14:cNvContentPartPr/>
                <p14:nvPr/>
              </p14:nvContentPartPr>
              <p14:xfrm>
                <a:off x="2214691" y="4270731"/>
                <a:ext cx="743760" cy="18360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C08A7106-DBC8-4F06-925F-3E4539BF67FF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197051" y="4253091"/>
                  <a:ext cx="77940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5771A163-A201-4B87-907D-965D5B6E38E6}"/>
                    </a:ext>
                  </a:extLst>
                </p14:cNvPr>
                <p14:cNvContentPartPr/>
                <p14:nvPr/>
              </p14:nvContentPartPr>
              <p14:xfrm>
                <a:off x="929131" y="3593571"/>
                <a:ext cx="458280" cy="43740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5771A163-A201-4B87-907D-965D5B6E38E6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911131" y="3575571"/>
                  <a:ext cx="493920" cy="47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86BF7772-BDF7-4CDD-B42D-D3FB636849F8}"/>
                    </a:ext>
                  </a:extLst>
                </p14:cNvPr>
                <p14:cNvContentPartPr/>
                <p14:nvPr/>
              </p14:nvContentPartPr>
              <p14:xfrm>
                <a:off x="2338531" y="2629131"/>
                <a:ext cx="38880" cy="3348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86BF7772-BDF7-4CDD-B42D-D3FB636849F8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2320531" y="2611491"/>
                  <a:ext cx="7452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CF6B1E9C-B00D-489C-A0A2-6B2AADEF0861}"/>
                    </a:ext>
                  </a:extLst>
                </p14:cNvPr>
                <p14:cNvContentPartPr/>
                <p14:nvPr/>
              </p14:nvContentPartPr>
              <p14:xfrm>
                <a:off x="2125771" y="2525811"/>
                <a:ext cx="879480" cy="29664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CF6B1E9C-B00D-489C-A0A2-6B2AADEF0861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2108131" y="2508171"/>
                  <a:ext cx="915120" cy="33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87E97BEC-C723-4060-BEDE-4D2C44013A2A}"/>
                    </a:ext>
                  </a:extLst>
                </p14:cNvPr>
                <p14:cNvContentPartPr/>
                <p14:nvPr/>
              </p14:nvContentPartPr>
              <p14:xfrm>
                <a:off x="2274451" y="930651"/>
                <a:ext cx="684000" cy="36072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87E97BEC-C723-4060-BEDE-4D2C44013A2A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2256451" y="912651"/>
                  <a:ext cx="719640" cy="39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C9C81EEC-8256-48C6-83DF-42355C9CC910}"/>
                    </a:ext>
                  </a:extLst>
                </p14:cNvPr>
                <p14:cNvContentPartPr/>
                <p14:nvPr/>
              </p14:nvContentPartPr>
              <p14:xfrm>
                <a:off x="2905171" y="1338171"/>
                <a:ext cx="493920" cy="44568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C9C81EEC-8256-48C6-83DF-42355C9CC910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2887531" y="1320171"/>
                  <a:ext cx="529560" cy="48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6BD5BCE6-0EAE-4CC0-8E72-B87390932C6E}"/>
                    </a:ext>
                  </a:extLst>
                </p14:cNvPr>
                <p14:cNvContentPartPr/>
                <p14:nvPr/>
              </p14:nvContentPartPr>
              <p14:xfrm>
                <a:off x="3320971" y="1769451"/>
                <a:ext cx="551160" cy="21816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6BD5BCE6-0EAE-4CC0-8E72-B87390932C6E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3303331" y="1751811"/>
                  <a:ext cx="58680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91C2B945-4B35-4097-A18B-ADA9B4AE5EDA}"/>
                    </a:ext>
                  </a:extLst>
                </p14:cNvPr>
                <p14:cNvContentPartPr/>
                <p14:nvPr/>
              </p14:nvContentPartPr>
              <p14:xfrm>
                <a:off x="3699691" y="2089491"/>
                <a:ext cx="352440" cy="46836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91C2B945-4B35-4097-A18B-ADA9B4AE5EDA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3681691" y="2071851"/>
                  <a:ext cx="388080" cy="50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AD5BD5A0-C7F8-4A38-A61D-44E8B9CA7C05}"/>
                    </a:ext>
                  </a:extLst>
                </p14:cNvPr>
                <p14:cNvContentPartPr/>
                <p14:nvPr/>
              </p14:nvContentPartPr>
              <p14:xfrm>
                <a:off x="3890131" y="1960971"/>
                <a:ext cx="650160" cy="37836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AD5BD5A0-C7F8-4A38-A61D-44E8B9CA7C05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3872491" y="1942971"/>
                  <a:ext cx="685800" cy="414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DE5FF405-CF9C-4540-97BC-0127C9BC7083}"/>
              </a:ext>
            </a:extLst>
          </p:cNvPr>
          <p:cNvGrpSpPr/>
          <p:nvPr/>
        </p:nvGrpSpPr>
        <p:grpSpPr>
          <a:xfrm>
            <a:off x="608011" y="6247491"/>
            <a:ext cx="2892240" cy="443160"/>
            <a:chOff x="608011" y="6247491"/>
            <a:chExt cx="2892240" cy="443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2D39C565-3D86-40F0-BB56-6CD795ABA096}"/>
                    </a:ext>
                  </a:extLst>
                </p14:cNvPr>
                <p14:cNvContentPartPr/>
                <p14:nvPr/>
              </p14:nvContentPartPr>
              <p14:xfrm>
                <a:off x="2212891" y="6247491"/>
                <a:ext cx="11520" cy="7632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2D39C565-3D86-40F0-BB56-6CD795ABA096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2194891" y="6229491"/>
                  <a:ext cx="4716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FB8089A7-4399-4192-A4D7-39F55612D2CF}"/>
                    </a:ext>
                  </a:extLst>
                </p14:cNvPr>
                <p14:cNvContentPartPr/>
                <p14:nvPr/>
              </p14:nvContentPartPr>
              <p14:xfrm>
                <a:off x="2218291" y="6365211"/>
                <a:ext cx="12240" cy="9288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FB8089A7-4399-4192-A4D7-39F55612D2CF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2200651" y="6347571"/>
                  <a:ext cx="4788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5CB02534-710F-409A-AC07-495553CF36A9}"/>
                    </a:ext>
                  </a:extLst>
                </p14:cNvPr>
                <p14:cNvContentPartPr/>
                <p14:nvPr/>
              </p14:nvContentPartPr>
              <p14:xfrm>
                <a:off x="2225851" y="6505611"/>
                <a:ext cx="12240" cy="10440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5CB02534-710F-409A-AC07-495553CF36A9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2207851" y="6487611"/>
                  <a:ext cx="4788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7FE41B1B-FA61-4375-827E-55A0CF5C279E}"/>
                    </a:ext>
                  </a:extLst>
                </p14:cNvPr>
                <p14:cNvContentPartPr/>
                <p14:nvPr/>
              </p14:nvContentPartPr>
              <p14:xfrm>
                <a:off x="2237731" y="6576531"/>
                <a:ext cx="360" cy="6624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7FE41B1B-FA61-4375-827E-55A0CF5C279E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2219731" y="6558531"/>
                  <a:ext cx="3600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7B07D55F-804A-4F87-B2F3-D180C31BC4E8}"/>
                    </a:ext>
                  </a:extLst>
                </p14:cNvPr>
                <p14:cNvContentPartPr/>
                <p14:nvPr/>
              </p14:nvContentPartPr>
              <p14:xfrm>
                <a:off x="2247811" y="6682731"/>
                <a:ext cx="360" cy="792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7B07D55F-804A-4F87-B2F3-D180C31BC4E8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2229811" y="6665091"/>
                  <a:ext cx="3600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D6F198E6-8ABF-4402-98D1-E3DB27EA9EF0}"/>
                    </a:ext>
                  </a:extLst>
                </p14:cNvPr>
                <p14:cNvContentPartPr/>
                <p14:nvPr/>
              </p14:nvContentPartPr>
              <p14:xfrm>
                <a:off x="608011" y="6257211"/>
                <a:ext cx="2892240" cy="5328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D6F198E6-8ABF-4402-98D1-E3DB27EA9EF0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590011" y="6239571"/>
                  <a:ext cx="2927880" cy="88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164A2A94-FE27-4CD1-A28E-A78AC33EC725}"/>
              </a:ext>
            </a:extLst>
          </p:cNvPr>
          <p:cNvGrpSpPr/>
          <p:nvPr/>
        </p:nvGrpSpPr>
        <p:grpSpPr>
          <a:xfrm>
            <a:off x="5579611" y="4427331"/>
            <a:ext cx="1175400" cy="384120"/>
            <a:chOff x="5579611" y="4427331"/>
            <a:chExt cx="1175400" cy="384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FBDF46F0-BE33-4FDD-83F8-BF2BD39D97A9}"/>
                    </a:ext>
                  </a:extLst>
                </p14:cNvPr>
                <p14:cNvContentPartPr/>
                <p14:nvPr/>
              </p14:nvContentPartPr>
              <p14:xfrm>
                <a:off x="5738371" y="4431651"/>
                <a:ext cx="318600" cy="20844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FBDF46F0-BE33-4FDD-83F8-BF2BD39D97A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720371" y="4413651"/>
                  <a:ext cx="35424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87576B19-EC29-47EB-B301-765DC43F3D4C}"/>
                    </a:ext>
                  </a:extLst>
                </p14:cNvPr>
                <p14:cNvContentPartPr/>
                <p14:nvPr/>
              </p14:nvContentPartPr>
              <p14:xfrm>
                <a:off x="6096571" y="4452171"/>
                <a:ext cx="192960" cy="23544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87576B19-EC29-47EB-B301-765DC43F3D4C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078571" y="4434531"/>
                  <a:ext cx="228600" cy="27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CBE15D3D-3EBF-4CD5-9782-D6E76D57B8C7}"/>
                    </a:ext>
                  </a:extLst>
                </p14:cNvPr>
                <p14:cNvContentPartPr/>
                <p14:nvPr/>
              </p14:nvContentPartPr>
              <p14:xfrm>
                <a:off x="6526411" y="4427331"/>
                <a:ext cx="128880" cy="19332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CBE15D3D-3EBF-4CD5-9782-D6E76D57B8C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6508771" y="4409691"/>
                  <a:ext cx="16452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E068C0C3-0DFB-4E55-B862-A9F219503646}"/>
                    </a:ext>
                  </a:extLst>
                </p14:cNvPr>
                <p14:cNvContentPartPr/>
                <p14:nvPr/>
              </p14:nvContentPartPr>
              <p14:xfrm>
                <a:off x="5579611" y="4770771"/>
                <a:ext cx="1175400" cy="4068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E068C0C3-0DFB-4E55-B862-A9F219503646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561971" y="4752771"/>
                  <a:ext cx="1211040" cy="763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97516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603EE90F-92F3-4FA6-9DF6-8BD2B9372CFD}"/>
              </a:ext>
            </a:extLst>
          </p:cNvPr>
          <p:cNvGrpSpPr/>
          <p:nvPr/>
        </p:nvGrpSpPr>
        <p:grpSpPr>
          <a:xfrm>
            <a:off x="6690052" y="3763154"/>
            <a:ext cx="5501947" cy="3094845"/>
            <a:chOff x="0" y="0"/>
            <a:chExt cx="12192000" cy="6858000"/>
          </a:xfrm>
        </p:grpSpPr>
        <p:pic>
          <p:nvPicPr>
            <p:cNvPr id="6" name="Picture 5" descr="A close up of a map&#10;&#10;Description automatically generated">
              <a:extLst>
                <a:ext uri="{FF2B5EF4-FFF2-40B4-BE49-F238E27FC236}">
                  <a16:creationId xmlns:a16="http://schemas.microsoft.com/office/drawing/2014/main" id="{64E64901-3BF1-48CD-8306-9241314627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40" t="32029" r="14228" b="14638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815E12E-B06E-41A6-BEBA-790BB3A7041D}"/>
                </a:ext>
              </a:extLst>
            </p:cNvPr>
            <p:cNvSpPr txBox="1"/>
            <p:nvPr/>
          </p:nvSpPr>
          <p:spPr>
            <a:xfrm>
              <a:off x="5883966" y="2812774"/>
              <a:ext cx="1414472" cy="511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>
                  <a:effectLst>
                    <a:glow rad="88900">
                      <a:schemeClr val="bg1"/>
                    </a:glow>
                  </a:effectLst>
                  <a:latin typeface="Roboto" panose="02000000000000000000" pitchFamily="2" charset="0"/>
                  <a:ea typeface="Roboto" panose="02000000000000000000" pitchFamily="2" charset="0"/>
                </a:rPr>
                <a:t>BẾN TRE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6BC0F56-453A-4336-9877-D3E0B728559E}"/>
                </a:ext>
              </a:extLst>
            </p:cNvPr>
            <p:cNvSpPr txBox="1"/>
            <p:nvPr/>
          </p:nvSpPr>
          <p:spPr>
            <a:xfrm>
              <a:off x="2259619" y="1713766"/>
              <a:ext cx="1588527" cy="511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>
                  <a:effectLst>
                    <a:glow rad="88900">
                      <a:schemeClr val="bg1"/>
                    </a:glow>
                  </a:effectLst>
                  <a:latin typeface="Roboto" panose="02000000000000000000" pitchFamily="2" charset="0"/>
                  <a:ea typeface="Roboto" panose="02000000000000000000" pitchFamily="2" charset="0"/>
                </a:rPr>
                <a:t>AN GIANG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9353149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3FDD164-C706-4504-A1C6-D98FF40DEF4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Depth-limited search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B4EA9A-D64E-445C-8593-1DAC0E1C3CCE}"/>
              </a:ext>
            </a:extLst>
          </p:cNvPr>
          <p:cNvSpPr txBox="1"/>
          <p:nvPr/>
        </p:nvSpPr>
        <p:spPr>
          <a:xfrm>
            <a:off x="855594" y="1157908"/>
            <a:ext cx="9432234" cy="294198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en-US" sz="2400" b="1">
                <a:latin typeface="Roboto" panose="02000000000000000000" pitchFamily="2" charset="0"/>
                <a:ea typeface="Roboto" panose="02000000000000000000" pitchFamily="2" charset="0"/>
              </a:rPr>
              <a:t>Stop expanding at</a:t>
            </a:r>
            <a:r>
              <a:rPr lang="en-US" sz="2400">
                <a:latin typeface="Roboto" panose="02000000000000000000" pitchFamily="2" charset="0"/>
                <a:ea typeface="Roboto" panose="02000000000000000000" pitchFamily="2" charset="0"/>
              </a:rPr>
              <a:t> a predetermined </a:t>
            </a:r>
            <a:r>
              <a:rPr lang="en-US" sz="2400" b="1">
                <a:latin typeface="Roboto" panose="02000000000000000000" pitchFamily="2" charset="0"/>
                <a:ea typeface="Roboto" panose="02000000000000000000" pitchFamily="2" charset="0"/>
              </a:rPr>
              <a:t>depth limit</a:t>
            </a:r>
            <a:r>
              <a:rPr lang="en-US" sz="2400"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</a:p>
          <a:p>
            <a:pPr algn="l"/>
            <a:endParaRPr lang="en-US" sz="240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sz="2400">
                <a:latin typeface="Roboto" panose="02000000000000000000" pitchFamily="2" charset="0"/>
                <a:ea typeface="Roboto" panose="02000000000000000000" pitchFamily="2" charset="0"/>
              </a:rPr>
              <a:t>For example, </a:t>
            </a:r>
            <a:r>
              <a:rPr lang="en-US" sz="2400" strike="sngStrike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</a:p>
          <a:p>
            <a:endParaRPr lang="en-US" sz="2400" strike="sngStrike"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n-US" sz="2400"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n-US" sz="2400"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n-US" sz="2400"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n-US" sz="240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BFCCC23-E804-4A03-AA91-7AFF5ADF8EBC}"/>
              </a:ext>
            </a:extLst>
          </p:cNvPr>
          <p:cNvGrpSpPr/>
          <p:nvPr/>
        </p:nvGrpSpPr>
        <p:grpSpPr>
          <a:xfrm>
            <a:off x="5730811" y="1107051"/>
            <a:ext cx="1515600" cy="601920"/>
            <a:chOff x="5730811" y="1107051"/>
            <a:chExt cx="1515600" cy="601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5D98CA57-888A-49FA-BF28-226DBF605DEE}"/>
                    </a:ext>
                  </a:extLst>
                </p14:cNvPr>
                <p14:cNvContentPartPr/>
                <p14:nvPr/>
              </p14:nvContentPartPr>
              <p14:xfrm>
                <a:off x="5898211" y="1572531"/>
                <a:ext cx="1348200" cy="7776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5D98CA57-888A-49FA-BF28-226DBF605DEE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880571" y="1554531"/>
                  <a:ext cx="138384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586A11E0-7221-4DE7-87E8-F4C0B4F62E7E}"/>
                    </a:ext>
                  </a:extLst>
                </p14:cNvPr>
                <p14:cNvContentPartPr/>
                <p14:nvPr/>
              </p14:nvContentPartPr>
              <p14:xfrm>
                <a:off x="5730811" y="1107051"/>
                <a:ext cx="28800" cy="53568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586A11E0-7221-4DE7-87E8-F4C0B4F62E7E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713171" y="1089411"/>
                  <a:ext cx="64440" cy="57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0B1415A5-ECA7-485F-8839-96F503FC4718}"/>
                    </a:ext>
                  </a:extLst>
                </p14:cNvPr>
                <p14:cNvContentPartPr/>
                <p14:nvPr/>
              </p14:nvContentPartPr>
              <p14:xfrm>
                <a:off x="5738371" y="1107051"/>
                <a:ext cx="1476000" cy="60192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0B1415A5-ECA7-485F-8839-96F503FC4718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720371" y="1089411"/>
                  <a:ext cx="1511640" cy="6375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61080048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0CEAB3E-7CE3-44BC-B4DD-ED8C30242CA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Depth-limited search</a:t>
            </a:r>
            <a:r>
              <a:rPr lang="en-US" b="0"/>
              <a:t> (TREE-SEARCH version)</a:t>
            </a:r>
          </a:p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271B3A-BE18-4480-9687-DB5376D056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269" y="944217"/>
            <a:ext cx="11671324" cy="522798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3F20FDC-8E47-44FA-96D8-590798F5AE92}"/>
              </a:ext>
            </a:extLst>
          </p:cNvPr>
          <p:cNvSpPr txBox="1"/>
          <p:nvPr/>
        </p:nvSpPr>
        <p:spPr>
          <a:xfrm>
            <a:off x="92595" y="6499185"/>
            <a:ext cx="2338087" cy="39354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sz="1600">
                <a:latin typeface="Roboto" panose="02000000000000000000" pitchFamily="2" charset="0"/>
                <a:ea typeface="Roboto" panose="02000000000000000000" pitchFamily="2" charset="0"/>
              </a:rPr>
              <a:t>Source: Fig. 3.17 of (Russell, 2016)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3EF0D74-DFB6-4E6D-92CA-26E2CFF3A66F}"/>
              </a:ext>
            </a:extLst>
          </p:cNvPr>
          <p:cNvGrpSpPr/>
          <p:nvPr/>
        </p:nvGrpSpPr>
        <p:grpSpPr>
          <a:xfrm>
            <a:off x="5746669" y="674077"/>
            <a:ext cx="225360" cy="275040"/>
            <a:chOff x="5746669" y="674077"/>
            <a:chExt cx="225360" cy="275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49C7FE8C-F491-4BF4-BD1B-1F241974E4F0}"/>
                    </a:ext>
                  </a:extLst>
                </p14:cNvPr>
                <p14:cNvContentPartPr/>
                <p14:nvPr/>
              </p14:nvContentPartPr>
              <p14:xfrm>
                <a:off x="5829829" y="674077"/>
                <a:ext cx="142200" cy="22212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49C7FE8C-F491-4BF4-BD1B-1F241974E4F0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812189" y="656077"/>
                  <a:ext cx="17784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5C8D30D7-604C-4D9C-B711-74DE6FAE1DEB}"/>
                    </a:ext>
                  </a:extLst>
                </p14:cNvPr>
                <p14:cNvContentPartPr/>
                <p14:nvPr/>
              </p14:nvContentPartPr>
              <p14:xfrm>
                <a:off x="5746669" y="793957"/>
                <a:ext cx="214200" cy="15516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5C8D30D7-604C-4D9C-B711-74DE6FAE1DEB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729029" y="776317"/>
                  <a:ext cx="249840" cy="190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51AE450E-1850-4D18-A7D0-50DE99755E04}"/>
              </a:ext>
            </a:extLst>
          </p:cNvPr>
          <p:cNvGrpSpPr/>
          <p:nvPr/>
        </p:nvGrpSpPr>
        <p:grpSpPr>
          <a:xfrm>
            <a:off x="6733069" y="688477"/>
            <a:ext cx="210600" cy="257400"/>
            <a:chOff x="6733069" y="688477"/>
            <a:chExt cx="210600" cy="257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FE4FEA70-E4F5-49DD-986C-87B051C22BF2}"/>
                    </a:ext>
                  </a:extLst>
                </p14:cNvPr>
                <p14:cNvContentPartPr/>
                <p14:nvPr/>
              </p14:nvContentPartPr>
              <p14:xfrm>
                <a:off x="6761869" y="688477"/>
                <a:ext cx="181800" cy="21744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FE4FEA70-E4F5-49DD-986C-87B051C22BF2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744229" y="670837"/>
                  <a:ext cx="21744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A807AEF5-FE6F-4087-898C-F33C50CBF22B}"/>
                    </a:ext>
                  </a:extLst>
                </p14:cNvPr>
                <p14:cNvContentPartPr/>
                <p14:nvPr/>
              </p14:nvContentPartPr>
              <p14:xfrm>
                <a:off x="6733069" y="834637"/>
                <a:ext cx="121320" cy="11124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A807AEF5-FE6F-4087-898C-F33C50CBF22B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715429" y="816997"/>
                  <a:ext cx="156960" cy="146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F10EF45F-DAFB-40CB-A5BD-FC6E6D77AA4A}"/>
                  </a:ext>
                </a:extLst>
              </p14:cNvPr>
              <p14:cNvContentPartPr/>
              <p14:nvPr/>
            </p14:nvContentPartPr>
            <p14:xfrm>
              <a:off x="8642509" y="1271317"/>
              <a:ext cx="681480" cy="4608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F10EF45F-DAFB-40CB-A5BD-FC6E6D77AA4A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624509" y="1253317"/>
                <a:ext cx="717120" cy="8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CC725E7B-EAD8-4400-91A8-0E9C9683BB18}"/>
                  </a:ext>
                </a:extLst>
              </p14:cNvPr>
              <p14:cNvContentPartPr/>
              <p14:nvPr/>
            </p14:nvContentPartPr>
            <p14:xfrm>
              <a:off x="3406309" y="1602877"/>
              <a:ext cx="399240" cy="4176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CC725E7B-EAD8-4400-91A8-0E9C9683BB18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388309" y="1585237"/>
                <a:ext cx="434880" cy="7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EF583C5B-E687-4668-BCB6-79BBC17EC9B0}"/>
                  </a:ext>
                </a:extLst>
              </p14:cNvPr>
              <p14:cNvContentPartPr/>
              <p14:nvPr/>
            </p14:nvContentPartPr>
            <p14:xfrm>
              <a:off x="7319149" y="1644277"/>
              <a:ext cx="1669320" cy="6624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EF583C5B-E687-4668-BCB6-79BBC17EC9B0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7301149" y="1626637"/>
                <a:ext cx="1704960" cy="10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93502B43-B0D5-4981-AF38-06A186DBD9A3}"/>
                  </a:ext>
                </a:extLst>
              </p14:cNvPr>
              <p14:cNvContentPartPr/>
              <p14:nvPr/>
            </p14:nvContentPartPr>
            <p14:xfrm>
              <a:off x="9995749" y="1657237"/>
              <a:ext cx="2160" cy="10008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93502B43-B0D5-4981-AF38-06A186DBD9A3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9978109" y="1639597"/>
                <a:ext cx="37800" cy="135720"/>
              </a:xfrm>
              <a:prstGeom prst="rect">
                <a:avLst/>
              </a:prstGeom>
            </p:spPr>
          </p:pic>
        </mc:Fallback>
      </mc:AlternateContent>
      <p:grpSp>
        <p:nvGrpSpPr>
          <p:cNvPr id="21" name="Group 20">
            <a:extLst>
              <a:ext uri="{FF2B5EF4-FFF2-40B4-BE49-F238E27FC236}">
                <a16:creationId xmlns:a16="http://schemas.microsoft.com/office/drawing/2014/main" id="{31BB4CEF-C24E-48A4-AB81-65FE58749B5B}"/>
              </a:ext>
            </a:extLst>
          </p:cNvPr>
          <p:cNvGrpSpPr/>
          <p:nvPr/>
        </p:nvGrpSpPr>
        <p:grpSpPr>
          <a:xfrm>
            <a:off x="10968469" y="1661557"/>
            <a:ext cx="38520" cy="117360"/>
            <a:chOff x="10968469" y="1661557"/>
            <a:chExt cx="38520" cy="117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489A843D-0C69-4E1F-9A90-EE96E95B9BC1}"/>
                    </a:ext>
                  </a:extLst>
                </p14:cNvPr>
                <p14:cNvContentPartPr/>
                <p14:nvPr/>
              </p14:nvContentPartPr>
              <p14:xfrm>
                <a:off x="10989349" y="1680997"/>
                <a:ext cx="17640" cy="9792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489A843D-0C69-4E1F-9A90-EE96E95B9BC1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0971349" y="1662997"/>
                  <a:ext cx="5328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82A23C90-4332-48A7-A935-979613D92297}"/>
                    </a:ext>
                  </a:extLst>
                </p14:cNvPr>
                <p14:cNvContentPartPr/>
                <p14:nvPr/>
              </p14:nvContentPartPr>
              <p14:xfrm>
                <a:off x="10968469" y="1661557"/>
                <a:ext cx="360" cy="36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82A23C90-4332-48A7-A935-979613D92297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0950829" y="1643557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A3D4611-5571-4AE0-A730-9A71E8FA865A}"/>
              </a:ext>
            </a:extLst>
          </p:cNvPr>
          <p:cNvGrpSpPr/>
          <p:nvPr/>
        </p:nvGrpSpPr>
        <p:grpSpPr>
          <a:xfrm>
            <a:off x="4343749" y="1754077"/>
            <a:ext cx="190800" cy="242640"/>
            <a:chOff x="4343749" y="1754077"/>
            <a:chExt cx="190800" cy="242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C4E69E2B-B07C-46BB-B9F6-194C16A6DCC3}"/>
                    </a:ext>
                  </a:extLst>
                </p14:cNvPr>
                <p14:cNvContentPartPr/>
                <p14:nvPr/>
              </p14:nvContentPartPr>
              <p14:xfrm>
                <a:off x="4388029" y="1754077"/>
                <a:ext cx="36000" cy="18756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C4E69E2B-B07C-46BB-B9F6-194C16A6DCC3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4370029" y="1736437"/>
                  <a:ext cx="7164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761E3C2C-0C22-4087-A2AE-4A3D6A52A2AC}"/>
                    </a:ext>
                  </a:extLst>
                </p14:cNvPr>
                <p14:cNvContentPartPr/>
                <p14:nvPr/>
              </p14:nvContentPartPr>
              <p14:xfrm>
                <a:off x="4343749" y="1830397"/>
                <a:ext cx="190800" cy="16632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761E3C2C-0C22-4087-A2AE-4A3D6A52A2AC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4326109" y="1812397"/>
                  <a:ext cx="226440" cy="201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8C04EC4-3F8D-4AC7-8DA3-BF54368B070A}"/>
              </a:ext>
            </a:extLst>
          </p:cNvPr>
          <p:cNvGrpSpPr/>
          <p:nvPr/>
        </p:nvGrpSpPr>
        <p:grpSpPr>
          <a:xfrm>
            <a:off x="5312869" y="1725637"/>
            <a:ext cx="228600" cy="200880"/>
            <a:chOff x="5312869" y="1725637"/>
            <a:chExt cx="228600" cy="200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FAF0C660-B5D2-4D2B-8CEF-13EA2D9201CE}"/>
                    </a:ext>
                  </a:extLst>
                </p14:cNvPr>
                <p14:cNvContentPartPr/>
                <p14:nvPr/>
              </p14:nvContentPartPr>
              <p14:xfrm>
                <a:off x="5366869" y="1725637"/>
                <a:ext cx="32040" cy="18468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FAF0C660-B5D2-4D2B-8CEF-13EA2D9201CE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5349229" y="1707637"/>
                  <a:ext cx="6768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079095C3-062E-4DC5-811B-A6A48D65F178}"/>
                    </a:ext>
                  </a:extLst>
                </p14:cNvPr>
                <p14:cNvContentPartPr/>
                <p14:nvPr/>
              </p14:nvContentPartPr>
              <p14:xfrm>
                <a:off x="5312869" y="1795477"/>
                <a:ext cx="228600" cy="13104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079095C3-062E-4DC5-811B-A6A48D65F178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5294869" y="1777477"/>
                  <a:ext cx="264240" cy="166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1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B2962A70-BEF9-4BF7-B45B-A417F4462228}"/>
                  </a:ext>
                </a:extLst>
              </p14:cNvPr>
              <p14:cNvContentPartPr/>
              <p14:nvPr/>
            </p14:nvContentPartPr>
            <p14:xfrm>
              <a:off x="6177229" y="1788997"/>
              <a:ext cx="160200" cy="183240"/>
            </p14:xfrm>
          </p:contentPart>
        </mc:Choice>
        <mc:Fallback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B2962A70-BEF9-4BF7-B45B-A417F4462228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6159589" y="1770997"/>
                <a:ext cx="195840" cy="21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F5B31FDA-6DD2-4612-8D2C-2B994A478CE8}"/>
                  </a:ext>
                </a:extLst>
              </p14:cNvPr>
              <p14:cNvContentPartPr/>
              <p14:nvPr/>
            </p14:nvContentPartPr>
            <p14:xfrm>
              <a:off x="8407429" y="2316397"/>
              <a:ext cx="2460600" cy="131400"/>
            </p14:xfrm>
          </p:contentPart>
        </mc:Choice>
        <mc:Fallback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F5B31FDA-6DD2-4612-8D2C-2B994A478CE8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8389429" y="2298757"/>
                <a:ext cx="2496240" cy="16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66F51E49-1E05-4397-9D11-0302E4743D26}"/>
                  </a:ext>
                </a:extLst>
              </p14:cNvPr>
              <p14:cNvContentPartPr/>
              <p14:nvPr/>
            </p14:nvContentPartPr>
            <p14:xfrm>
              <a:off x="3885469" y="2653717"/>
              <a:ext cx="1354680" cy="23040"/>
            </p14:xfrm>
          </p:contentPart>
        </mc:Choice>
        <mc:Fallback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66F51E49-1E05-4397-9D11-0302E4743D26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3867469" y="2635717"/>
                <a:ext cx="1390320" cy="5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336EA546-C5FA-40C7-89D6-4B02886800C6}"/>
                  </a:ext>
                </a:extLst>
              </p14:cNvPr>
              <p14:cNvContentPartPr/>
              <p14:nvPr/>
            </p14:nvContentPartPr>
            <p14:xfrm>
              <a:off x="7424989" y="2679637"/>
              <a:ext cx="1946160" cy="73800"/>
            </p14:xfrm>
          </p:contentPart>
        </mc:Choice>
        <mc:Fallback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336EA546-C5FA-40C7-89D6-4B02886800C6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7407349" y="2661997"/>
                <a:ext cx="1981800" cy="10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E428D730-2404-483C-8085-954C6F70AFA0}"/>
                  </a:ext>
                </a:extLst>
              </p14:cNvPr>
              <p14:cNvContentPartPr/>
              <p14:nvPr/>
            </p14:nvContentPartPr>
            <p14:xfrm>
              <a:off x="1516309" y="3030277"/>
              <a:ext cx="1074600" cy="31320"/>
            </p14:xfrm>
          </p:contentPart>
        </mc:Choice>
        <mc:Fallback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E428D730-2404-483C-8085-954C6F70AFA0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1498309" y="3012637"/>
                <a:ext cx="1110240" cy="6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0558548D-5D92-4500-86D3-0C2FD4472166}"/>
                  </a:ext>
                </a:extLst>
              </p14:cNvPr>
              <p14:cNvContentPartPr/>
              <p14:nvPr/>
            </p14:nvContentPartPr>
            <p14:xfrm>
              <a:off x="9087469" y="5703277"/>
              <a:ext cx="1617840" cy="98280"/>
            </p14:xfrm>
          </p:contentPart>
        </mc:Choice>
        <mc:Fallback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0558548D-5D92-4500-86D3-0C2FD4472166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9069469" y="5685637"/>
                <a:ext cx="1653480" cy="13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134D75EA-7824-4075-9441-5D20109CB125}"/>
                  </a:ext>
                </a:extLst>
              </p14:cNvPr>
              <p14:cNvContentPartPr/>
              <p14:nvPr/>
            </p14:nvContentPartPr>
            <p14:xfrm>
              <a:off x="4456429" y="3077437"/>
              <a:ext cx="770760" cy="117360"/>
            </p14:xfrm>
          </p:contentPart>
        </mc:Choice>
        <mc:Fallback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134D75EA-7824-4075-9441-5D20109CB125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4438789" y="3059797"/>
                <a:ext cx="806400" cy="15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AB97C871-0D6E-47BE-923C-6E2EEF93125B}"/>
                  </a:ext>
                </a:extLst>
              </p14:cNvPr>
              <p14:cNvContentPartPr/>
              <p14:nvPr/>
            </p14:nvContentPartPr>
            <p14:xfrm>
              <a:off x="7372789" y="4972837"/>
              <a:ext cx="1199520" cy="32040"/>
            </p14:xfrm>
          </p:contentPart>
        </mc:Choice>
        <mc:Fallback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AB97C871-0D6E-47BE-923C-6E2EEF93125B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7355149" y="4955197"/>
                <a:ext cx="1235160" cy="6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901BBC39-5764-429C-A6AE-58ED6BDC84F3}"/>
                  </a:ext>
                </a:extLst>
              </p14:cNvPr>
              <p14:cNvContentPartPr/>
              <p14:nvPr/>
            </p14:nvContentPartPr>
            <p14:xfrm>
              <a:off x="9685069" y="5041957"/>
              <a:ext cx="257040" cy="204840"/>
            </p14:xfrm>
          </p:contentPart>
        </mc:Choice>
        <mc:Fallback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901BBC39-5764-429C-A6AE-58ED6BDC84F3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9667429" y="5023957"/>
                <a:ext cx="292680" cy="24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9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B5C93EC4-AE67-4930-BA2D-1E99F18E9580}"/>
                  </a:ext>
                </a:extLst>
              </p14:cNvPr>
              <p14:cNvContentPartPr/>
              <p14:nvPr/>
            </p14:nvContentPartPr>
            <p14:xfrm>
              <a:off x="3801949" y="3750637"/>
              <a:ext cx="501480" cy="48240"/>
            </p14:xfrm>
          </p:contentPart>
        </mc:Choice>
        <mc:Fallback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B5C93EC4-AE67-4930-BA2D-1E99F18E9580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3783949" y="3732997"/>
                <a:ext cx="537120" cy="83880"/>
              </a:xfrm>
              <a:prstGeom prst="rect">
                <a:avLst/>
              </a:prstGeom>
            </p:spPr>
          </p:pic>
        </mc:Fallback>
      </mc:AlternateContent>
      <p:grpSp>
        <p:nvGrpSpPr>
          <p:cNvPr id="67" name="Group 66">
            <a:extLst>
              <a:ext uri="{FF2B5EF4-FFF2-40B4-BE49-F238E27FC236}">
                <a16:creationId xmlns:a16="http://schemas.microsoft.com/office/drawing/2014/main" id="{C5AE827A-BB60-4221-8404-40CB01F76470}"/>
              </a:ext>
            </a:extLst>
          </p:cNvPr>
          <p:cNvGrpSpPr/>
          <p:nvPr/>
        </p:nvGrpSpPr>
        <p:grpSpPr>
          <a:xfrm>
            <a:off x="703069" y="3875917"/>
            <a:ext cx="273600" cy="139320"/>
            <a:chOff x="703069" y="3875917"/>
            <a:chExt cx="273600" cy="139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8DAE8F3D-CE51-4320-AB42-3E42EA59BC97}"/>
                    </a:ext>
                  </a:extLst>
                </p14:cNvPr>
                <p14:cNvContentPartPr/>
                <p14:nvPr/>
              </p14:nvContentPartPr>
              <p14:xfrm>
                <a:off x="703069" y="3936037"/>
                <a:ext cx="269280" cy="4788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8DAE8F3D-CE51-4320-AB42-3E42EA59BC97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685069" y="3918037"/>
                  <a:ext cx="30492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B781CFAD-5EB3-4953-993E-4AE2FC85E613}"/>
                    </a:ext>
                  </a:extLst>
                </p14:cNvPr>
                <p14:cNvContentPartPr/>
                <p14:nvPr/>
              </p14:nvContentPartPr>
              <p14:xfrm>
                <a:off x="834829" y="3875917"/>
                <a:ext cx="141840" cy="13932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B781CFAD-5EB3-4953-993E-4AE2FC85E613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816829" y="3857917"/>
                  <a:ext cx="177480" cy="174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5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9DA44447-4EAF-466E-9D1D-9219F4A1C7EB}"/>
                  </a:ext>
                </a:extLst>
              </p14:cNvPr>
              <p14:cNvContentPartPr/>
              <p14:nvPr/>
            </p14:nvContentPartPr>
            <p14:xfrm>
              <a:off x="2355109" y="4210357"/>
              <a:ext cx="737640" cy="75240"/>
            </p14:xfrm>
          </p:contentPart>
        </mc:Choice>
        <mc:Fallback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9DA44447-4EAF-466E-9D1D-9219F4A1C7EB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2337109" y="4192717"/>
                <a:ext cx="773280" cy="11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7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54539E42-B40B-4370-BAC0-CFCFACEF2890}"/>
                  </a:ext>
                </a:extLst>
              </p14:cNvPr>
              <p14:cNvContentPartPr/>
              <p14:nvPr/>
            </p14:nvContentPartPr>
            <p14:xfrm>
              <a:off x="1674709" y="4550557"/>
              <a:ext cx="540000" cy="95400"/>
            </p14:xfrm>
          </p:contentPart>
        </mc:Choice>
        <mc:Fallback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54539E42-B40B-4370-BAC0-CFCFACEF2890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1657069" y="4532917"/>
                <a:ext cx="575640" cy="13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9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8F6331F1-6DDA-4CA6-8B7F-E0E47B15DAC7}"/>
                  </a:ext>
                </a:extLst>
              </p14:cNvPr>
              <p14:cNvContentPartPr/>
              <p14:nvPr/>
            </p14:nvContentPartPr>
            <p14:xfrm>
              <a:off x="2986189" y="4958437"/>
              <a:ext cx="2115720" cy="96840"/>
            </p14:xfrm>
          </p:contentPart>
        </mc:Choice>
        <mc:Fallback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8F6331F1-6DDA-4CA6-8B7F-E0E47B15DAC7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2968549" y="4940437"/>
                <a:ext cx="2151360" cy="132480"/>
              </a:xfrm>
              <a:prstGeom prst="rect">
                <a:avLst/>
              </a:prstGeom>
            </p:spPr>
          </p:pic>
        </mc:Fallback>
      </mc:AlternateContent>
      <p:grpSp>
        <p:nvGrpSpPr>
          <p:cNvPr id="85" name="Group 84">
            <a:extLst>
              <a:ext uri="{FF2B5EF4-FFF2-40B4-BE49-F238E27FC236}">
                <a16:creationId xmlns:a16="http://schemas.microsoft.com/office/drawing/2014/main" id="{0C6AD097-6084-434B-9CA6-9FF4803E4544}"/>
              </a:ext>
            </a:extLst>
          </p:cNvPr>
          <p:cNvGrpSpPr/>
          <p:nvPr/>
        </p:nvGrpSpPr>
        <p:grpSpPr>
          <a:xfrm>
            <a:off x="9533509" y="2991397"/>
            <a:ext cx="1659600" cy="2811600"/>
            <a:chOff x="9533509" y="2991397"/>
            <a:chExt cx="1659600" cy="2811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1071944C-F203-4F17-8AD0-23701001E09D}"/>
                    </a:ext>
                  </a:extLst>
                </p14:cNvPr>
                <p14:cNvContentPartPr/>
                <p14:nvPr/>
              </p14:nvContentPartPr>
              <p14:xfrm>
                <a:off x="9606949" y="3185437"/>
                <a:ext cx="493920" cy="48276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1071944C-F203-4F17-8AD0-23701001E09D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9589309" y="3167797"/>
                  <a:ext cx="529560" cy="51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8D954135-05D4-4396-A04A-E0BA7792ED9E}"/>
                    </a:ext>
                  </a:extLst>
                </p14:cNvPr>
                <p14:cNvContentPartPr/>
                <p14:nvPr/>
              </p14:nvContentPartPr>
              <p14:xfrm>
                <a:off x="9815389" y="3691597"/>
                <a:ext cx="11160" cy="288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8D954135-05D4-4396-A04A-E0BA7792ED9E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9797389" y="3673597"/>
                  <a:ext cx="4680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E1B76730-02F2-4BC8-B005-E5EFA878FA34}"/>
                    </a:ext>
                  </a:extLst>
                </p14:cNvPr>
                <p14:cNvContentPartPr/>
                <p14:nvPr/>
              </p14:nvContentPartPr>
              <p14:xfrm>
                <a:off x="9541789" y="3763597"/>
                <a:ext cx="311040" cy="198180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E1B76730-02F2-4BC8-B005-E5EFA878FA34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9523789" y="3745957"/>
                  <a:ext cx="346680" cy="20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6E262B89-5336-4448-81D0-4D94E730412F}"/>
                    </a:ext>
                  </a:extLst>
                </p14:cNvPr>
                <p14:cNvContentPartPr/>
                <p14:nvPr/>
              </p14:nvContentPartPr>
              <p14:xfrm>
                <a:off x="10716829" y="4497277"/>
                <a:ext cx="274680" cy="18144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6E262B89-5336-4448-81D0-4D94E730412F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10698829" y="4479277"/>
                  <a:ext cx="31032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E5B768D8-C43B-41A1-94C7-22B2DAD85E50}"/>
                    </a:ext>
                  </a:extLst>
                </p14:cNvPr>
                <p14:cNvContentPartPr/>
                <p14:nvPr/>
              </p14:nvContentPartPr>
              <p14:xfrm>
                <a:off x="11004469" y="4533997"/>
                <a:ext cx="188640" cy="19908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E5B768D8-C43B-41A1-94C7-22B2DAD85E50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10986829" y="4515997"/>
                  <a:ext cx="22428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E29A7F5E-1803-4F65-AF7E-70CD0C5055C6}"/>
                    </a:ext>
                  </a:extLst>
                </p14:cNvPr>
                <p14:cNvContentPartPr/>
                <p14:nvPr/>
              </p14:nvContentPartPr>
              <p14:xfrm>
                <a:off x="9905749" y="3458317"/>
                <a:ext cx="360" cy="36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E29A7F5E-1803-4F65-AF7E-70CD0C5055C6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9887749" y="3440677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A48E959F-2160-437A-A9F2-C361DC793BD5}"/>
                    </a:ext>
                  </a:extLst>
                </p14:cNvPr>
                <p14:cNvContentPartPr/>
                <p14:nvPr/>
              </p14:nvContentPartPr>
              <p14:xfrm>
                <a:off x="9561229" y="4016317"/>
                <a:ext cx="434880" cy="37548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A48E959F-2160-437A-A9F2-C361DC793BD5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9543589" y="3998317"/>
                  <a:ext cx="470520" cy="41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DF677745-4473-47D5-BD0D-54B6EB416608}"/>
                    </a:ext>
                  </a:extLst>
                </p14:cNvPr>
                <p14:cNvContentPartPr/>
                <p14:nvPr/>
              </p14:nvContentPartPr>
              <p14:xfrm>
                <a:off x="9882349" y="4414117"/>
                <a:ext cx="180720" cy="138888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DF677745-4473-47D5-BD0D-54B6EB416608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9864349" y="4396477"/>
                  <a:ext cx="216360" cy="142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A04C88B4-A63B-423D-A2DB-F774723CD3AB}"/>
                    </a:ext>
                  </a:extLst>
                </p14:cNvPr>
                <p14:cNvContentPartPr/>
                <p14:nvPr/>
              </p14:nvContentPartPr>
              <p14:xfrm>
                <a:off x="10209589" y="4871677"/>
                <a:ext cx="114120" cy="26028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A04C88B4-A63B-423D-A2DB-F774723CD3AB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0191589" y="4853677"/>
                  <a:ext cx="149760" cy="29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D5DC4CA7-391F-47E5-84F1-3FC12CC16DDE}"/>
                    </a:ext>
                  </a:extLst>
                </p14:cNvPr>
                <p14:cNvContentPartPr/>
                <p14:nvPr/>
              </p14:nvContentPartPr>
              <p14:xfrm>
                <a:off x="9735109" y="5527237"/>
                <a:ext cx="345960" cy="25380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D5DC4CA7-391F-47E5-84F1-3FC12CC16DDE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9717469" y="5509237"/>
                  <a:ext cx="38160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E68C09AA-AD09-41FB-8739-BB6EB5F7F4D9}"/>
                    </a:ext>
                  </a:extLst>
                </p14:cNvPr>
                <p14:cNvContentPartPr/>
                <p14:nvPr/>
              </p14:nvContentPartPr>
              <p14:xfrm>
                <a:off x="10263229" y="5633437"/>
                <a:ext cx="137880" cy="13572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E68C09AA-AD09-41FB-8739-BB6EB5F7F4D9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0245589" y="5615797"/>
                  <a:ext cx="17352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53E1A21C-AD0C-46C4-9B4C-26D1A7B8F60F}"/>
                    </a:ext>
                  </a:extLst>
                </p14:cNvPr>
                <p14:cNvContentPartPr/>
                <p14:nvPr/>
              </p14:nvContentPartPr>
              <p14:xfrm>
                <a:off x="10251349" y="2991397"/>
                <a:ext cx="114840" cy="13284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53E1A21C-AD0C-46C4-9B4C-26D1A7B8F60F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0233349" y="2973757"/>
                  <a:ext cx="15048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6CFF0720-B876-4E74-88E7-C8C82A3351A6}"/>
                    </a:ext>
                  </a:extLst>
                </p14:cNvPr>
                <p14:cNvContentPartPr/>
                <p14:nvPr/>
              </p14:nvContentPartPr>
              <p14:xfrm>
                <a:off x="10199149" y="3031357"/>
                <a:ext cx="109080" cy="19116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6CFF0720-B876-4E74-88E7-C8C82A3351A6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0181509" y="3013357"/>
                  <a:ext cx="14472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3475F97B-CB0C-4F3C-9E47-566B86424D69}"/>
                    </a:ext>
                  </a:extLst>
                </p14:cNvPr>
                <p14:cNvContentPartPr/>
                <p14:nvPr/>
              </p14:nvContentPartPr>
              <p14:xfrm>
                <a:off x="9941749" y="3571357"/>
                <a:ext cx="146520" cy="28116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3475F97B-CB0C-4F3C-9E47-566B86424D69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9923749" y="3553357"/>
                  <a:ext cx="182160" cy="31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14A15893-39B4-4072-A9C7-6752E75EBCCC}"/>
                    </a:ext>
                  </a:extLst>
                </p14:cNvPr>
                <p14:cNvContentPartPr/>
                <p14:nvPr/>
              </p14:nvContentPartPr>
              <p14:xfrm>
                <a:off x="9924469" y="3741997"/>
                <a:ext cx="71640" cy="14832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14A15893-39B4-4072-A9C7-6752E75EBCC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9906829" y="3723997"/>
                  <a:ext cx="10728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7697E177-AB12-4EEA-A33F-678F648DF815}"/>
                    </a:ext>
                  </a:extLst>
                </p14:cNvPr>
                <p14:cNvContentPartPr/>
                <p14:nvPr/>
              </p14:nvContentPartPr>
              <p14:xfrm>
                <a:off x="9533509" y="3926317"/>
                <a:ext cx="274320" cy="40968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7697E177-AB12-4EEA-A33F-678F648DF815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9515509" y="3908317"/>
                  <a:ext cx="309960" cy="44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64B60D7A-AA6E-40D9-9BA9-EDE7B31044DF}"/>
                    </a:ext>
                  </a:extLst>
                </p14:cNvPr>
                <p14:cNvContentPartPr/>
                <p14:nvPr/>
              </p14:nvContentPartPr>
              <p14:xfrm>
                <a:off x="9710989" y="4010197"/>
                <a:ext cx="92880" cy="6408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64B60D7A-AA6E-40D9-9BA9-EDE7B31044DF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9693349" y="3992197"/>
                  <a:ext cx="12852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1F071386-14C8-456E-B994-18879859FA7A}"/>
                    </a:ext>
                  </a:extLst>
                </p14:cNvPr>
                <p14:cNvContentPartPr/>
                <p14:nvPr/>
              </p14:nvContentPartPr>
              <p14:xfrm>
                <a:off x="9838069" y="4029277"/>
                <a:ext cx="360" cy="36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1F071386-14C8-456E-B994-18879859FA7A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9820069" y="4011637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B5BE404A-A955-46E1-A50C-B7F4C1EB4C2D}"/>
                    </a:ext>
                  </a:extLst>
                </p14:cNvPr>
                <p14:cNvContentPartPr/>
                <p14:nvPr/>
              </p14:nvContentPartPr>
              <p14:xfrm>
                <a:off x="9838069" y="4029277"/>
                <a:ext cx="21240" cy="360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B5BE404A-A955-46E1-A50C-B7F4C1EB4C2D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9820069" y="4011637"/>
                  <a:ext cx="5688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3477701D-0343-4D82-BBFD-63C7D37B7AE5}"/>
                    </a:ext>
                  </a:extLst>
                </p14:cNvPr>
                <p14:cNvContentPartPr/>
                <p14:nvPr/>
              </p14:nvContentPartPr>
              <p14:xfrm>
                <a:off x="9708109" y="4562797"/>
                <a:ext cx="258120" cy="26064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3477701D-0343-4D82-BBFD-63C7D37B7AE5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9690469" y="4545157"/>
                  <a:ext cx="293760" cy="29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5C8A3835-1D7B-4ADA-B56A-989465A46D9E}"/>
                    </a:ext>
                  </a:extLst>
                </p14:cNvPr>
                <p14:cNvContentPartPr/>
                <p14:nvPr/>
              </p14:nvContentPartPr>
              <p14:xfrm>
                <a:off x="9991429" y="4432117"/>
                <a:ext cx="218160" cy="16524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5C8A3835-1D7B-4ADA-B56A-989465A46D9E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9973429" y="4414117"/>
                  <a:ext cx="253800" cy="200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01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D8F18A24-89DA-4546-BFAE-BA4B4587BF90}"/>
                  </a:ext>
                </a:extLst>
              </p14:cNvPr>
              <p14:cNvContentPartPr/>
              <p14:nvPr/>
            </p14:nvContentPartPr>
            <p14:xfrm>
              <a:off x="1947229" y="5381077"/>
              <a:ext cx="1500840" cy="87840"/>
            </p14:xfrm>
          </p:contentPart>
        </mc:Choice>
        <mc:Fallback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D8F18A24-89DA-4546-BFAE-BA4B4587BF90}"/>
                  </a:ext>
                </a:extLst>
              </p:cNvPr>
              <p:cNvPicPr/>
              <p:nvPr/>
            </p:nvPicPr>
            <p:blipFill>
              <a:blip r:embed="rId102"/>
              <a:stretch>
                <a:fillRect/>
              </a:stretch>
            </p:blipFill>
            <p:spPr>
              <a:xfrm>
                <a:off x="1929229" y="5363437"/>
                <a:ext cx="1536480" cy="12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3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3447E610-FD22-4B48-914E-CD0A2231D1DD}"/>
                  </a:ext>
                </a:extLst>
              </p14:cNvPr>
              <p14:cNvContentPartPr/>
              <p14:nvPr/>
            </p14:nvContentPartPr>
            <p14:xfrm>
              <a:off x="4398109" y="2537077"/>
              <a:ext cx="875160" cy="659520"/>
            </p14:xfrm>
          </p:contentPart>
        </mc:Choice>
        <mc:Fallback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3447E610-FD22-4B48-914E-CD0A2231D1DD}"/>
                  </a:ext>
                </a:extLst>
              </p:cNvPr>
              <p:cNvPicPr/>
              <p:nvPr/>
            </p:nvPicPr>
            <p:blipFill>
              <a:blip r:embed="rId104"/>
              <a:stretch>
                <a:fillRect/>
              </a:stretch>
            </p:blipFill>
            <p:spPr>
              <a:xfrm>
                <a:off x="4380109" y="2519437"/>
                <a:ext cx="910800" cy="69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5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5ECCAB11-26CF-4239-AC9F-A3CFB8B76046}"/>
                  </a:ext>
                </a:extLst>
              </p14:cNvPr>
              <p14:cNvContentPartPr/>
              <p14:nvPr/>
            </p14:nvContentPartPr>
            <p14:xfrm>
              <a:off x="4627789" y="5283877"/>
              <a:ext cx="3028680" cy="138240"/>
            </p14:xfrm>
          </p:contentPart>
        </mc:Choice>
        <mc:Fallback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5ECCAB11-26CF-4239-AC9F-A3CFB8B76046}"/>
                  </a:ext>
                </a:extLst>
              </p:cNvPr>
              <p:cNvPicPr/>
              <p:nvPr/>
            </p:nvPicPr>
            <p:blipFill>
              <a:blip r:embed="rId106"/>
              <a:stretch>
                <a:fillRect/>
              </a:stretch>
            </p:blipFill>
            <p:spPr>
              <a:xfrm>
                <a:off x="4610149" y="5266237"/>
                <a:ext cx="3064320" cy="173880"/>
              </a:xfrm>
              <a:prstGeom prst="rect">
                <a:avLst/>
              </a:prstGeom>
            </p:spPr>
          </p:pic>
        </mc:Fallback>
      </mc:AlternateContent>
      <p:grpSp>
        <p:nvGrpSpPr>
          <p:cNvPr id="97" name="Group 96">
            <a:extLst>
              <a:ext uri="{FF2B5EF4-FFF2-40B4-BE49-F238E27FC236}">
                <a16:creationId xmlns:a16="http://schemas.microsoft.com/office/drawing/2014/main" id="{9C20F1F3-3C3C-4DC1-A5C8-25953D53E107}"/>
              </a:ext>
            </a:extLst>
          </p:cNvPr>
          <p:cNvGrpSpPr/>
          <p:nvPr/>
        </p:nvGrpSpPr>
        <p:grpSpPr>
          <a:xfrm>
            <a:off x="2485069" y="5733157"/>
            <a:ext cx="1811160" cy="84240"/>
            <a:chOff x="2485069" y="5733157"/>
            <a:chExt cx="1811160" cy="84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7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0FF7C222-B35F-4C31-82D9-95F4BB908D5F}"/>
                    </a:ext>
                  </a:extLst>
                </p14:cNvPr>
                <p14:cNvContentPartPr/>
                <p14:nvPr/>
              </p14:nvContentPartPr>
              <p14:xfrm>
                <a:off x="2485069" y="5753317"/>
                <a:ext cx="526320" cy="6408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0FF7C222-B35F-4C31-82D9-95F4BB908D5F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2467069" y="5735317"/>
                  <a:ext cx="56196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9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583CDF54-726E-41AC-9A0B-7E64EA5811DD}"/>
                    </a:ext>
                  </a:extLst>
                </p14:cNvPr>
                <p14:cNvContentPartPr/>
                <p14:nvPr/>
              </p14:nvContentPartPr>
              <p14:xfrm>
                <a:off x="3709429" y="5733157"/>
                <a:ext cx="586800" cy="4248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583CDF54-726E-41AC-9A0B-7E64EA5811DD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3691789" y="5715157"/>
                  <a:ext cx="622440" cy="78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11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4BF6CE1C-1D88-4F78-B66C-EB22D6A44876}"/>
                  </a:ext>
                </a:extLst>
              </p14:cNvPr>
              <p14:cNvContentPartPr/>
              <p14:nvPr/>
            </p14:nvContentPartPr>
            <p14:xfrm>
              <a:off x="6339589" y="5738557"/>
              <a:ext cx="560520" cy="63720"/>
            </p14:xfrm>
          </p:contentPart>
        </mc:Choice>
        <mc:Fallback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4BF6CE1C-1D88-4F78-B66C-EB22D6A44876}"/>
                  </a:ext>
                </a:extLst>
              </p:cNvPr>
              <p:cNvPicPr/>
              <p:nvPr/>
            </p:nvPicPr>
            <p:blipFill>
              <a:blip r:embed="rId112"/>
              <a:stretch>
                <a:fillRect/>
              </a:stretch>
            </p:blipFill>
            <p:spPr>
              <a:xfrm>
                <a:off x="6321949" y="5720917"/>
                <a:ext cx="596160" cy="9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3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2771C9BA-6B61-4F54-8CB1-E87B0C4B6A9C}"/>
                  </a:ext>
                </a:extLst>
              </p14:cNvPr>
              <p14:cNvContentPartPr/>
              <p14:nvPr/>
            </p14:nvContentPartPr>
            <p14:xfrm>
              <a:off x="8606149" y="1693957"/>
              <a:ext cx="439200" cy="642600"/>
            </p14:xfrm>
          </p:contentPart>
        </mc:Choice>
        <mc:Fallback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2771C9BA-6B61-4F54-8CB1-E87B0C4B6A9C}"/>
                  </a:ext>
                </a:extLst>
              </p:cNvPr>
              <p:cNvPicPr/>
              <p:nvPr/>
            </p:nvPicPr>
            <p:blipFill>
              <a:blip r:embed="rId114"/>
              <a:stretch>
                <a:fillRect/>
              </a:stretch>
            </p:blipFill>
            <p:spPr>
              <a:xfrm>
                <a:off x="8588509" y="1676317"/>
                <a:ext cx="474840" cy="67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5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975976E7-05E7-41BC-B937-79F80F3B21FE}"/>
                  </a:ext>
                </a:extLst>
              </p14:cNvPr>
              <p14:cNvContentPartPr/>
              <p14:nvPr/>
            </p14:nvContentPartPr>
            <p14:xfrm>
              <a:off x="9991069" y="1794037"/>
              <a:ext cx="387000" cy="532440"/>
            </p14:xfrm>
          </p:contentPart>
        </mc:Choice>
        <mc:Fallback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975976E7-05E7-41BC-B937-79F80F3B21FE}"/>
                  </a:ext>
                </a:extLst>
              </p:cNvPr>
              <p:cNvPicPr/>
              <p:nvPr/>
            </p:nvPicPr>
            <p:blipFill>
              <a:blip r:embed="rId116"/>
              <a:stretch>
                <a:fillRect/>
              </a:stretch>
            </p:blipFill>
            <p:spPr>
              <a:xfrm>
                <a:off x="9973429" y="1776037"/>
                <a:ext cx="422640" cy="56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7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6019B74C-A84E-40F4-A278-14A538B36CBE}"/>
                  </a:ext>
                </a:extLst>
              </p14:cNvPr>
              <p14:cNvContentPartPr/>
              <p14:nvPr/>
            </p14:nvContentPartPr>
            <p14:xfrm>
              <a:off x="10894669" y="1883677"/>
              <a:ext cx="380520" cy="504360"/>
            </p14:xfrm>
          </p:contentPart>
        </mc:Choice>
        <mc:Fallback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6019B74C-A84E-40F4-A278-14A538B36CBE}"/>
                  </a:ext>
                </a:extLst>
              </p:cNvPr>
              <p:cNvPicPr/>
              <p:nvPr/>
            </p:nvPicPr>
            <p:blipFill>
              <a:blip r:embed="rId118"/>
              <a:stretch>
                <a:fillRect/>
              </a:stretch>
            </p:blipFill>
            <p:spPr>
              <a:xfrm>
                <a:off x="10876669" y="1865677"/>
                <a:ext cx="416160" cy="540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05" name="Group 104">
            <a:extLst>
              <a:ext uri="{FF2B5EF4-FFF2-40B4-BE49-F238E27FC236}">
                <a16:creationId xmlns:a16="http://schemas.microsoft.com/office/drawing/2014/main" id="{D0CDA91D-075E-4136-AEDF-AC267A803963}"/>
              </a:ext>
            </a:extLst>
          </p:cNvPr>
          <p:cNvGrpSpPr/>
          <p:nvPr/>
        </p:nvGrpSpPr>
        <p:grpSpPr>
          <a:xfrm>
            <a:off x="720349" y="5952397"/>
            <a:ext cx="2652840" cy="302400"/>
            <a:chOff x="720349" y="5952397"/>
            <a:chExt cx="2652840" cy="302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9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77ECA77B-B337-4735-940A-755B04E0741F}"/>
                    </a:ext>
                  </a:extLst>
                </p14:cNvPr>
                <p14:cNvContentPartPr/>
                <p14:nvPr/>
              </p14:nvContentPartPr>
              <p14:xfrm>
                <a:off x="720349" y="6004237"/>
                <a:ext cx="210960" cy="4752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77ECA77B-B337-4735-940A-755B04E0741F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702349" y="5986237"/>
                  <a:ext cx="24660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1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5F9E08BF-18E6-4951-83D0-812E8BE0C476}"/>
                    </a:ext>
                  </a:extLst>
                </p14:cNvPr>
                <p14:cNvContentPartPr/>
                <p14:nvPr/>
              </p14:nvContentPartPr>
              <p14:xfrm>
                <a:off x="805669" y="5952397"/>
                <a:ext cx="108000" cy="19692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5F9E08BF-18E6-4951-83D0-812E8BE0C476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788029" y="5934397"/>
                  <a:ext cx="14364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3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843212A8-2F50-478E-89D3-8E1D31579527}"/>
                    </a:ext>
                  </a:extLst>
                </p14:cNvPr>
                <p14:cNvContentPartPr/>
                <p14:nvPr/>
              </p14:nvContentPartPr>
              <p14:xfrm>
                <a:off x="1508029" y="6116197"/>
                <a:ext cx="1865160" cy="13860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843212A8-2F50-478E-89D3-8E1D31579527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1490029" y="6098557"/>
                  <a:ext cx="1900800" cy="174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25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DA3B0689-697D-418F-B838-0D92518D7603}"/>
                  </a:ext>
                </a:extLst>
              </p14:cNvPr>
              <p14:cNvContentPartPr/>
              <p14:nvPr/>
            </p14:nvContentPartPr>
            <p14:xfrm>
              <a:off x="5444629" y="6188197"/>
              <a:ext cx="590760" cy="11160"/>
            </p14:xfrm>
          </p:contentPart>
        </mc:Choice>
        <mc:Fallback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DA3B0689-697D-418F-B838-0D92518D7603}"/>
                  </a:ext>
                </a:extLst>
              </p:cNvPr>
              <p:cNvPicPr/>
              <p:nvPr/>
            </p:nvPicPr>
            <p:blipFill>
              <a:blip r:embed="rId126"/>
              <a:stretch>
                <a:fillRect/>
              </a:stretch>
            </p:blipFill>
            <p:spPr>
              <a:xfrm>
                <a:off x="5426629" y="6170557"/>
                <a:ext cx="626400" cy="4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7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4B4F8063-0650-47B8-849A-1900BA149086}"/>
                  </a:ext>
                </a:extLst>
              </p14:cNvPr>
              <p14:cNvContentPartPr/>
              <p14:nvPr/>
            </p14:nvContentPartPr>
            <p14:xfrm>
              <a:off x="7985509" y="6222757"/>
              <a:ext cx="650880" cy="42840"/>
            </p14:xfrm>
          </p:contentPart>
        </mc:Choice>
        <mc:Fallback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4B4F8063-0650-47B8-849A-1900BA149086}"/>
                  </a:ext>
                </a:extLst>
              </p:cNvPr>
              <p:cNvPicPr/>
              <p:nvPr/>
            </p:nvPicPr>
            <p:blipFill>
              <a:blip r:embed="rId128"/>
              <a:stretch>
                <a:fillRect/>
              </a:stretch>
            </p:blipFill>
            <p:spPr>
              <a:xfrm>
                <a:off x="7967509" y="6204757"/>
                <a:ext cx="686520" cy="78480"/>
              </a:xfrm>
              <a:prstGeom prst="rect">
                <a:avLst/>
              </a:prstGeom>
            </p:spPr>
          </p:pic>
        </mc:Fallback>
      </mc:AlternateContent>
      <p:grpSp>
        <p:nvGrpSpPr>
          <p:cNvPr id="111" name="Group 110">
            <a:extLst>
              <a:ext uri="{FF2B5EF4-FFF2-40B4-BE49-F238E27FC236}">
                <a16:creationId xmlns:a16="http://schemas.microsoft.com/office/drawing/2014/main" id="{699D63BF-06A8-42AF-834B-03F52EA489E6}"/>
              </a:ext>
            </a:extLst>
          </p:cNvPr>
          <p:cNvGrpSpPr/>
          <p:nvPr/>
        </p:nvGrpSpPr>
        <p:grpSpPr>
          <a:xfrm>
            <a:off x="6299629" y="5268397"/>
            <a:ext cx="1134000" cy="525600"/>
            <a:chOff x="6299629" y="5268397"/>
            <a:chExt cx="1134000" cy="525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9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351E89B1-2A87-4263-89B4-6BEB43D59157}"/>
                    </a:ext>
                  </a:extLst>
                </p14:cNvPr>
                <p14:cNvContentPartPr/>
                <p14:nvPr/>
              </p14:nvContentPartPr>
              <p14:xfrm>
                <a:off x="6299629" y="5268397"/>
                <a:ext cx="861480" cy="52560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351E89B1-2A87-4263-89B4-6BEB43D59157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6281989" y="5250757"/>
                  <a:ext cx="897120" cy="56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1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0F45096E-56FC-4335-945A-19AC135D5BD8}"/>
                    </a:ext>
                  </a:extLst>
                </p14:cNvPr>
                <p14:cNvContentPartPr/>
                <p14:nvPr/>
              </p14:nvContentPartPr>
              <p14:xfrm>
                <a:off x="7229509" y="5544517"/>
                <a:ext cx="204120" cy="1800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0F45096E-56FC-4335-945A-19AC135D5BD8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7211509" y="5526877"/>
                  <a:ext cx="23976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3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83A0AC21-2195-4ABF-9E54-9D638800C6CE}"/>
                    </a:ext>
                  </a:extLst>
                </p14:cNvPr>
                <p14:cNvContentPartPr/>
                <p14:nvPr/>
              </p14:nvContentPartPr>
              <p14:xfrm>
                <a:off x="7186669" y="5479717"/>
                <a:ext cx="158760" cy="18972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83A0AC21-2195-4ABF-9E54-9D638800C6CE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7168669" y="5461717"/>
                  <a:ext cx="194400" cy="225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35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D10E8D9E-FB22-4FC8-BD78-FC8194E7D2E6}"/>
                  </a:ext>
                </a:extLst>
              </p14:cNvPr>
              <p14:cNvContentPartPr/>
              <p14:nvPr/>
            </p14:nvContentPartPr>
            <p14:xfrm>
              <a:off x="1617829" y="6211597"/>
              <a:ext cx="1446840" cy="128520"/>
            </p14:xfrm>
          </p:contentPart>
        </mc:Choice>
        <mc:Fallback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D10E8D9E-FB22-4FC8-BD78-FC8194E7D2E6}"/>
                  </a:ext>
                </a:extLst>
              </p:cNvPr>
              <p:cNvPicPr/>
              <p:nvPr/>
            </p:nvPicPr>
            <p:blipFill>
              <a:blip r:embed="rId136"/>
              <a:stretch>
                <a:fillRect/>
              </a:stretch>
            </p:blipFill>
            <p:spPr>
              <a:xfrm>
                <a:off x="1600189" y="6193957"/>
                <a:ext cx="1482480" cy="164160"/>
              </a:xfrm>
              <a:prstGeom prst="rect">
                <a:avLst/>
              </a:prstGeom>
            </p:spPr>
          </p:pic>
        </mc:Fallback>
      </mc:AlternateContent>
      <p:grpSp>
        <p:nvGrpSpPr>
          <p:cNvPr id="114" name="Group 113">
            <a:extLst>
              <a:ext uri="{FF2B5EF4-FFF2-40B4-BE49-F238E27FC236}">
                <a16:creationId xmlns:a16="http://schemas.microsoft.com/office/drawing/2014/main" id="{98A09045-3754-4917-9843-E2521715EC6D}"/>
              </a:ext>
            </a:extLst>
          </p:cNvPr>
          <p:cNvGrpSpPr/>
          <p:nvPr/>
        </p:nvGrpSpPr>
        <p:grpSpPr>
          <a:xfrm>
            <a:off x="10141189" y="708277"/>
            <a:ext cx="1602000" cy="633600"/>
            <a:chOff x="10141189" y="708277"/>
            <a:chExt cx="1602000" cy="633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7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6F00DABC-34EC-4D8E-84CA-22101C0A3F0E}"/>
                    </a:ext>
                  </a:extLst>
                </p14:cNvPr>
                <p14:cNvContentPartPr/>
                <p14:nvPr/>
              </p14:nvContentPartPr>
              <p14:xfrm>
                <a:off x="10141189" y="1270957"/>
                <a:ext cx="586800" cy="4752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6F00DABC-34EC-4D8E-84CA-22101C0A3F0E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10123189" y="1252957"/>
                  <a:ext cx="62244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9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461F9DE6-BC20-4AFE-8DB0-A91257C99C8E}"/>
                    </a:ext>
                  </a:extLst>
                </p14:cNvPr>
                <p14:cNvContentPartPr/>
                <p14:nvPr/>
              </p14:nvContentPartPr>
              <p14:xfrm>
                <a:off x="11072509" y="1265197"/>
                <a:ext cx="670680" cy="3276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461F9DE6-BC20-4AFE-8DB0-A91257C99C8E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11054509" y="1247197"/>
                  <a:ext cx="70632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1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BF0717BC-8A1B-4055-A409-94652ADEE54B}"/>
                    </a:ext>
                  </a:extLst>
                </p14:cNvPr>
                <p14:cNvContentPartPr/>
                <p14:nvPr/>
              </p14:nvContentPartPr>
              <p14:xfrm>
                <a:off x="10174669" y="708277"/>
                <a:ext cx="730440" cy="63360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BF0717BC-8A1B-4055-A409-94652ADEE54B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10156669" y="690277"/>
                  <a:ext cx="766080" cy="6692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50925568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CC3A761-2A09-4205-B93C-6B88D33C2DC4}"/>
              </a:ext>
            </a:extLst>
          </p:cNvPr>
          <p:cNvSpPr txBox="1"/>
          <p:nvPr/>
        </p:nvSpPr>
        <p:spPr>
          <a:xfrm>
            <a:off x="855594" y="1958008"/>
            <a:ext cx="9432234" cy="294198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400">
                <a:latin typeface="Roboto" panose="02000000000000000000" pitchFamily="2" charset="0"/>
                <a:ea typeface="Roboto" panose="02000000000000000000" pitchFamily="2" charset="0"/>
              </a:rPr>
              <a:t>Depth-limited search requires a </a:t>
            </a:r>
            <a:r>
              <a:rPr lang="en-US" sz="2400" b="1">
                <a:latin typeface="Roboto" panose="02000000000000000000" pitchFamily="2" charset="0"/>
                <a:ea typeface="Roboto" panose="02000000000000000000" pitchFamily="2" charset="0"/>
              </a:rPr>
              <a:t>predetermined</a:t>
            </a:r>
            <a:r>
              <a:rPr lang="en-US" sz="2400">
                <a:latin typeface="Roboto" panose="02000000000000000000" pitchFamily="2" charset="0"/>
                <a:ea typeface="Roboto" panose="02000000000000000000" pitchFamily="2" charset="0"/>
              </a:rPr>
              <a:t> depth limit.</a:t>
            </a:r>
          </a:p>
          <a:p>
            <a:endParaRPr lang="en-US" sz="2400"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n-US" sz="2400" strike="sngStrike">
              <a:solidFill>
                <a:srgbClr val="FF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n-US" sz="2400"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n-US" sz="240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1FF45B2F-2F33-47B2-9F43-B6944E8C735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38539" y="166342"/>
            <a:ext cx="11628784" cy="549275"/>
          </a:xfrm>
        </p:spPr>
        <p:txBody>
          <a:bodyPr/>
          <a:lstStyle/>
          <a:p>
            <a:r>
              <a:rPr lang="en-US"/>
              <a:t>Issue of depth-limited search 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66659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3D3E41D-6746-4792-B185-34E43074DAA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Iterative deepening search </a:t>
            </a:r>
          </a:p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0840566-764B-4ACF-B53F-507458C120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621" y="2146852"/>
            <a:ext cx="11703702" cy="170953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675FC5CD-4C98-4335-9ACD-9B3EDCB4AA8E}"/>
                  </a:ext>
                </a:extLst>
              </p14:cNvPr>
              <p14:cNvContentPartPr/>
              <p14:nvPr/>
            </p14:nvContentPartPr>
            <p14:xfrm>
              <a:off x="2482189" y="3435637"/>
              <a:ext cx="3465360" cy="8460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675FC5CD-4C98-4335-9ACD-9B3EDCB4AA8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464549" y="3417997"/>
                <a:ext cx="3501000" cy="12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565E76AE-604E-4A0F-AD17-E87D9AE993DF}"/>
                  </a:ext>
                </a:extLst>
              </p14:cNvPr>
              <p14:cNvContentPartPr/>
              <p14:nvPr/>
            </p14:nvContentPartPr>
            <p14:xfrm>
              <a:off x="7514629" y="2791597"/>
              <a:ext cx="1011600" cy="80820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565E76AE-604E-4A0F-AD17-E87D9AE993D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496629" y="2773957"/>
                <a:ext cx="1047240" cy="84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07821B5E-75B0-41F5-ADBF-0D66FCA6EA1D}"/>
                  </a:ext>
                </a:extLst>
              </p14:cNvPr>
              <p14:cNvContentPartPr/>
              <p14:nvPr/>
            </p14:nvContentPartPr>
            <p14:xfrm>
              <a:off x="1455469" y="2970517"/>
              <a:ext cx="1939320" cy="12456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07821B5E-75B0-41F5-ADBF-0D66FCA6EA1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437469" y="2952517"/>
                <a:ext cx="1974960" cy="16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3C10BEFC-8496-4D40-9AB6-211918B08EC2}"/>
                  </a:ext>
                </a:extLst>
              </p14:cNvPr>
              <p14:cNvContentPartPr/>
              <p14:nvPr/>
            </p14:nvContentPartPr>
            <p14:xfrm>
              <a:off x="1489669" y="3849997"/>
              <a:ext cx="1894320" cy="11196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3C10BEFC-8496-4D40-9AB6-211918B08EC2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472029" y="3831997"/>
                <a:ext cx="1929960" cy="14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A992CC2C-3367-4D87-BA05-06DFECE4B5C9}"/>
                  </a:ext>
                </a:extLst>
              </p14:cNvPr>
              <p14:cNvContentPartPr/>
              <p14:nvPr/>
            </p14:nvContentPartPr>
            <p14:xfrm>
              <a:off x="5333749" y="3835237"/>
              <a:ext cx="651240" cy="6840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A992CC2C-3367-4D87-BA05-06DFECE4B5C9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315749" y="3817237"/>
                <a:ext cx="686880" cy="104040"/>
              </a:xfrm>
              <a:prstGeom prst="rect">
                <a:avLst/>
              </a:prstGeom>
            </p:spPr>
          </p:pic>
        </mc:Fallback>
      </mc:AlternateContent>
      <p:grpSp>
        <p:nvGrpSpPr>
          <p:cNvPr id="18" name="Group 17">
            <a:extLst>
              <a:ext uri="{FF2B5EF4-FFF2-40B4-BE49-F238E27FC236}">
                <a16:creationId xmlns:a16="http://schemas.microsoft.com/office/drawing/2014/main" id="{880B0223-306C-4DA0-BD79-D9E8BEA401B7}"/>
              </a:ext>
            </a:extLst>
          </p:cNvPr>
          <p:cNvGrpSpPr/>
          <p:nvPr/>
        </p:nvGrpSpPr>
        <p:grpSpPr>
          <a:xfrm>
            <a:off x="6359389" y="4441477"/>
            <a:ext cx="1774440" cy="1375560"/>
            <a:chOff x="6359389" y="4441477"/>
            <a:chExt cx="1774440" cy="1375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A7A36FCF-DF2F-497A-848B-CA9883665BA0}"/>
                    </a:ext>
                  </a:extLst>
                </p14:cNvPr>
                <p14:cNvContentPartPr/>
                <p14:nvPr/>
              </p14:nvContentPartPr>
              <p14:xfrm>
                <a:off x="7210429" y="4441477"/>
                <a:ext cx="456120" cy="37548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A7A36FCF-DF2F-497A-848B-CA9883665BA0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7192789" y="4423477"/>
                  <a:ext cx="491760" cy="41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F59F8B08-8052-4C19-8739-44952791C425}"/>
                    </a:ext>
                  </a:extLst>
                </p14:cNvPr>
                <p14:cNvContentPartPr/>
                <p14:nvPr/>
              </p14:nvContentPartPr>
              <p14:xfrm>
                <a:off x="6844669" y="4794277"/>
                <a:ext cx="438480" cy="32508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F59F8B08-8052-4C19-8739-44952791C425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826669" y="4776277"/>
                  <a:ext cx="474120" cy="36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6C03E965-0C3E-4B7D-97D9-46B7C249A820}"/>
                    </a:ext>
                  </a:extLst>
                </p14:cNvPr>
                <p14:cNvContentPartPr/>
                <p14:nvPr/>
              </p14:nvContentPartPr>
              <p14:xfrm>
                <a:off x="6448669" y="5388637"/>
                <a:ext cx="10440" cy="4428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6C03E965-0C3E-4B7D-97D9-46B7C249A820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6431029" y="5370997"/>
                  <a:ext cx="4608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FDD64FDC-F0B1-4BB6-8BF6-8A596DD91AA6}"/>
                    </a:ext>
                  </a:extLst>
                </p14:cNvPr>
                <p14:cNvContentPartPr/>
                <p14:nvPr/>
              </p14:nvContentPartPr>
              <p14:xfrm>
                <a:off x="6507349" y="5581237"/>
                <a:ext cx="297360" cy="5076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FDD64FDC-F0B1-4BB6-8BF6-8A596DD91AA6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6489709" y="5563237"/>
                  <a:ext cx="33300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5EAD135B-B126-47F6-B6C9-AC1E6140E217}"/>
                    </a:ext>
                  </a:extLst>
                </p14:cNvPr>
                <p14:cNvContentPartPr/>
                <p14:nvPr/>
              </p14:nvContentPartPr>
              <p14:xfrm>
                <a:off x="7018189" y="5479717"/>
                <a:ext cx="186120" cy="11232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5EAD135B-B126-47F6-B6C9-AC1E6140E217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7000549" y="5461717"/>
                  <a:ext cx="22176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EB2F7096-8E8E-49B4-BBCA-DCECFA47BE0F}"/>
                    </a:ext>
                  </a:extLst>
                </p14:cNvPr>
                <p14:cNvContentPartPr/>
                <p14:nvPr/>
              </p14:nvContentPartPr>
              <p14:xfrm>
                <a:off x="6397189" y="5007757"/>
                <a:ext cx="983520" cy="77760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EB2F7096-8E8E-49B4-BBCA-DCECFA47BE0F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6379189" y="4990117"/>
                  <a:ext cx="1019160" cy="81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F17530F8-EFB0-4B75-A302-6F131515E03F}"/>
                    </a:ext>
                  </a:extLst>
                </p14:cNvPr>
                <p14:cNvContentPartPr/>
                <p14:nvPr/>
              </p14:nvContentPartPr>
              <p14:xfrm>
                <a:off x="6359389" y="5194597"/>
                <a:ext cx="897120" cy="62244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F17530F8-EFB0-4B75-A302-6F131515E03F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6341749" y="5176597"/>
                  <a:ext cx="932760" cy="65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56A7D9F3-26FB-487E-ABC9-7AA8102D39D5}"/>
                    </a:ext>
                  </a:extLst>
                </p14:cNvPr>
                <p14:cNvContentPartPr/>
                <p14:nvPr/>
              </p14:nvContentPartPr>
              <p14:xfrm>
                <a:off x="7656109" y="4864117"/>
                <a:ext cx="424440" cy="40968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56A7D9F3-26FB-487E-ABC9-7AA8102D39D5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7638469" y="4846117"/>
                  <a:ext cx="460080" cy="44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04B28344-69FA-4124-974E-17010ED92099}"/>
                    </a:ext>
                  </a:extLst>
                </p14:cNvPr>
                <p14:cNvContentPartPr/>
                <p14:nvPr/>
              </p14:nvContentPartPr>
              <p14:xfrm>
                <a:off x="7832869" y="5334637"/>
                <a:ext cx="300960" cy="34416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04B28344-69FA-4124-974E-17010ED92099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7814869" y="5316637"/>
                  <a:ext cx="336600" cy="3798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3350353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6EC5B28-B542-422F-AE3E-EB5E54CD1AF7}"/>
              </a:ext>
            </a:extLst>
          </p:cNvPr>
          <p:cNvSpPr/>
          <p:nvPr/>
        </p:nvSpPr>
        <p:spPr>
          <a:xfrm>
            <a:off x="1692965" y="1111314"/>
            <a:ext cx="8806070" cy="52014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>
                <a:latin typeface="Roboto" panose="02000000000000000000" pitchFamily="2" charset="0"/>
                <a:ea typeface="Roboto" panose="02000000000000000000" pitchFamily="2" charset="0"/>
              </a:rPr>
              <a:t>Iterative deepening combines the beneﬁts of depth-ﬁrst and breadth-ﬁrst search: </a:t>
            </a:r>
          </a:p>
          <a:p>
            <a:endParaRPr lang="en-US" sz="240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>
                <a:latin typeface="Roboto" panose="02000000000000000000" pitchFamily="2" charset="0"/>
                <a:ea typeface="Roboto" panose="02000000000000000000" pitchFamily="2" charset="0"/>
              </a:rPr>
              <a:t>Like depth-ﬁrst search: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40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40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>
                <a:latin typeface="Roboto" panose="02000000000000000000" pitchFamily="2" charset="0"/>
                <a:ea typeface="Roboto" panose="02000000000000000000" pitchFamily="2" charset="0"/>
              </a:rPr>
              <a:t>Like breadth-ﬁrst search:</a:t>
            </a:r>
            <a:endParaRPr lang="en-US" sz="2400" strike="sngStrike"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n-US" sz="2400" strike="sngStrike"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n-US" sz="2400" strike="sngStrike">
              <a:solidFill>
                <a:srgbClr val="FF0000"/>
              </a:solidFill>
              <a:latin typeface="Roboto" panose="02000000000000000000" pitchFamily="2" charset="0"/>
              <a:ea typeface="Roboto" panose="02000000000000000000" pitchFamily="2" charset="0"/>
              <a:sym typeface="Wingdings" panose="05000000000000000000" pitchFamily="2" charset="2"/>
            </a:endParaRPr>
          </a:p>
          <a:p>
            <a:endParaRPr lang="en-US" sz="2400" strike="sngStrike">
              <a:solidFill>
                <a:srgbClr val="FF0000"/>
              </a:solidFill>
              <a:latin typeface="Roboto" panose="02000000000000000000" pitchFamily="2" charset="0"/>
              <a:ea typeface="Roboto" panose="02000000000000000000" pitchFamily="2" charset="0"/>
              <a:sym typeface="Wingdings" panose="05000000000000000000" pitchFamily="2" charset="2"/>
            </a:endParaRPr>
          </a:p>
          <a:p>
            <a:endParaRPr lang="en-US" sz="2400" strike="sngStrike">
              <a:solidFill>
                <a:srgbClr val="FF0000"/>
              </a:solidFill>
              <a:latin typeface="Roboto" panose="02000000000000000000" pitchFamily="2" charset="0"/>
              <a:ea typeface="Roboto" panose="02000000000000000000" pitchFamily="2" charset="0"/>
              <a:sym typeface="Wingdings" panose="05000000000000000000" pitchFamily="2" charset="2"/>
            </a:endParaRPr>
          </a:p>
          <a:p>
            <a:endParaRPr lang="en-US" sz="2400" strike="sngStrike">
              <a:solidFill>
                <a:srgbClr val="FF0000"/>
              </a:solidFill>
              <a:latin typeface="Roboto" panose="02000000000000000000" pitchFamily="2" charset="0"/>
              <a:ea typeface="Roboto" panose="02000000000000000000" pitchFamily="2" charset="0"/>
              <a:sym typeface="Wingdings" panose="05000000000000000000" pitchFamily="2" charset="2"/>
            </a:endParaRPr>
          </a:p>
          <a:p>
            <a:endParaRPr lang="en-US" sz="2400" strike="sngStrike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sz="2000">
                <a:latin typeface="Roboto" panose="02000000000000000000" pitchFamily="2" charset="0"/>
                <a:ea typeface="Roboto" panose="02000000000000000000" pitchFamily="2" charset="0"/>
              </a:rPr>
              <a:t>See section 3.4.5 of (Russell, 2016) for more details</a:t>
            </a:r>
            <a:r>
              <a:rPr lang="en-US" sz="2000" strike="sngStrike"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  <a:endParaRPr lang="en-US" sz="200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DB19A954-83EF-4513-95B6-7E9605FEB64C}"/>
                  </a:ext>
                </a:extLst>
              </p14:cNvPr>
              <p14:cNvContentPartPr/>
              <p14:nvPr/>
            </p14:nvContentPartPr>
            <p14:xfrm>
              <a:off x="2801869" y="3843157"/>
              <a:ext cx="2443320" cy="9792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DB19A954-83EF-4513-95B6-7E9605FEB64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783869" y="3825157"/>
                <a:ext cx="2478960" cy="133560"/>
              </a:xfrm>
              <a:prstGeom prst="rect">
                <a:avLst/>
              </a:prstGeom>
            </p:spPr>
          </p:pic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23BEE4A4-040E-4CE2-9BD7-C75D44FF6843}"/>
              </a:ext>
            </a:extLst>
          </p:cNvPr>
          <p:cNvGrpSpPr/>
          <p:nvPr/>
        </p:nvGrpSpPr>
        <p:grpSpPr>
          <a:xfrm>
            <a:off x="6086509" y="3249877"/>
            <a:ext cx="1878840" cy="568440"/>
            <a:chOff x="6086509" y="3249877"/>
            <a:chExt cx="1878840" cy="568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DB0DEED8-5DDC-477A-BA47-C4A014616264}"/>
                    </a:ext>
                  </a:extLst>
                </p14:cNvPr>
                <p14:cNvContentPartPr/>
                <p14:nvPr/>
              </p14:nvContentPartPr>
              <p14:xfrm>
                <a:off x="6130429" y="3451117"/>
                <a:ext cx="360" cy="36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DB0DEED8-5DDC-477A-BA47-C4A014616264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112429" y="3433477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4EA5D0BF-0309-4860-B586-F81F4BEBBEF6}"/>
                    </a:ext>
                  </a:extLst>
                </p14:cNvPr>
                <p14:cNvContentPartPr/>
                <p14:nvPr/>
              </p14:nvContentPartPr>
              <p14:xfrm>
                <a:off x="6086509" y="3330877"/>
                <a:ext cx="671760" cy="48744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4EA5D0BF-0309-4860-B586-F81F4BEBBEF6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068869" y="3312877"/>
                  <a:ext cx="707400" cy="52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D65AAEB1-4A76-453A-9D6F-677223CC6646}"/>
                    </a:ext>
                  </a:extLst>
                </p14:cNvPr>
                <p14:cNvContentPartPr/>
                <p14:nvPr/>
              </p14:nvContentPartPr>
              <p14:xfrm>
                <a:off x="6823429" y="3402517"/>
                <a:ext cx="360" cy="36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D65AAEB1-4A76-453A-9D6F-677223CC6646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805429" y="3384517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91A4E4E6-85D5-4AF6-A956-A39629F921B5}"/>
                    </a:ext>
                  </a:extLst>
                </p14:cNvPr>
                <p14:cNvContentPartPr/>
                <p14:nvPr/>
              </p14:nvContentPartPr>
              <p14:xfrm>
                <a:off x="6864469" y="3519517"/>
                <a:ext cx="403920" cy="12456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91A4E4E6-85D5-4AF6-A956-A39629F921B5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846829" y="3501517"/>
                  <a:ext cx="43956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BD7B9C02-747E-4F8A-875D-46A48A37F332}"/>
                    </a:ext>
                  </a:extLst>
                </p14:cNvPr>
                <p14:cNvContentPartPr/>
                <p14:nvPr/>
              </p14:nvContentPartPr>
              <p14:xfrm>
                <a:off x="7438309" y="3297397"/>
                <a:ext cx="168480" cy="38520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BD7B9C02-747E-4F8A-875D-46A48A37F332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420309" y="3279757"/>
                  <a:ext cx="204120" cy="42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62E1B0F1-7F21-49BA-9925-5C71F492A726}"/>
                    </a:ext>
                  </a:extLst>
                </p14:cNvPr>
                <p14:cNvContentPartPr/>
                <p14:nvPr/>
              </p14:nvContentPartPr>
              <p14:xfrm>
                <a:off x="7821349" y="3330877"/>
                <a:ext cx="144000" cy="15228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62E1B0F1-7F21-49BA-9925-5C71F492A726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7803349" y="3313237"/>
                  <a:ext cx="17964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3E04CF19-D2C5-4233-A140-2F16189ECA26}"/>
                    </a:ext>
                  </a:extLst>
                </p14:cNvPr>
                <p14:cNvContentPartPr/>
                <p14:nvPr/>
              </p14:nvContentPartPr>
              <p14:xfrm>
                <a:off x="7839349" y="3249877"/>
                <a:ext cx="48240" cy="21312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3E04CF19-D2C5-4233-A140-2F16189ECA26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7821349" y="3231877"/>
                  <a:ext cx="83880" cy="248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A833EB50-D86D-4782-B629-8CE70C31B897}"/>
                  </a:ext>
                </a:extLst>
              </p14:cNvPr>
              <p14:cNvContentPartPr/>
              <p14:nvPr/>
            </p14:nvContentPartPr>
            <p14:xfrm>
              <a:off x="8925469" y="3542917"/>
              <a:ext cx="97200" cy="17892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A833EB50-D86D-4782-B629-8CE70C31B897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8907469" y="3524917"/>
                <a:ext cx="132840" cy="21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2EA1DAC1-B664-4745-8224-770D1A0C5712}"/>
                  </a:ext>
                </a:extLst>
              </p14:cNvPr>
              <p14:cNvContentPartPr/>
              <p14:nvPr/>
            </p14:nvContentPartPr>
            <p14:xfrm>
              <a:off x="9078469" y="3581437"/>
              <a:ext cx="531360" cy="22824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2EA1DAC1-B664-4745-8224-770D1A0C5712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9060829" y="3563797"/>
                <a:ext cx="567000" cy="263880"/>
              </a:xfrm>
              <a:prstGeom prst="rect">
                <a:avLst/>
              </a:prstGeom>
            </p:spPr>
          </p:pic>
        </mc:Fallback>
      </mc:AlternateContent>
      <p:grpSp>
        <p:nvGrpSpPr>
          <p:cNvPr id="19" name="Group 18">
            <a:extLst>
              <a:ext uri="{FF2B5EF4-FFF2-40B4-BE49-F238E27FC236}">
                <a16:creationId xmlns:a16="http://schemas.microsoft.com/office/drawing/2014/main" id="{8E7D8182-F5FC-4414-8C06-615662522F39}"/>
              </a:ext>
            </a:extLst>
          </p:cNvPr>
          <p:cNvGrpSpPr/>
          <p:nvPr/>
        </p:nvGrpSpPr>
        <p:grpSpPr>
          <a:xfrm>
            <a:off x="9729709" y="3300997"/>
            <a:ext cx="1022760" cy="543600"/>
            <a:chOff x="9729709" y="3300997"/>
            <a:chExt cx="1022760" cy="543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09B715F2-018C-49F6-BE1E-E90697367903}"/>
                    </a:ext>
                  </a:extLst>
                </p14:cNvPr>
                <p14:cNvContentPartPr/>
                <p14:nvPr/>
              </p14:nvContentPartPr>
              <p14:xfrm>
                <a:off x="9729709" y="3300997"/>
                <a:ext cx="173520" cy="38160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09B715F2-018C-49F6-BE1E-E90697367903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9712069" y="3282997"/>
                  <a:ext cx="209160" cy="41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B9D17FDD-BDBE-4E77-AD9F-D614EE6151A2}"/>
                    </a:ext>
                  </a:extLst>
                </p14:cNvPr>
                <p14:cNvContentPartPr/>
                <p14:nvPr/>
              </p14:nvContentPartPr>
              <p14:xfrm>
                <a:off x="9941029" y="3306757"/>
                <a:ext cx="645120" cy="51120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B9D17FDD-BDBE-4E77-AD9F-D614EE6151A2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9923389" y="3288757"/>
                  <a:ext cx="680760" cy="54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0320329A-008E-4D5A-8145-467AEA4C1437}"/>
                    </a:ext>
                  </a:extLst>
                </p14:cNvPr>
                <p14:cNvContentPartPr/>
                <p14:nvPr/>
              </p14:nvContentPartPr>
              <p14:xfrm>
                <a:off x="10535389" y="3696637"/>
                <a:ext cx="217080" cy="14796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0320329A-008E-4D5A-8145-467AEA4C1437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0517749" y="3678637"/>
                  <a:ext cx="252720" cy="183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6DFCC3E8-7A2C-453A-AF87-3A2071B14664}"/>
                  </a:ext>
                </a:extLst>
              </p14:cNvPr>
              <p14:cNvContentPartPr/>
              <p14:nvPr/>
            </p14:nvContentPartPr>
            <p14:xfrm>
              <a:off x="2854789" y="2634997"/>
              <a:ext cx="1294200" cy="5868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6DFCC3E8-7A2C-453A-AF87-3A2071B14664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2837149" y="2617357"/>
                <a:ext cx="1329840" cy="94320"/>
              </a:xfrm>
              <a:prstGeom prst="rect">
                <a:avLst/>
              </a:prstGeom>
            </p:spPr>
          </p:pic>
        </mc:Fallback>
      </mc:AlternateContent>
      <p:grpSp>
        <p:nvGrpSpPr>
          <p:cNvPr id="25" name="Group 24">
            <a:extLst>
              <a:ext uri="{FF2B5EF4-FFF2-40B4-BE49-F238E27FC236}">
                <a16:creationId xmlns:a16="http://schemas.microsoft.com/office/drawing/2014/main" id="{293085AF-2777-4B0A-8B7A-1D50A488FE40}"/>
              </a:ext>
            </a:extLst>
          </p:cNvPr>
          <p:cNvGrpSpPr/>
          <p:nvPr/>
        </p:nvGrpSpPr>
        <p:grpSpPr>
          <a:xfrm>
            <a:off x="5940349" y="2301997"/>
            <a:ext cx="1118880" cy="421920"/>
            <a:chOff x="5940349" y="2301997"/>
            <a:chExt cx="1118880" cy="421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866C4709-E76B-4311-A5D7-BCD092F839BB}"/>
                    </a:ext>
                  </a:extLst>
                </p14:cNvPr>
                <p14:cNvContentPartPr/>
                <p14:nvPr/>
              </p14:nvContentPartPr>
              <p14:xfrm>
                <a:off x="5940349" y="2301997"/>
                <a:ext cx="358920" cy="42192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866C4709-E76B-4311-A5D7-BCD092F839BB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5922709" y="2283997"/>
                  <a:ext cx="394560" cy="45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F31F5A94-E33D-40FD-8261-08A8FE9483AE}"/>
                    </a:ext>
                  </a:extLst>
                </p14:cNvPr>
                <p14:cNvContentPartPr/>
                <p14:nvPr/>
              </p14:nvContentPartPr>
              <p14:xfrm>
                <a:off x="6366589" y="2424397"/>
                <a:ext cx="178200" cy="11196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F31F5A94-E33D-40FD-8261-08A8FE9483AE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6348949" y="2406397"/>
                  <a:ext cx="21384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F8B38E39-B635-4AA2-BDDF-6998BBF93521}"/>
                    </a:ext>
                  </a:extLst>
                </p14:cNvPr>
                <p14:cNvContentPartPr/>
                <p14:nvPr/>
              </p14:nvContentPartPr>
              <p14:xfrm>
                <a:off x="6638029" y="2405317"/>
                <a:ext cx="421200" cy="15948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F8B38E39-B635-4AA2-BDDF-6998BBF93521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6620029" y="2387317"/>
                  <a:ext cx="456840" cy="195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5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B25FA578-D737-48BB-862E-EE1104A6A347}"/>
                  </a:ext>
                </a:extLst>
              </p14:cNvPr>
              <p14:cNvContentPartPr/>
              <p14:nvPr/>
            </p14:nvContentPartPr>
            <p14:xfrm>
              <a:off x="7390789" y="2082757"/>
              <a:ext cx="692280" cy="381240"/>
            </p14:xfrm>
          </p:contentPart>
        </mc:Choice>
        <mc:Fallback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B25FA578-D737-48BB-862E-EE1104A6A347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7373149" y="2065117"/>
                <a:ext cx="727920" cy="41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8F1F913E-D7D3-4601-9449-B1DFD9D19C03}"/>
                  </a:ext>
                </a:extLst>
              </p14:cNvPr>
              <p14:cNvContentPartPr/>
              <p14:nvPr/>
            </p14:nvContentPartPr>
            <p14:xfrm>
              <a:off x="6362269" y="3844237"/>
              <a:ext cx="915480" cy="47520"/>
            </p14:xfrm>
          </p:contentPart>
        </mc:Choice>
        <mc:Fallback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8F1F913E-D7D3-4601-9449-B1DFD9D19C03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6344269" y="3826237"/>
                <a:ext cx="951120" cy="8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60CFF882-40E3-44A4-A158-B1F313012399}"/>
                  </a:ext>
                </a:extLst>
              </p14:cNvPr>
              <p14:cNvContentPartPr/>
              <p14:nvPr/>
            </p14:nvContentPartPr>
            <p14:xfrm>
              <a:off x="9102589" y="4081117"/>
              <a:ext cx="1031760" cy="78480"/>
            </p14:xfrm>
          </p:contentPart>
        </mc:Choice>
        <mc:Fallback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60CFF882-40E3-44A4-A158-B1F313012399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9084589" y="4063477"/>
                <a:ext cx="1067400" cy="114120"/>
              </a:xfrm>
              <a:prstGeom prst="rect">
                <a:avLst/>
              </a:prstGeom>
            </p:spPr>
          </p:pic>
        </mc:Fallback>
      </mc:AlternateContent>
      <p:grpSp>
        <p:nvGrpSpPr>
          <p:cNvPr id="33" name="Group 32">
            <a:extLst>
              <a:ext uri="{FF2B5EF4-FFF2-40B4-BE49-F238E27FC236}">
                <a16:creationId xmlns:a16="http://schemas.microsoft.com/office/drawing/2014/main" id="{8AE40C2C-24F4-408D-A9AA-B85CFC596833}"/>
              </a:ext>
            </a:extLst>
          </p:cNvPr>
          <p:cNvGrpSpPr/>
          <p:nvPr/>
        </p:nvGrpSpPr>
        <p:grpSpPr>
          <a:xfrm>
            <a:off x="2234149" y="4686997"/>
            <a:ext cx="2012400" cy="500040"/>
            <a:chOff x="2234149" y="4686997"/>
            <a:chExt cx="2012400" cy="500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BBF1113B-B789-4980-8C3A-A1CD25765E82}"/>
                    </a:ext>
                  </a:extLst>
                </p14:cNvPr>
                <p14:cNvContentPartPr/>
                <p14:nvPr/>
              </p14:nvContentPartPr>
              <p14:xfrm>
                <a:off x="2396509" y="4797517"/>
                <a:ext cx="19440" cy="23652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BBF1113B-B789-4980-8C3A-A1CD25765E82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2378869" y="4779517"/>
                  <a:ext cx="55080" cy="27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1BC1DA14-30D1-4D29-AEA9-121D5E4EC9BC}"/>
                    </a:ext>
                  </a:extLst>
                </p14:cNvPr>
                <p14:cNvContentPartPr/>
                <p14:nvPr/>
              </p14:nvContentPartPr>
              <p14:xfrm>
                <a:off x="2234149" y="4743157"/>
                <a:ext cx="229680" cy="44388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1BC1DA14-30D1-4D29-AEA9-121D5E4EC9BC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2216509" y="4725157"/>
                  <a:ext cx="265320" cy="47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0554AFEF-B637-4228-BF34-ACE4F98D277C}"/>
                    </a:ext>
                  </a:extLst>
                </p14:cNvPr>
                <p14:cNvContentPartPr/>
                <p14:nvPr/>
              </p14:nvContentPartPr>
              <p14:xfrm>
                <a:off x="2717269" y="4822717"/>
                <a:ext cx="241200" cy="31320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0554AFEF-B637-4228-BF34-ACE4F98D277C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2699269" y="4805077"/>
                  <a:ext cx="276840" cy="34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95D08B9A-EAC6-485D-A5B8-DB5B022C129A}"/>
                    </a:ext>
                  </a:extLst>
                </p14:cNvPr>
                <p14:cNvContentPartPr/>
                <p14:nvPr/>
              </p14:nvContentPartPr>
              <p14:xfrm>
                <a:off x="3111829" y="4864477"/>
                <a:ext cx="151200" cy="26712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95D08B9A-EAC6-485D-A5B8-DB5B022C129A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3094189" y="4846837"/>
                  <a:ext cx="186840" cy="30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CCFEE7A1-2B44-4BBA-9AF9-18AE39CB73EC}"/>
                    </a:ext>
                  </a:extLst>
                </p14:cNvPr>
                <p14:cNvContentPartPr/>
                <p14:nvPr/>
              </p14:nvContentPartPr>
              <p14:xfrm>
                <a:off x="3620869" y="4686997"/>
                <a:ext cx="625680" cy="37116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CCFEE7A1-2B44-4BBA-9AF9-18AE39CB73EC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3603229" y="4669357"/>
                  <a:ext cx="661320" cy="4068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9656603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37FF374-923B-42E8-8544-9FBB6FE05AD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Comparing uninformed search strategies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3BDF05-6BAD-4E16-91A0-900619344C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587" y="1224886"/>
            <a:ext cx="11244826" cy="290222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387F859-61E1-4CF9-A0B3-EBC544018DE8}"/>
              </a:ext>
            </a:extLst>
          </p:cNvPr>
          <p:cNvSpPr/>
          <p:nvPr/>
        </p:nvSpPr>
        <p:spPr>
          <a:xfrm>
            <a:off x="90503" y="6441595"/>
            <a:ext cx="42418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Roboto" panose="02000000000000000000" pitchFamily="2" charset="0"/>
                <a:ea typeface="Roboto" panose="02000000000000000000" pitchFamily="2" charset="0"/>
              </a:rPr>
              <a:t>Source: section 3.4.5 of (Russell, 2016)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4C2148-A578-4535-B154-B0C4E43DCD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842" y="4544426"/>
            <a:ext cx="11612175" cy="150675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501720AD-E55B-408A-BB0B-7780B1EFFFF8}"/>
                  </a:ext>
                </a:extLst>
              </p14:cNvPr>
              <p14:cNvContentPartPr/>
              <p14:nvPr/>
            </p14:nvContentPartPr>
            <p14:xfrm>
              <a:off x="237229" y="2716717"/>
              <a:ext cx="1190520" cy="101268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501720AD-E55B-408A-BB0B-7780B1EFFFF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19589" y="2699077"/>
                <a:ext cx="1226160" cy="104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9C19D4F-36F3-4768-861D-C78ED45CC350}"/>
                  </a:ext>
                </a:extLst>
              </p14:cNvPr>
              <p14:cNvContentPartPr/>
              <p14:nvPr/>
            </p14:nvContentPartPr>
            <p14:xfrm>
              <a:off x="2555629" y="1151437"/>
              <a:ext cx="1017360" cy="109548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9C19D4F-36F3-4768-861D-C78ED45CC35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537629" y="1133437"/>
                <a:ext cx="1053000" cy="113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F240A668-FE0F-4569-AAD8-07BCA17A9AC1}"/>
                  </a:ext>
                </a:extLst>
              </p14:cNvPr>
              <p14:cNvContentPartPr/>
              <p14:nvPr/>
            </p14:nvContentPartPr>
            <p14:xfrm>
              <a:off x="2885749" y="2706637"/>
              <a:ext cx="436320" cy="8964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F240A668-FE0F-4569-AAD8-07BCA17A9AC1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867749" y="2688637"/>
                <a:ext cx="471960" cy="12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606B8F62-9808-4858-AD8B-9BB60D93A16C}"/>
                  </a:ext>
                </a:extLst>
              </p14:cNvPr>
              <p14:cNvContentPartPr/>
              <p14:nvPr/>
            </p14:nvContentPartPr>
            <p14:xfrm>
              <a:off x="2961349" y="4050517"/>
              <a:ext cx="426240" cy="2052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606B8F62-9808-4858-AD8B-9BB60D93A16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943709" y="4032517"/>
                <a:ext cx="461880" cy="5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3CAB53DC-DA97-49C0-BEFA-2EEC31AAA866}"/>
                  </a:ext>
                </a:extLst>
              </p14:cNvPr>
              <p14:cNvContentPartPr/>
              <p14:nvPr/>
            </p14:nvContentPartPr>
            <p14:xfrm>
              <a:off x="5141509" y="4092637"/>
              <a:ext cx="614160" cy="7272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3CAB53DC-DA97-49C0-BEFA-2EEC31AAA866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123509" y="4074997"/>
                <a:ext cx="649800" cy="10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FDD28AA7-08B8-4DE2-9453-8C1D93655D7E}"/>
                  </a:ext>
                </a:extLst>
              </p14:cNvPr>
              <p14:cNvContentPartPr/>
              <p14:nvPr/>
            </p14:nvContentPartPr>
            <p14:xfrm>
              <a:off x="7163629" y="4058437"/>
              <a:ext cx="334080" cy="4500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FDD28AA7-08B8-4DE2-9453-8C1D93655D7E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145629" y="4040797"/>
                <a:ext cx="369720" cy="8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AECFBA7C-57CB-4275-A1FB-C518F2FBFE4D}"/>
                  </a:ext>
                </a:extLst>
              </p14:cNvPr>
              <p14:cNvContentPartPr/>
              <p14:nvPr/>
            </p14:nvContentPartPr>
            <p14:xfrm>
              <a:off x="7158949" y="2676397"/>
              <a:ext cx="345960" cy="4680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AECFBA7C-57CB-4275-A1FB-C518F2FBFE4D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140949" y="2658757"/>
                <a:ext cx="381600" cy="8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DD78FEBE-B611-4065-8D05-DB3FFA0A67C4}"/>
                  </a:ext>
                </a:extLst>
              </p14:cNvPr>
              <p14:cNvContentPartPr/>
              <p14:nvPr/>
            </p14:nvContentPartPr>
            <p14:xfrm>
              <a:off x="8788669" y="2745517"/>
              <a:ext cx="393840" cy="4140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DD78FEBE-B611-4065-8D05-DB3FFA0A67C4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8770669" y="2727517"/>
                <a:ext cx="429480" cy="7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634E4281-EFA4-47BE-99E1-5EE3696709A4}"/>
                  </a:ext>
                </a:extLst>
              </p14:cNvPr>
              <p14:cNvContentPartPr/>
              <p14:nvPr/>
            </p14:nvContentPartPr>
            <p14:xfrm>
              <a:off x="7918549" y="2327197"/>
              <a:ext cx="42840" cy="60948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634E4281-EFA4-47BE-99E1-5EE3696709A4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900549" y="2309197"/>
                <a:ext cx="78480" cy="645120"/>
              </a:xfrm>
              <a:prstGeom prst="rect">
                <a:avLst/>
              </a:prstGeom>
            </p:spPr>
          </p:pic>
        </mc:Fallback>
      </mc:AlternateContent>
      <p:grpSp>
        <p:nvGrpSpPr>
          <p:cNvPr id="18" name="Group 17">
            <a:extLst>
              <a:ext uri="{FF2B5EF4-FFF2-40B4-BE49-F238E27FC236}">
                <a16:creationId xmlns:a16="http://schemas.microsoft.com/office/drawing/2014/main" id="{3EAD85BE-CF4C-4781-ACF6-1B863D03D15B}"/>
              </a:ext>
            </a:extLst>
          </p:cNvPr>
          <p:cNvGrpSpPr/>
          <p:nvPr/>
        </p:nvGrpSpPr>
        <p:grpSpPr>
          <a:xfrm>
            <a:off x="9339829" y="2383357"/>
            <a:ext cx="425520" cy="234720"/>
            <a:chOff x="9339829" y="2383357"/>
            <a:chExt cx="425520" cy="234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D2A951C6-85E8-4B0F-A9D5-98E43282C6C7}"/>
                    </a:ext>
                  </a:extLst>
                </p14:cNvPr>
                <p14:cNvContentPartPr/>
                <p14:nvPr/>
              </p14:nvContentPartPr>
              <p14:xfrm>
                <a:off x="9367909" y="2556157"/>
                <a:ext cx="154800" cy="6192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D2A951C6-85E8-4B0F-A9D5-98E43282C6C7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9349909" y="2538517"/>
                  <a:ext cx="19044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EC0C5E95-EE48-4364-9AA3-62193B090F13}"/>
                    </a:ext>
                  </a:extLst>
                </p14:cNvPr>
                <p14:cNvContentPartPr/>
                <p14:nvPr/>
              </p14:nvContentPartPr>
              <p14:xfrm>
                <a:off x="9339829" y="2383357"/>
                <a:ext cx="425520" cy="8712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EC0C5E95-EE48-4364-9AA3-62193B090F13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9322189" y="2365357"/>
                  <a:ext cx="461160" cy="122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CE7CD300-1A96-419D-89B9-28FF1F068F5D}"/>
                  </a:ext>
                </a:extLst>
              </p14:cNvPr>
              <p14:cNvContentPartPr/>
              <p14:nvPr/>
            </p14:nvContentPartPr>
            <p14:xfrm>
              <a:off x="8834749" y="4060237"/>
              <a:ext cx="425160" cy="2988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CE7CD300-1A96-419D-89B9-28FF1F068F5D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8816749" y="4042237"/>
                <a:ext cx="460800" cy="6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20CE45DF-6DD9-466C-A061-582AFB05D338}"/>
                  </a:ext>
                </a:extLst>
              </p14:cNvPr>
              <p14:cNvContentPartPr/>
              <p14:nvPr/>
            </p14:nvContentPartPr>
            <p14:xfrm>
              <a:off x="10497229" y="2321437"/>
              <a:ext cx="712800" cy="56952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20CE45DF-6DD9-466C-A061-582AFB05D338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0479589" y="2303437"/>
                <a:ext cx="748440" cy="60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7C0D310C-99F7-466F-8717-F4048F8CDD53}"/>
                  </a:ext>
                </a:extLst>
              </p14:cNvPr>
              <p14:cNvContentPartPr/>
              <p14:nvPr/>
            </p14:nvContentPartPr>
            <p14:xfrm>
              <a:off x="10568869" y="3680437"/>
              <a:ext cx="693360" cy="528840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7C0D310C-99F7-466F-8717-F4048F8CDD53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0550869" y="3662797"/>
                <a:ext cx="729000" cy="564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517611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A19B9AEF-B12A-4104-8AF7-ABE2216D1868}"/>
              </a:ext>
            </a:extLst>
          </p:cNvPr>
          <p:cNvSpPr/>
          <p:nvPr/>
        </p:nvSpPr>
        <p:spPr>
          <a:xfrm>
            <a:off x="4890053" y="417444"/>
            <a:ext cx="1800000" cy="936000"/>
          </a:xfrm>
          <a:prstGeom prst="ellipse">
            <a:avLst/>
          </a:prstGeom>
          <a:solidFill>
            <a:schemeClr val="accent5">
              <a:lumMod val="50000"/>
            </a:schemeClr>
          </a:solidFill>
          <a:ln w="762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>
                <a:latin typeface="Roboto" panose="02000000000000000000" pitchFamily="2" charset="0"/>
                <a:ea typeface="Roboto" panose="02000000000000000000" pitchFamily="2" charset="0"/>
              </a:rPr>
              <a:t>BẾN TRE</a:t>
            </a:r>
          </a:p>
        </p:txBody>
      </p:sp>
      <p:sp>
        <p:nvSpPr>
          <p:cNvPr id="65" name="Text Placeholder 1">
            <a:extLst>
              <a:ext uri="{FF2B5EF4-FFF2-40B4-BE49-F238E27FC236}">
                <a16:creationId xmlns:a16="http://schemas.microsoft.com/office/drawing/2014/main" id="{0238F56F-20A9-4F8D-88E7-C6FCA4FF49B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38539" y="166342"/>
            <a:ext cx="11628784" cy="549275"/>
          </a:xfrm>
        </p:spPr>
        <p:txBody>
          <a:bodyPr/>
          <a:lstStyle/>
          <a:p>
            <a:r>
              <a:rPr lang="en-US" b="0"/>
              <a:t>Initial state</a:t>
            </a:r>
          </a:p>
        </p:txBody>
      </p:sp>
    </p:spTree>
    <p:extLst>
      <p:ext uri="{BB962C8B-B14F-4D97-AF65-F5344CB8AC3E}">
        <p14:creationId xmlns:p14="http://schemas.microsoft.com/office/powerpoint/2010/main" val="35877028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">
            <a:extLst>
              <a:ext uri="{FF2B5EF4-FFF2-40B4-BE49-F238E27FC236}">
                <a16:creationId xmlns:a16="http://schemas.microsoft.com/office/drawing/2014/main" id="{E555AF6A-A8F9-4D97-9E4F-F621C3D816A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38539" y="166342"/>
            <a:ext cx="11628784" cy="549275"/>
          </a:xfrm>
        </p:spPr>
        <p:txBody>
          <a:bodyPr/>
          <a:lstStyle/>
          <a:p>
            <a:r>
              <a:rPr lang="en-US" b="0"/>
              <a:t>Expanding BẾN TRE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BFE1910-2B0B-4DFC-B7D4-85FD726634DD}"/>
              </a:ext>
            </a:extLst>
          </p:cNvPr>
          <p:cNvSpPr/>
          <p:nvPr/>
        </p:nvSpPr>
        <p:spPr>
          <a:xfrm>
            <a:off x="4890053" y="417444"/>
            <a:ext cx="1800000" cy="936000"/>
          </a:xfrm>
          <a:prstGeom prst="ellipse">
            <a:avLst/>
          </a:prstGeom>
          <a:solidFill>
            <a:schemeClr val="accent5">
              <a:lumMod val="50000"/>
            </a:schemeClr>
          </a:solidFill>
          <a:ln w="762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>
                <a:latin typeface="Roboto" panose="02000000000000000000" pitchFamily="2" charset="0"/>
                <a:ea typeface="Roboto" panose="02000000000000000000" pitchFamily="2" charset="0"/>
              </a:rPr>
              <a:t>BẾN TRE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121CFA5-7721-4D16-BCB0-0C47E1C68942}"/>
              </a:ext>
            </a:extLst>
          </p:cNvPr>
          <p:cNvSpPr/>
          <p:nvPr/>
        </p:nvSpPr>
        <p:spPr>
          <a:xfrm>
            <a:off x="8415814" y="2504266"/>
            <a:ext cx="1800000" cy="936000"/>
          </a:xfrm>
          <a:prstGeom prst="ellipse">
            <a:avLst/>
          </a:prstGeom>
          <a:noFill/>
          <a:ln w="762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>
                <a:solidFill>
                  <a:schemeClr val="accent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CẦN TH</a:t>
            </a:r>
            <a:r>
              <a:rPr lang="vi-VN" sz="2200">
                <a:solidFill>
                  <a:schemeClr val="accent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Ơ</a:t>
            </a:r>
            <a:endParaRPr lang="en-US" sz="2200">
              <a:solidFill>
                <a:schemeClr val="accent1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21E6CAB9-4379-41CD-8B60-C72B71E384C4}"/>
              </a:ext>
            </a:extLst>
          </p:cNvPr>
          <p:cNvSpPr/>
          <p:nvPr/>
        </p:nvSpPr>
        <p:spPr>
          <a:xfrm>
            <a:off x="5303647" y="2569068"/>
            <a:ext cx="1800000" cy="936000"/>
          </a:xfrm>
          <a:prstGeom prst="ellipse">
            <a:avLst/>
          </a:prstGeom>
          <a:noFill/>
          <a:ln w="762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>
                <a:solidFill>
                  <a:schemeClr val="accent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TP HCM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34A26E3-308E-461D-AD37-354075A8B1BB}"/>
              </a:ext>
            </a:extLst>
          </p:cNvPr>
          <p:cNvSpPr/>
          <p:nvPr/>
        </p:nvSpPr>
        <p:spPr>
          <a:xfrm>
            <a:off x="2191480" y="2569068"/>
            <a:ext cx="1800000" cy="936000"/>
          </a:xfrm>
          <a:prstGeom prst="ellipse">
            <a:avLst/>
          </a:prstGeom>
          <a:noFill/>
          <a:ln w="762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>
                <a:solidFill>
                  <a:schemeClr val="accent5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AN GIANG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0AA67D2-9100-4D0E-AA12-D4D832B0C1B0}"/>
              </a:ext>
            </a:extLst>
          </p:cNvPr>
          <p:cNvCxnSpPr>
            <a:cxnSpLocks/>
            <a:stCxn id="18" idx="4"/>
            <a:endCxn id="20" idx="0"/>
          </p:cNvCxnSpPr>
          <p:nvPr/>
        </p:nvCxnSpPr>
        <p:spPr>
          <a:xfrm>
            <a:off x="5790053" y="1353444"/>
            <a:ext cx="413594" cy="1215624"/>
          </a:xfrm>
          <a:prstGeom prst="line">
            <a:avLst/>
          </a:prstGeom>
          <a:ln w="762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86169E1-6CC4-4E41-ACAE-49AE8D5E8851}"/>
              </a:ext>
            </a:extLst>
          </p:cNvPr>
          <p:cNvCxnSpPr>
            <a:stCxn id="18" idx="4"/>
            <a:endCxn id="21" idx="0"/>
          </p:cNvCxnSpPr>
          <p:nvPr/>
        </p:nvCxnSpPr>
        <p:spPr>
          <a:xfrm flipH="1">
            <a:off x="3091480" y="1353444"/>
            <a:ext cx="2698573" cy="1215624"/>
          </a:xfrm>
          <a:prstGeom prst="line">
            <a:avLst/>
          </a:prstGeom>
          <a:ln w="762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AEAFC0E-D85A-49A2-AA5F-4EF8270B1064}"/>
              </a:ext>
            </a:extLst>
          </p:cNvPr>
          <p:cNvCxnSpPr>
            <a:cxnSpLocks/>
            <a:stCxn id="18" idx="4"/>
            <a:endCxn id="19" idx="0"/>
          </p:cNvCxnSpPr>
          <p:nvPr/>
        </p:nvCxnSpPr>
        <p:spPr>
          <a:xfrm>
            <a:off x="5790053" y="1353444"/>
            <a:ext cx="3525761" cy="1150822"/>
          </a:xfrm>
          <a:prstGeom prst="line">
            <a:avLst/>
          </a:prstGeom>
          <a:ln w="762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77709F91-45F0-424A-9382-0C856F34E832}"/>
                  </a:ext>
                </a:extLst>
              </p14:cNvPr>
              <p14:cNvContentPartPr/>
              <p14:nvPr/>
            </p14:nvContentPartPr>
            <p14:xfrm>
              <a:off x="681829" y="2056117"/>
              <a:ext cx="145080" cy="33264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77709F91-45F0-424A-9382-0C856F34E83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64189" y="2038117"/>
                <a:ext cx="180720" cy="36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7A0A2A67-7A1F-47FA-ABDA-F241D389D669}"/>
                  </a:ext>
                </a:extLst>
              </p14:cNvPr>
              <p14:cNvContentPartPr/>
              <p14:nvPr/>
            </p14:nvContentPartPr>
            <p14:xfrm>
              <a:off x="581389" y="2755597"/>
              <a:ext cx="291600" cy="3902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7A0A2A67-7A1F-47FA-ABDA-F241D389D66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63749" y="2737957"/>
                <a:ext cx="327240" cy="425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681403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A19B9AEF-B12A-4104-8AF7-ABE2216D1868}"/>
              </a:ext>
            </a:extLst>
          </p:cNvPr>
          <p:cNvSpPr/>
          <p:nvPr/>
        </p:nvSpPr>
        <p:spPr>
          <a:xfrm>
            <a:off x="4890053" y="417444"/>
            <a:ext cx="1800000" cy="936000"/>
          </a:xfrm>
          <a:prstGeom prst="ellipse">
            <a:avLst/>
          </a:prstGeom>
          <a:solidFill>
            <a:schemeClr val="accent5">
              <a:lumMod val="50000"/>
            </a:schemeClr>
          </a:solidFill>
          <a:ln w="762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>
                <a:latin typeface="Roboto" panose="02000000000000000000" pitchFamily="2" charset="0"/>
                <a:ea typeface="Roboto" panose="02000000000000000000" pitchFamily="2" charset="0"/>
              </a:rPr>
              <a:t>BẾN TRE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1A248B4-DB2D-4E18-B602-774DAD4AE4DB}"/>
              </a:ext>
            </a:extLst>
          </p:cNvPr>
          <p:cNvSpPr/>
          <p:nvPr/>
        </p:nvSpPr>
        <p:spPr>
          <a:xfrm>
            <a:off x="8415814" y="2504266"/>
            <a:ext cx="1800000" cy="936000"/>
          </a:xfrm>
          <a:prstGeom prst="ellipse">
            <a:avLst/>
          </a:prstGeom>
          <a:noFill/>
          <a:ln w="762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>
                <a:solidFill>
                  <a:schemeClr val="accent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CẦN TH</a:t>
            </a:r>
            <a:r>
              <a:rPr lang="vi-VN" sz="2200">
                <a:solidFill>
                  <a:schemeClr val="accent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Ơ</a:t>
            </a:r>
            <a:endParaRPr lang="en-US" sz="2200">
              <a:solidFill>
                <a:schemeClr val="accent1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A571BE5-CC4A-43E4-9673-E1BAB7DE1915}"/>
              </a:ext>
            </a:extLst>
          </p:cNvPr>
          <p:cNvSpPr/>
          <p:nvPr/>
        </p:nvSpPr>
        <p:spPr>
          <a:xfrm>
            <a:off x="5303647" y="2569068"/>
            <a:ext cx="1800000" cy="936000"/>
          </a:xfrm>
          <a:prstGeom prst="ellipse">
            <a:avLst/>
          </a:prstGeom>
          <a:noFill/>
          <a:ln w="762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>
                <a:solidFill>
                  <a:schemeClr val="accent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TP HCM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94821D1-1D1C-4192-B2FD-86BB7AE94442}"/>
              </a:ext>
            </a:extLst>
          </p:cNvPr>
          <p:cNvSpPr/>
          <p:nvPr/>
        </p:nvSpPr>
        <p:spPr>
          <a:xfrm>
            <a:off x="2191480" y="2569068"/>
            <a:ext cx="1800000" cy="936000"/>
          </a:xfrm>
          <a:prstGeom prst="ellipse">
            <a:avLst/>
          </a:prstGeom>
          <a:solidFill>
            <a:schemeClr val="accent5">
              <a:lumMod val="50000"/>
            </a:schemeClr>
          </a:solidFill>
          <a:ln w="762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>
                <a:latin typeface="Roboto" panose="02000000000000000000" pitchFamily="2" charset="0"/>
                <a:ea typeface="Roboto" panose="02000000000000000000" pitchFamily="2" charset="0"/>
              </a:rPr>
              <a:t>AN GIANG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AB087D1-7F6B-4AF3-A5A5-8CC0C5A9847B}"/>
              </a:ext>
            </a:extLst>
          </p:cNvPr>
          <p:cNvCxnSpPr>
            <a:cxnSpLocks/>
            <a:stCxn id="3" idx="4"/>
            <a:endCxn id="5" idx="0"/>
          </p:cNvCxnSpPr>
          <p:nvPr/>
        </p:nvCxnSpPr>
        <p:spPr>
          <a:xfrm>
            <a:off x="5790053" y="1353444"/>
            <a:ext cx="413594" cy="1215624"/>
          </a:xfrm>
          <a:prstGeom prst="line">
            <a:avLst/>
          </a:prstGeom>
          <a:ln w="762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28C64F-9B0A-4266-947C-5A293C5EB50D}"/>
              </a:ext>
            </a:extLst>
          </p:cNvPr>
          <p:cNvCxnSpPr>
            <a:stCxn id="3" idx="4"/>
            <a:endCxn id="6" idx="0"/>
          </p:cNvCxnSpPr>
          <p:nvPr/>
        </p:nvCxnSpPr>
        <p:spPr>
          <a:xfrm flipH="1">
            <a:off x="3091480" y="1353444"/>
            <a:ext cx="2698573" cy="1215624"/>
          </a:xfrm>
          <a:prstGeom prst="line">
            <a:avLst/>
          </a:prstGeom>
          <a:ln w="762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E9D1D88-FB06-4457-A44F-236F72405840}"/>
              </a:ext>
            </a:extLst>
          </p:cNvPr>
          <p:cNvCxnSpPr>
            <a:cxnSpLocks/>
            <a:stCxn id="3" idx="4"/>
            <a:endCxn id="4" idx="0"/>
          </p:cNvCxnSpPr>
          <p:nvPr/>
        </p:nvCxnSpPr>
        <p:spPr>
          <a:xfrm>
            <a:off x="5790053" y="1353444"/>
            <a:ext cx="3525761" cy="1150822"/>
          </a:xfrm>
          <a:prstGeom prst="line">
            <a:avLst/>
          </a:prstGeom>
          <a:ln w="762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C6DA01A0-5424-404D-A9EC-B916D111975E}"/>
              </a:ext>
            </a:extLst>
          </p:cNvPr>
          <p:cNvSpPr/>
          <p:nvPr/>
        </p:nvSpPr>
        <p:spPr>
          <a:xfrm>
            <a:off x="7020339" y="5025635"/>
            <a:ext cx="1800000" cy="936000"/>
          </a:xfrm>
          <a:prstGeom prst="ellipse">
            <a:avLst/>
          </a:prstGeom>
          <a:noFill/>
          <a:ln w="762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>
                <a:solidFill>
                  <a:schemeClr val="accent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KIÊN GIANG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90129748-0766-4323-BD39-7603530E8C8A}"/>
              </a:ext>
            </a:extLst>
          </p:cNvPr>
          <p:cNvSpPr/>
          <p:nvPr/>
        </p:nvSpPr>
        <p:spPr>
          <a:xfrm>
            <a:off x="4793438" y="5025635"/>
            <a:ext cx="1800000" cy="936000"/>
          </a:xfrm>
          <a:prstGeom prst="ellipse">
            <a:avLst/>
          </a:prstGeom>
          <a:noFill/>
          <a:ln w="762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>
                <a:solidFill>
                  <a:schemeClr val="accent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TP HCM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34C68A8A-7AE3-4292-A658-F5A6E768D2BD}"/>
              </a:ext>
            </a:extLst>
          </p:cNvPr>
          <p:cNvSpPr/>
          <p:nvPr/>
        </p:nvSpPr>
        <p:spPr>
          <a:xfrm>
            <a:off x="292697" y="5036556"/>
            <a:ext cx="1800000" cy="936000"/>
          </a:xfrm>
          <a:prstGeom prst="ellipse">
            <a:avLst/>
          </a:prstGeom>
          <a:noFill/>
          <a:ln w="762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>
                <a:solidFill>
                  <a:schemeClr val="accent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TÂY NINH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44D784A-239E-4A09-83C7-67CEFBA48088}"/>
              </a:ext>
            </a:extLst>
          </p:cNvPr>
          <p:cNvCxnSpPr>
            <a:stCxn id="6" idx="4"/>
            <a:endCxn id="34" idx="0"/>
          </p:cNvCxnSpPr>
          <p:nvPr/>
        </p:nvCxnSpPr>
        <p:spPr>
          <a:xfrm flipH="1">
            <a:off x="1192697" y="3505068"/>
            <a:ext cx="1898783" cy="1531488"/>
          </a:xfrm>
          <a:prstGeom prst="line">
            <a:avLst/>
          </a:prstGeom>
          <a:ln w="762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C269EEF2-66EC-4AD7-9C02-616382E9A97F}"/>
              </a:ext>
            </a:extLst>
          </p:cNvPr>
          <p:cNvCxnSpPr>
            <a:stCxn id="6" idx="4"/>
            <a:endCxn id="33" idx="0"/>
          </p:cNvCxnSpPr>
          <p:nvPr/>
        </p:nvCxnSpPr>
        <p:spPr>
          <a:xfrm>
            <a:off x="3091480" y="3505068"/>
            <a:ext cx="2601958" cy="1520567"/>
          </a:xfrm>
          <a:prstGeom prst="line">
            <a:avLst/>
          </a:prstGeom>
          <a:ln w="762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61F182CC-D89E-4B89-A0CF-F7041BFA2327}"/>
              </a:ext>
            </a:extLst>
          </p:cNvPr>
          <p:cNvCxnSpPr>
            <a:stCxn id="6" idx="4"/>
            <a:endCxn id="32" idx="0"/>
          </p:cNvCxnSpPr>
          <p:nvPr/>
        </p:nvCxnSpPr>
        <p:spPr>
          <a:xfrm>
            <a:off x="3091480" y="3505068"/>
            <a:ext cx="4828859" cy="1520567"/>
          </a:xfrm>
          <a:prstGeom prst="line">
            <a:avLst/>
          </a:prstGeom>
          <a:ln w="762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">
            <a:extLst>
              <a:ext uri="{FF2B5EF4-FFF2-40B4-BE49-F238E27FC236}">
                <a16:creationId xmlns:a16="http://schemas.microsoft.com/office/drawing/2014/main" id="{E8ABFDCD-FCFA-45EA-A9D2-FA42DA1CA55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38539" y="166342"/>
            <a:ext cx="11628784" cy="549275"/>
          </a:xfrm>
        </p:spPr>
        <p:txBody>
          <a:bodyPr/>
          <a:lstStyle/>
          <a:p>
            <a:r>
              <a:rPr lang="en-US" b="0"/>
              <a:t>Expanding AN GIANG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90C2675-811F-4966-A72E-A708123E06A1}"/>
              </a:ext>
            </a:extLst>
          </p:cNvPr>
          <p:cNvSpPr/>
          <p:nvPr/>
        </p:nvSpPr>
        <p:spPr>
          <a:xfrm>
            <a:off x="2477552" y="5028218"/>
            <a:ext cx="1800000" cy="936000"/>
          </a:xfrm>
          <a:prstGeom prst="ellipse">
            <a:avLst/>
          </a:prstGeom>
          <a:noFill/>
          <a:ln w="762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>
                <a:solidFill>
                  <a:schemeClr val="accent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BẾN TRE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225D35E-9890-4F25-8217-32A3EF8F9CF2}"/>
              </a:ext>
            </a:extLst>
          </p:cNvPr>
          <p:cNvCxnSpPr>
            <a:stCxn id="6" idx="4"/>
            <a:endCxn id="18" idx="0"/>
          </p:cNvCxnSpPr>
          <p:nvPr/>
        </p:nvCxnSpPr>
        <p:spPr>
          <a:xfrm>
            <a:off x="3091480" y="3505068"/>
            <a:ext cx="286072" cy="1523150"/>
          </a:xfrm>
          <a:prstGeom prst="line">
            <a:avLst/>
          </a:prstGeom>
          <a:ln w="762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2489A81C-F57D-4441-A576-F58058DAF76E}"/>
                  </a:ext>
                </a:extLst>
              </p14:cNvPr>
              <p14:cNvContentPartPr/>
              <p14:nvPr/>
            </p14:nvContentPartPr>
            <p14:xfrm>
              <a:off x="3164389" y="3098677"/>
              <a:ext cx="96120" cy="597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2489A81C-F57D-4441-A576-F58058DAF76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146749" y="3081037"/>
                <a:ext cx="131760" cy="9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CA0F8604-3764-40A3-8447-F3953DAE961C}"/>
                  </a:ext>
                </a:extLst>
              </p14:cNvPr>
              <p14:cNvContentPartPr/>
              <p14:nvPr/>
            </p14:nvContentPartPr>
            <p14:xfrm>
              <a:off x="20149" y="1493077"/>
              <a:ext cx="11820240" cy="526392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CA0F8604-3764-40A3-8447-F3953DAE961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509" y="1475077"/>
                <a:ext cx="11855880" cy="5299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645972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EF9261C-DC1E-48E1-B643-A3955557C15F}"/>
              </a:ext>
            </a:extLst>
          </p:cNvPr>
          <p:cNvSpPr txBox="1"/>
          <p:nvPr/>
        </p:nvSpPr>
        <p:spPr>
          <a:xfrm>
            <a:off x="92595" y="6499185"/>
            <a:ext cx="2338087" cy="39354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sz="1600">
                <a:latin typeface="Roboto" panose="02000000000000000000" pitchFamily="2" charset="0"/>
                <a:ea typeface="Roboto" panose="02000000000000000000" pitchFamily="2" charset="0"/>
              </a:rPr>
              <a:t>Source: (Russell, 2016)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DAAA8B-1336-426A-8027-7FF5BA8DD6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965" y="1791898"/>
            <a:ext cx="11039060" cy="2983258"/>
          </a:xfrm>
          <a:prstGeom prst="rect">
            <a:avLst/>
          </a:prstGeom>
        </p:spPr>
      </p:pic>
      <p:sp>
        <p:nvSpPr>
          <p:cNvPr id="80" name="Text Placeholder 1">
            <a:extLst>
              <a:ext uri="{FF2B5EF4-FFF2-40B4-BE49-F238E27FC236}">
                <a16:creationId xmlns:a16="http://schemas.microsoft.com/office/drawing/2014/main" id="{6BDA8A6F-8804-4019-8C77-7BED0EEDA79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38539" y="166342"/>
            <a:ext cx="11628784" cy="549275"/>
          </a:xfrm>
        </p:spPr>
        <p:txBody>
          <a:bodyPr/>
          <a:lstStyle/>
          <a:p>
            <a:r>
              <a:rPr lang="en-US" b="0"/>
              <a:t>Conceptual algorithm #1 - </a:t>
            </a:r>
            <a:r>
              <a:rPr lang="en-US"/>
              <a:t>TREE SEARCH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004EF0F3-9CD7-4445-82AF-E05F2DA5DDE2}"/>
                  </a:ext>
                </a:extLst>
              </p14:cNvPr>
              <p14:cNvContentPartPr/>
              <p14:nvPr/>
            </p14:nvContentPartPr>
            <p14:xfrm>
              <a:off x="470509" y="644557"/>
              <a:ext cx="3103200" cy="15372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004EF0F3-9CD7-4445-82AF-E05F2DA5DDE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52509" y="626917"/>
                <a:ext cx="3138840" cy="18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C86B044D-399A-43C1-A8E9-F952F494416F}"/>
                  </a:ext>
                </a:extLst>
              </p14:cNvPr>
              <p14:cNvContentPartPr/>
              <p14:nvPr/>
            </p14:nvContentPartPr>
            <p14:xfrm>
              <a:off x="4404229" y="524317"/>
              <a:ext cx="1621800" cy="781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C86B044D-399A-43C1-A8E9-F952F494416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386229" y="506317"/>
                <a:ext cx="1657440" cy="113760"/>
              </a:xfrm>
              <a:prstGeom prst="rect">
                <a:avLst/>
              </a:prstGeom>
            </p:spPr>
          </p:pic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693466E5-1B8A-43F2-8E84-D3D4E0079B6F}"/>
              </a:ext>
            </a:extLst>
          </p:cNvPr>
          <p:cNvGrpSpPr/>
          <p:nvPr/>
        </p:nvGrpSpPr>
        <p:grpSpPr>
          <a:xfrm>
            <a:off x="4844509" y="1464277"/>
            <a:ext cx="292680" cy="372960"/>
            <a:chOff x="4844509" y="1464277"/>
            <a:chExt cx="292680" cy="372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B1BAA0BE-9C0B-45FE-9668-7FF9F04FBEE0}"/>
                    </a:ext>
                  </a:extLst>
                </p14:cNvPr>
                <p14:cNvContentPartPr/>
                <p14:nvPr/>
              </p14:nvContentPartPr>
              <p14:xfrm>
                <a:off x="4904989" y="1464277"/>
                <a:ext cx="232200" cy="31140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B1BAA0BE-9C0B-45FE-9668-7FF9F04FBEE0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887349" y="1446277"/>
                  <a:ext cx="267840" cy="34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D29C06B8-941F-4D69-9CBE-98DE93383A3E}"/>
                    </a:ext>
                  </a:extLst>
                </p14:cNvPr>
                <p14:cNvContentPartPr/>
                <p14:nvPr/>
              </p14:nvContentPartPr>
              <p14:xfrm>
                <a:off x="4844509" y="1672717"/>
                <a:ext cx="273600" cy="16452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D29C06B8-941F-4D69-9CBE-98DE93383A3E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826869" y="1655077"/>
                  <a:ext cx="309240" cy="200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FB8C669-CCAC-4401-873F-DEB024786B16}"/>
              </a:ext>
            </a:extLst>
          </p:cNvPr>
          <p:cNvGrpSpPr/>
          <p:nvPr/>
        </p:nvGrpSpPr>
        <p:grpSpPr>
          <a:xfrm>
            <a:off x="4567669" y="617197"/>
            <a:ext cx="2406600" cy="615240"/>
            <a:chOff x="4567669" y="617197"/>
            <a:chExt cx="2406600" cy="615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21A4732D-F239-489C-965E-A1D768961798}"/>
                    </a:ext>
                  </a:extLst>
                </p14:cNvPr>
                <p14:cNvContentPartPr/>
                <p14:nvPr/>
              </p14:nvContentPartPr>
              <p14:xfrm>
                <a:off x="4567669" y="816997"/>
                <a:ext cx="168120" cy="26604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21A4732D-F239-489C-965E-A1D768961798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549669" y="798997"/>
                  <a:ext cx="20376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C4C50BDB-0D10-4DDD-9258-6C07C606DDD1}"/>
                    </a:ext>
                  </a:extLst>
                </p14:cNvPr>
                <p14:cNvContentPartPr/>
                <p14:nvPr/>
              </p14:nvContentPartPr>
              <p14:xfrm>
                <a:off x="4772869" y="979357"/>
                <a:ext cx="435600" cy="10728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C4C50BDB-0D10-4DDD-9258-6C07C606DDD1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4754869" y="961717"/>
                  <a:ext cx="47124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9119EEDC-4630-4415-87BF-A8AB33DAF3D7}"/>
                    </a:ext>
                  </a:extLst>
                </p14:cNvPr>
                <p14:cNvContentPartPr/>
                <p14:nvPr/>
              </p14:nvContentPartPr>
              <p14:xfrm>
                <a:off x="5261389" y="956677"/>
                <a:ext cx="162360" cy="27576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9119EEDC-4630-4415-87BF-A8AB33DAF3D7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5243749" y="938677"/>
                  <a:ext cx="19800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860428D0-CA0F-4E43-A90D-16F39F673A16}"/>
                    </a:ext>
                  </a:extLst>
                </p14:cNvPr>
                <p14:cNvContentPartPr/>
                <p14:nvPr/>
              </p14:nvContentPartPr>
              <p14:xfrm>
                <a:off x="5502229" y="997717"/>
                <a:ext cx="137160" cy="7812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860428D0-CA0F-4E43-A90D-16F39F673A16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5484589" y="980077"/>
                  <a:ext cx="17280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EA71DEA1-6D68-4078-B92B-F89B42451F0D}"/>
                    </a:ext>
                  </a:extLst>
                </p14:cNvPr>
                <p14:cNvContentPartPr/>
                <p14:nvPr/>
              </p14:nvContentPartPr>
              <p14:xfrm>
                <a:off x="5787349" y="983317"/>
                <a:ext cx="91800" cy="10584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EA71DEA1-6D68-4078-B92B-F89B42451F0D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5769349" y="965677"/>
                  <a:ext cx="12744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DDAA3DE6-1BEF-4C8C-8C47-CDE920B489BE}"/>
                    </a:ext>
                  </a:extLst>
                </p14:cNvPr>
                <p14:cNvContentPartPr/>
                <p14:nvPr/>
              </p14:nvContentPartPr>
              <p14:xfrm>
                <a:off x="5936389" y="806197"/>
                <a:ext cx="546120" cy="31572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DDAA3DE6-1BEF-4C8C-8C47-CDE920B489BE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5918389" y="788557"/>
                  <a:ext cx="581760" cy="35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F53FB2BB-4F45-4141-AF64-A89A67625DD8}"/>
                    </a:ext>
                  </a:extLst>
                </p14:cNvPr>
                <p14:cNvContentPartPr/>
                <p14:nvPr/>
              </p14:nvContentPartPr>
              <p14:xfrm>
                <a:off x="6597709" y="617197"/>
                <a:ext cx="376560" cy="34236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F53FB2BB-4F45-4141-AF64-A89A67625DD8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6580069" y="599197"/>
                  <a:ext cx="412200" cy="37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D9C30C7B-B9CB-4C49-AF47-99C676E13822}"/>
                  </a:ext>
                </a:extLst>
              </p14:cNvPr>
              <p14:cNvContentPartPr/>
              <p14:nvPr/>
            </p14:nvContentPartPr>
            <p14:xfrm>
              <a:off x="4247989" y="2222437"/>
              <a:ext cx="996480" cy="3276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D9C30C7B-B9CB-4C49-AF47-99C676E13822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4230349" y="2204797"/>
                <a:ext cx="1032120" cy="6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DED8F1BE-1EAB-41C5-B9FB-C33FAB290172}"/>
                  </a:ext>
                </a:extLst>
              </p14:cNvPr>
              <p14:cNvContentPartPr/>
              <p14:nvPr/>
            </p14:nvContentPartPr>
            <p14:xfrm>
              <a:off x="6982909" y="2181397"/>
              <a:ext cx="1040760" cy="9036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DED8F1BE-1EAB-41C5-B9FB-C33FAB290172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6965269" y="2163397"/>
                <a:ext cx="1076400" cy="12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5" name="Group 24">
            <a:extLst>
              <a:ext uri="{FF2B5EF4-FFF2-40B4-BE49-F238E27FC236}">
                <a16:creationId xmlns:a16="http://schemas.microsoft.com/office/drawing/2014/main" id="{9B522A66-6AE1-4ABB-AB7E-84281549AD00}"/>
              </a:ext>
            </a:extLst>
          </p:cNvPr>
          <p:cNvGrpSpPr/>
          <p:nvPr/>
        </p:nvGrpSpPr>
        <p:grpSpPr>
          <a:xfrm>
            <a:off x="7079029" y="1443757"/>
            <a:ext cx="1059480" cy="249120"/>
            <a:chOff x="7079029" y="1443757"/>
            <a:chExt cx="1059480" cy="249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6089CC8D-C5D2-437F-B079-7B70D24D4372}"/>
                    </a:ext>
                  </a:extLst>
                </p14:cNvPr>
                <p14:cNvContentPartPr/>
                <p14:nvPr/>
              </p14:nvContentPartPr>
              <p14:xfrm>
                <a:off x="7079029" y="1476157"/>
                <a:ext cx="175320" cy="13716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6089CC8D-C5D2-437F-B079-7B70D24D4372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7061029" y="1458157"/>
                  <a:ext cx="21096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986A0990-E67E-4175-A707-387C6F22236A}"/>
                    </a:ext>
                  </a:extLst>
                </p14:cNvPr>
                <p14:cNvContentPartPr/>
                <p14:nvPr/>
              </p14:nvContentPartPr>
              <p14:xfrm>
                <a:off x="7270909" y="1567237"/>
                <a:ext cx="70920" cy="11556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986A0990-E67E-4175-A707-387C6F22236A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7252909" y="1549237"/>
                  <a:ext cx="10656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25AEB9CA-74AA-40EB-9488-BC0B435E02AC}"/>
                    </a:ext>
                  </a:extLst>
                </p14:cNvPr>
                <p14:cNvContentPartPr/>
                <p14:nvPr/>
              </p14:nvContentPartPr>
              <p14:xfrm>
                <a:off x="7507069" y="1443757"/>
                <a:ext cx="143280" cy="15120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25AEB9CA-74AA-40EB-9488-BC0B435E02AC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7489069" y="1426117"/>
                  <a:ext cx="17892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88FA8AE4-D7AA-4F42-B76C-85F965CB9554}"/>
                    </a:ext>
                  </a:extLst>
                </p14:cNvPr>
                <p14:cNvContentPartPr/>
                <p14:nvPr/>
              </p14:nvContentPartPr>
              <p14:xfrm>
                <a:off x="7707589" y="1543477"/>
                <a:ext cx="257400" cy="14940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88FA8AE4-D7AA-4F42-B76C-85F965CB9554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7689589" y="1525837"/>
                  <a:ext cx="29304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3F3F3141-C1A0-4A50-8FB3-3054791D6E6B}"/>
                    </a:ext>
                  </a:extLst>
                </p14:cNvPr>
                <p14:cNvContentPartPr/>
                <p14:nvPr/>
              </p14:nvContentPartPr>
              <p14:xfrm>
                <a:off x="8081269" y="1563997"/>
                <a:ext cx="57240" cy="2376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3F3F3141-C1A0-4A50-8FB3-3054791D6E6B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8063269" y="1545997"/>
                  <a:ext cx="92880" cy="59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9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CCF76A4B-0575-400C-BB0E-CDA74E48901F}"/>
                  </a:ext>
                </a:extLst>
              </p14:cNvPr>
              <p14:cNvContentPartPr/>
              <p14:nvPr/>
            </p14:nvContentPartPr>
            <p14:xfrm>
              <a:off x="8714509" y="2168077"/>
              <a:ext cx="936360" cy="35280"/>
            </p14:xfrm>
          </p:contentPart>
        </mc:Choice>
        <mc:Fallback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CCF76A4B-0575-400C-BB0E-CDA74E48901F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8696509" y="2150437"/>
                <a:ext cx="972000" cy="70920"/>
              </a:xfrm>
              <a:prstGeom prst="rect">
                <a:avLst/>
              </a:prstGeom>
            </p:spPr>
          </p:pic>
        </mc:Fallback>
      </mc:AlternateContent>
      <p:grpSp>
        <p:nvGrpSpPr>
          <p:cNvPr id="29" name="Group 28">
            <a:extLst>
              <a:ext uri="{FF2B5EF4-FFF2-40B4-BE49-F238E27FC236}">
                <a16:creationId xmlns:a16="http://schemas.microsoft.com/office/drawing/2014/main" id="{C94325EA-C1E6-41E7-AE83-6D581528ADB0}"/>
              </a:ext>
            </a:extLst>
          </p:cNvPr>
          <p:cNvGrpSpPr/>
          <p:nvPr/>
        </p:nvGrpSpPr>
        <p:grpSpPr>
          <a:xfrm>
            <a:off x="506149" y="2345917"/>
            <a:ext cx="272520" cy="242280"/>
            <a:chOff x="506149" y="2345917"/>
            <a:chExt cx="272520" cy="242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2998B31D-E609-45EC-82F0-F30639242A77}"/>
                    </a:ext>
                  </a:extLst>
                </p14:cNvPr>
                <p14:cNvContentPartPr/>
                <p14:nvPr/>
              </p14:nvContentPartPr>
              <p14:xfrm>
                <a:off x="506149" y="2457157"/>
                <a:ext cx="236880" cy="3384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2998B31D-E609-45EC-82F0-F30639242A77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488509" y="2439517"/>
                  <a:ext cx="27252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A2A5B575-6794-486B-9B26-31FEF799E78B}"/>
                    </a:ext>
                  </a:extLst>
                </p14:cNvPr>
                <p14:cNvContentPartPr/>
                <p14:nvPr/>
              </p14:nvContentPartPr>
              <p14:xfrm>
                <a:off x="687589" y="2345917"/>
                <a:ext cx="91080" cy="24228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A2A5B575-6794-486B-9B26-31FEF799E78B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669589" y="2328277"/>
                  <a:ext cx="126720" cy="277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5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76CF065C-029E-4C0E-B9C0-40117A44C055}"/>
                  </a:ext>
                </a:extLst>
              </p14:cNvPr>
              <p14:cNvContentPartPr/>
              <p14:nvPr/>
            </p14:nvContentPartPr>
            <p14:xfrm>
              <a:off x="2635549" y="2222437"/>
              <a:ext cx="1167120" cy="467280"/>
            </p14:xfrm>
          </p:contentPart>
        </mc:Choice>
        <mc:Fallback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76CF065C-029E-4C0E-B9C0-40117A44C055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2617909" y="2204797"/>
                <a:ext cx="1202760" cy="50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9D11ED01-6982-4D77-93D3-8056E2BE7D89}"/>
                  </a:ext>
                </a:extLst>
              </p14:cNvPr>
              <p14:cNvContentPartPr/>
              <p14:nvPr/>
            </p14:nvContentPartPr>
            <p14:xfrm>
              <a:off x="5246629" y="2656957"/>
              <a:ext cx="1426320" cy="96840"/>
            </p14:xfrm>
          </p:contentPart>
        </mc:Choice>
        <mc:Fallback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9D11ED01-6982-4D77-93D3-8056E2BE7D89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5228629" y="2638957"/>
                <a:ext cx="1461960" cy="132480"/>
              </a:xfrm>
              <a:prstGeom prst="rect">
                <a:avLst/>
              </a:prstGeom>
            </p:spPr>
          </p:pic>
        </mc:Fallback>
      </mc:AlternateContent>
      <p:grpSp>
        <p:nvGrpSpPr>
          <p:cNvPr id="44" name="Group 43">
            <a:extLst>
              <a:ext uri="{FF2B5EF4-FFF2-40B4-BE49-F238E27FC236}">
                <a16:creationId xmlns:a16="http://schemas.microsoft.com/office/drawing/2014/main" id="{4BDC811C-CFAF-4349-96FA-0BE3735D3158}"/>
              </a:ext>
            </a:extLst>
          </p:cNvPr>
          <p:cNvGrpSpPr/>
          <p:nvPr/>
        </p:nvGrpSpPr>
        <p:grpSpPr>
          <a:xfrm>
            <a:off x="3364189" y="2634637"/>
            <a:ext cx="1842120" cy="428760"/>
            <a:chOff x="3364189" y="2634637"/>
            <a:chExt cx="1842120" cy="428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B9B85911-C0A3-4458-9A43-962925C8AEF0}"/>
                    </a:ext>
                  </a:extLst>
                </p14:cNvPr>
                <p14:cNvContentPartPr/>
                <p14:nvPr/>
              </p14:nvContentPartPr>
              <p14:xfrm>
                <a:off x="3545989" y="2678557"/>
                <a:ext cx="119520" cy="21492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B9B85911-C0A3-4458-9A43-962925C8AEF0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3528349" y="2660917"/>
                  <a:ext cx="15516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564DDF42-E1AD-4432-870D-EA114B4B3E05}"/>
                    </a:ext>
                  </a:extLst>
                </p14:cNvPr>
                <p14:cNvContentPartPr/>
                <p14:nvPr/>
              </p14:nvContentPartPr>
              <p14:xfrm>
                <a:off x="3680629" y="2765317"/>
                <a:ext cx="121320" cy="14292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564DDF42-E1AD-4432-870D-EA114B4B3E05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3662629" y="2747677"/>
                  <a:ext cx="15696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941052C3-A6EA-41BF-88EE-626652324F5B}"/>
                    </a:ext>
                  </a:extLst>
                </p14:cNvPr>
                <p14:cNvContentPartPr/>
                <p14:nvPr/>
              </p14:nvContentPartPr>
              <p14:xfrm>
                <a:off x="3813109" y="2809597"/>
                <a:ext cx="145440" cy="7884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941052C3-A6EA-41BF-88EE-626652324F5B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3795469" y="2791957"/>
                  <a:ext cx="18108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A3C3B7B0-4397-40B8-9E78-78CEBB95EF8D}"/>
                    </a:ext>
                  </a:extLst>
                </p14:cNvPr>
                <p14:cNvContentPartPr/>
                <p14:nvPr/>
              </p14:nvContentPartPr>
              <p14:xfrm>
                <a:off x="4016149" y="2634637"/>
                <a:ext cx="201600" cy="41112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A3C3B7B0-4397-40B8-9E78-78CEBB95EF8D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3998509" y="2616637"/>
                  <a:ext cx="237240" cy="44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6855244B-699D-4B77-8DA3-D8F44809FA81}"/>
                    </a:ext>
                  </a:extLst>
                </p14:cNvPr>
                <p14:cNvContentPartPr/>
                <p14:nvPr/>
              </p14:nvContentPartPr>
              <p14:xfrm>
                <a:off x="4354549" y="2764237"/>
                <a:ext cx="204480" cy="14796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6855244B-699D-4B77-8DA3-D8F44809FA81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4336909" y="2746237"/>
                  <a:ext cx="24012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F1A449D4-7BC4-4E6E-AE62-9962AC68CBDB}"/>
                    </a:ext>
                  </a:extLst>
                </p14:cNvPr>
                <p14:cNvContentPartPr/>
                <p14:nvPr/>
              </p14:nvContentPartPr>
              <p14:xfrm>
                <a:off x="4604749" y="2706997"/>
                <a:ext cx="290880" cy="24012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F1A449D4-7BC4-4E6E-AE62-9962AC68CBDB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4586749" y="2689357"/>
                  <a:ext cx="326520" cy="27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A7EB3A48-024F-4CBA-AA95-C694CE06358D}"/>
                    </a:ext>
                  </a:extLst>
                </p14:cNvPr>
                <p14:cNvContentPartPr/>
                <p14:nvPr/>
              </p14:nvContentPartPr>
              <p14:xfrm>
                <a:off x="4964389" y="2823997"/>
                <a:ext cx="61920" cy="12672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A7EB3A48-024F-4CBA-AA95-C694CE06358D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4946389" y="2806357"/>
                  <a:ext cx="9756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0C467F91-F5DC-441A-80D7-45F49AEC1C9C}"/>
                    </a:ext>
                  </a:extLst>
                </p14:cNvPr>
                <p14:cNvContentPartPr/>
                <p14:nvPr/>
              </p14:nvContentPartPr>
              <p14:xfrm>
                <a:off x="5140429" y="2777197"/>
                <a:ext cx="65880" cy="28620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0C467F91-F5DC-441A-80D7-45F49AEC1C9C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5122789" y="2759557"/>
                  <a:ext cx="101520" cy="32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3A803DEE-03BE-4040-A7C7-6C33FEFB3C13}"/>
                    </a:ext>
                  </a:extLst>
                </p14:cNvPr>
                <p14:cNvContentPartPr/>
                <p14:nvPr/>
              </p14:nvContentPartPr>
              <p14:xfrm>
                <a:off x="3364189" y="2651197"/>
                <a:ext cx="59400" cy="35892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3A803DEE-03BE-4040-A7C7-6C33FEFB3C13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3346549" y="2633557"/>
                  <a:ext cx="95040" cy="394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7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E916E528-5005-400C-B23E-9CA0343B6A48}"/>
                  </a:ext>
                </a:extLst>
              </p14:cNvPr>
              <p14:cNvContentPartPr/>
              <p14:nvPr/>
            </p14:nvContentPartPr>
            <p14:xfrm>
              <a:off x="9609469" y="4327357"/>
              <a:ext cx="159120" cy="37080"/>
            </p14:xfrm>
          </p:contentPart>
        </mc:Choice>
        <mc:Fallback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E916E528-5005-400C-B23E-9CA0343B6A48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9591829" y="4309357"/>
                <a:ext cx="194760" cy="7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9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63E7166C-1EC1-438D-B62B-24564CAC0EAD}"/>
                  </a:ext>
                </a:extLst>
              </p14:cNvPr>
              <p14:cNvContentPartPr/>
              <p14:nvPr/>
            </p14:nvContentPartPr>
            <p14:xfrm>
              <a:off x="6425269" y="3472357"/>
              <a:ext cx="761040" cy="37080"/>
            </p14:xfrm>
          </p:contentPart>
        </mc:Choice>
        <mc:Fallback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63E7166C-1EC1-438D-B62B-24564CAC0EAD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6407629" y="3454357"/>
                <a:ext cx="796680" cy="7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1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62024295-E366-46EA-A965-801C928F2F55}"/>
                  </a:ext>
                </a:extLst>
              </p14:cNvPr>
              <p14:cNvContentPartPr/>
              <p14:nvPr/>
            </p14:nvContentPartPr>
            <p14:xfrm>
              <a:off x="4472629" y="4300357"/>
              <a:ext cx="1162440" cy="48960"/>
            </p14:xfrm>
          </p:contentPart>
        </mc:Choice>
        <mc:Fallback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62024295-E366-46EA-A965-801C928F2F55}"/>
                  </a:ext>
                </a:extLst>
              </p:cNvPr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4454989" y="4282717"/>
                <a:ext cx="1198080" cy="8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3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9584C0C2-7525-4BD2-9B21-14835EFE87A6}"/>
                  </a:ext>
                </a:extLst>
              </p14:cNvPr>
              <p14:cNvContentPartPr/>
              <p14:nvPr/>
            </p14:nvContentPartPr>
            <p14:xfrm>
              <a:off x="10196269" y="4329877"/>
              <a:ext cx="882000" cy="22320"/>
            </p14:xfrm>
          </p:contentPart>
        </mc:Choice>
        <mc:Fallback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9584C0C2-7525-4BD2-9B21-14835EFE87A6}"/>
                  </a:ext>
                </a:extLst>
              </p:cNvPr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10178269" y="4311877"/>
                <a:ext cx="917640" cy="5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5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1ADEF4A7-A760-4417-8020-AC574B19E692}"/>
                  </a:ext>
                </a:extLst>
              </p14:cNvPr>
              <p14:cNvContentPartPr/>
              <p14:nvPr/>
            </p14:nvContentPartPr>
            <p14:xfrm>
              <a:off x="1395709" y="4721557"/>
              <a:ext cx="798120" cy="87840"/>
            </p14:xfrm>
          </p:contentPart>
        </mc:Choice>
        <mc:Fallback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1ADEF4A7-A760-4417-8020-AC574B19E692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1377709" y="4703557"/>
                <a:ext cx="833760" cy="12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7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0FDDD7B3-FEE0-4941-A628-6E13575AE049}"/>
                  </a:ext>
                </a:extLst>
              </p14:cNvPr>
              <p14:cNvContentPartPr/>
              <p14:nvPr/>
            </p14:nvContentPartPr>
            <p14:xfrm>
              <a:off x="1001509" y="3568117"/>
              <a:ext cx="159120" cy="282240"/>
            </p14:xfrm>
          </p:contentPart>
        </mc:Choice>
        <mc:Fallback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0FDDD7B3-FEE0-4941-A628-6E13575AE049}"/>
                  </a:ext>
                </a:extLst>
              </p:cNvPr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983869" y="3550117"/>
                <a:ext cx="194760" cy="31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9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D6C6F4DF-B063-4459-9363-91F02833B726}"/>
                  </a:ext>
                </a:extLst>
              </p14:cNvPr>
              <p14:cNvContentPartPr/>
              <p14:nvPr/>
            </p14:nvContentPartPr>
            <p14:xfrm>
              <a:off x="981709" y="4437157"/>
              <a:ext cx="169920" cy="247680"/>
            </p14:xfrm>
          </p:contentPart>
        </mc:Choice>
        <mc:Fallback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D6C6F4DF-B063-4459-9363-91F02833B726}"/>
                  </a:ext>
                </a:extLst>
              </p:cNvPr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964069" y="4419517"/>
                <a:ext cx="205560" cy="283320"/>
              </a:xfrm>
              <a:prstGeom prst="rect">
                <a:avLst/>
              </a:prstGeom>
            </p:spPr>
          </p:pic>
        </mc:Fallback>
      </mc:AlternateContent>
      <p:grpSp>
        <p:nvGrpSpPr>
          <p:cNvPr id="68" name="Group 67">
            <a:extLst>
              <a:ext uri="{FF2B5EF4-FFF2-40B4-BE49-F238E27FC236}">
                <a16:creationId xmlns:a16="http://schemas.microsoft.com/office/drawing/2014/main" id="{880C2307-C9A0-4FD9-9BF4-B84539661512}"/>
              </a:ext>
            </a:extLst>
          </p:cNvPr>
          <p:cNvGrpSpPr/>
          <p:nvPr/>
        </p:nvGrpSpPr>
        <p:grpSpPr>
          <a:xfrm>
            <a:off x="7768069" y="4287397"/>
            <a:ext cx="2021760" cy="736920"/>
            <a:chOff x="7768069" y="4287397"/>
            <a:chExt cx="2021760" cy="736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BB4A9E0D-E304-4A21-8DFE-9866B0452CFE}"/>
                    </a:ext>
                  </a:extLst>
                </p14:cNvPr>
                <p14:cNvContentPartPr/>
                <p14:nvPr/>
              </p14:nvContentPartPr>
              <p14:xfrm>
                <a:off x="7768069" y="4287397"/>
                <a:ext cx="764640" cy="61488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BB4A9E0D-E304-4A21-8DFE-9866B0452CFE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7750069" y="4269757"/>
                  <a:ext cx="800280" cy="65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142470AD-5FCF-493A-8DFE-780C60C4AB0B}"/>
                    </a:ext>
                  </a:extLst>
                </p14:cNvPr>
                <p14:cNvContentPartPr/>
                <p14:nvPr/>
              </p14:nvContentPartPr>
              <p14:xfrm>
                <a:off x="8309509" y="4774837"/>
                <a:ext cx="1480320" cy="24948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142470AD-5FCF-493A-8DFE-780C60C4AB0B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8291509" y="4756837"/>
                  <a:ext cx="1515960" cy="28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6946CF68-FF46-4761-8E34-FF8E9DF644AD}"/>
                    </a:ext>
                  </a:extLst>
                </p14:cNvPr>
                <p14:cNvContentPartPr/>
                <p14:nvPr/>
              </p14:nvContentPartPr>
              <p14:xfrm>
                <a:off x="9626029" y="4749637"/>
                <a:ext cx="129240" cy="24732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6946CF68-FF46-4761-8E34-FF8E9DF644AD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9608029" y="4731637"/>
                  <a:ext cx="164880" cy="2829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7230626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A19B9AEF-B12A-4104-8AF7-ABE2216D1868}"/>
              </a:ext>
            </a:extLst>
          </p:cNvPr>
          <p:cNvSpPr/>
          <p:nvPr/>
        </p:nvSpPr>
        <p:spPr>
          <a:xfrm>
            <a:off x="4890053" y="417444"/>
            <a:ext cx="1800000" cy="936000"/>
          </a:xfrm>
          <a:prstGeom prst="ellipse">
            <a:avLst/>
          </a:prstGeom>
          <a:solidFill>
            <a:schemeClr val="accent5">
              <a:lumMod val="50000"/>
            </a:schemeClr>
          </a:solidFill>
          <a:ln w="762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>
                <a:latin typeface="Roboto" panose="02000000000000000000" pitchFamily="2" charset="0"/>
                <a:ea typeface="Roboto" panose="02000000000000000000" pitchFamily="2" charset="0"/>
              </a:rPr>
              <a:t>BẾN TRE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1A248B4-DB2D-4E18-B602-774DAD4AE4DB}"/>
              </a:ext>
            </a:extLst>
          </p:cNvPr>
          <p:cNvSpPr/>
          <p:nvPr/>
        </p:nvSpPr>
        <p:spPr>
          <a:xfrm>
            <a:off x="8415814" y="2504266"/>
            <a:ext cx="1800000" cy="936000"/>
          </a:xfrm>
          <a:prstGeom prst="ellipse">
            <a:avLst/>
          </a:prstGeom>
          <a:noFill/>
          <a:ln w="762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>
                <a:solidFill>
                  <a:schemeClr val="accent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CẦN TH</a:t>
            </a:r>
            <a:r>
              <a:rPr lang="vi-VN" sz="2200">
                <a:solidFill>
                  <a:schemeClr val="accent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Ơ</a:t>
            </a:r>
            <a:endParaRPr lang="en-US" sz="2200">
              <a:solidFill>
                <a:schemeClr val="accent1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A571BE5-CC4A-43E4-9673-E1BAB7DE1915}"/>
              </a:ext>
            </a:extLst>
          </p:cNvPr>
          <p:cNvSpPr/>
          <p:nvPr/>
        </p:nvSpPr>
        <p:spPr>
          <a:xfrm>
            <a:off x="5303647" y="2569068"/>
            <a:ext cx="1800000" cy="936000"/>
          </a:xfrm>
          <a:prstGeom prst="ellipse">
            <a:avLst/>
          </a:prstGeom>
          <a:noFill/>
          <a:ln w="762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>
                <a:solidFill>
                  <a:schemeClr val="accent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TP HCM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94821D1-1D1C-4192-B2FD-86BB7AE94442}"/>
              </a:ext>
            </a:extLst>
          </p:cNvPr>
          <p:cNvSpPr/>
          <p:nvPr/>
        </p:nvSpPr>
        <p:spPr>
          <a:xfrm>
            <a:off x="2191480" y="2569068"/>
            <a:ext cx="1800000" cy="936000"/>
          </a:xfrm>
          <a:prstGeom prst="ellipse">
            <a:avLst/>
          </a:prstGeom>
          <a:solidFill>
            <a:schemeClr val="accent5">
              <a:lumMod val="50000"/>
            </a:schemeClr>
          </a:solidFill>
          <a:ln w="762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>
                <a:latin typeface="Roboto" panose="02000000000000000000" pitchFamily="2" charset="0"/>
                <a:ea typeface="Roboto" panose="02000000000000000000" pitchFamily="2" charset="0"/>
              </a:rPr>
              <a:t>AN GIANG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AB087D1-7F6B-4AF3-A5A5-8CC0C5A9847B}"/>
              </a:ext>
            </a:extLst>
          </p:cNvPr>
          <p:cNvCxnSpPr>
            <a:cxnSpLocks/>
            <a:stCxn id="3" idx="4"/>
            <a:endCxn id="5" idx="0"/>
          </p:cNvCxnSpPr>
          <p:nvPr/>
        </p:nvCxnSpPr>
        <p:spPr>
          <a:xfrm>
            <a:off x="5790053" y="1353444"/>
            <a:ext cx="413594" cy="1215624"/>
          </a:xfrm>
          <a:prstGeom prst="line">
            <a:avLst/>
          </a:prstGeom>
          <a:ln w="762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28C64F-9B0A-4266-947C-5A293C5EB50D}"/>
              </a:ext>
            </a:extLst>
          </p:cNvPr>
          <p:cNvCxnSpPr>
            <a:stCxn id="3" idx="4"/>
            <a:endCxn id="6" idx="0"/>
          </p:cNvCxnSpPr>
          <p:nvPr/>
        </p:nvCxnSpPr>
        <p:spPr>
          <a:xfrm flipH="1">
            <a:off x="3091480" y="1353444"/>
            <a:ext cx="2698573" cy="1215624"/>
          </a:xfrm>
          <a:prstGeom prst="line">
            <a:avLst/>
          </a:prstGeom>
          <a:ln w="762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E9D1D88-FB06-4457-A44F-236F72405840}"/>
              </a:ext>
            </a:extLst>
          </p:cNvPr>
          <p:cNvCxnSpPr>
            <a:cxnSpLocks/>
            <a:stCxn id="3" idx="4"/>
            <a:endCxn id="4" idx="0"/>
          </p:cNvCxnSpPr>
          <p:nvPr/>
        </p:nvCxnSpPr>
        <p:spPr>
          <a:xfrm>
            <a:off x="5790053" y="1353444"/>
            <a:ext cx="3525761" cy="1150822"/>
          </a:xfrm>
          <a:prstGeom prst="line">
            <a:avLst/>
          </a:prstGeom>
          <a:ln w="762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C6DA01A0-5424-404D-A9EC-B916D111975E}"/>
              </a:ext>
            </a:extLst>
          </p:cNvPr>
          <p:cNvSpPr/>
          <p:nvPr/>
        </p:nvSpPr>
        <p:spPr>
          <a:xfrm>
            <a:off x="7020339" y="5025635"/>
            <a:ext cx="1800000" cy="936000"/>
          </a:xfrm>
          <a:prstGeom prst="ellipse">
            <a:avLst/>
          </a:prstGeom>
          <a:noFill/>
          <a:ln w="762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>
                <a:solidFill>
                  <a:schemeClr val="accent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KIÊN GIANG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90129748-0766-4323-BD39-7603530E8C8A}"/>
              </a:ext>
            </a:extLst>
          </p:cNvPr>
          <p:cNvSpPr/>
          <p:nvPr/>
        </p:nvSpPr>
        <p:spPr>
          <a:xfrm>
            <a:off x="4793438" y="5025635"/>
            <a:ext cx="1800000" cy="936000"/>
          </a:xfrm>
          <a:prstGeom prst="ellipse">
            <a:avLst/>
          </a:prstGeom>
          <a:noFill/>
          <a:ln w="762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>
                <a:solidFill>
                  <a:schemeClr val="accent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TP HCM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34C68A8A-7AE3-4292-A658-F5A6E768D2BD}"/>
              </a:ext>
            </a:extLst>
          </p:cNvPr>
          <p:cNvSpPr/>
          <p:nvPr/>
        </p:nvSpPr>
        <p:spPr>
          <a:xfrm>
            <a:off x="292697" y="5036556"/>
            <a:ext cx="1800000" cy="936000"/>
          </a:xfrm>
          <a:prstGeom prst="ellipse">
            <a:avLst/>
          </a:prstGeom>
          <a:noFill/>
          <a:ln w="762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>
                <a:solidFill>
                  <a:schemeClr val="accent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TÂY NINH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44D784A-239E-4A09-83C7-67CEFBA48088}"/>
              </a:ext>
            </a:extLst>
          </p:cNvPr>
          <p:cNvCxnSpPr>
            <a:stCxn id="6" idx="4"/>
            <a:endCxn id="34" idx="0"/>
          </p:cNvCxnSpPr>
          <p:nvPr/>
        </p:nvCxnSpPr>
        <p:spPr>
          <a:xfrm flipH="1">
            <a:off x="1192697" y="3505068"/>
            <a:ext cx="1898783" cy="1531488"/>
          </a:xfrm>
          <a:prstGeom prst="line">
            <a:avLst/>
          </a:prstGeom>
          <a:ln w="762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C269EEF2-66EC-4AD7-9C02-616382E9A97F}"/>
              </a:ext>
            </a:extLst>
          </p:cNvPr>
          <p:cNvCxnSpPr>
            <a:stCxn id="6" idx="4"/>
            <a:endCxn id="33" idx="0"/>
          </p:cNvCxnSpPr>
          <p:nvPr/>
        </p:nvCxnSpPr>
        <p:spPr>
          <a:xfrm>
            <a:off x="3091480" y="3505068"/>
            <a:ext cx="2601958" cy="1520567"/>
          </a:xfrm>
          <a:prstGeom prst="line">
            <a:avLst/>
          </a:prstGeom>
          <a:ln w="762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61F182CC-D89E-4B89-A0CF-F7041BFA2327}"/>
              </a:ext>
            </a:extLst>
          </p:cNvPr>
          <p:cNvCxnSpPr>
            <a:stCxn id="6" idx="4"/>
            <a:endCxn id="32" idx="0"/>
          </p:cNvCxnSpPr>
          <p:nvPr/>
        </p:nvCxnSpPr>
        <p:spPr>
          <a:xfrm>
            <a:off x="3091480" y="3505068"/>
            <a:ext cx="4828859" cy="1520567"/>
          </a:xfrm>
          <a:prstGeom prst="line">
            <a:avLst/>
          </a:prstGeom>
          <a:ln w="762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">
            <a:extLst>
              <a:ext uri="{FF2B5EF4-FFF2-40B4-BE49-F238E27FC236}">
                <a16:creationId xmlns:a16="http://schemas.microsoft.com/office/drawing/2014/main" id="{E8ABFDCD-FCFA-45EA-A9D2-FA42DA1CA55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38539" y="166342"/>
            <a:ext cx="11628784" cy="549275"/>
          </a:xfrm>
        </p:spPr>
        <p:txBody>
          <a:bodyPr/>
          <a:lstStyle/>
          <a:p>
            <a:r>
              <a:rPr lang="en-US" b="0"/>
              <a:t>Expanding AN GIANG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90C2675-811F-4966-A72E-A708123E06A1}"/>
              </a:ext>
            </a:extLst>
          </p:cNvPr>
          <p:cNvSpPr/>
          <p:nvPr/>
        </p:nvSpPr>
        <p:spPr>
          <a:xfrm>
            <a:off x="2477552" y="5028218"/>
            <a:ext cx="1800000" cy="936000"/>
          </a:xfrm>
          <a:prstGeom prst="ellipse">
            <a:avLst/>
          </a:prstGeom>
          <a:noFill/>
          <a:ln w="762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>
                <a:solidFill>
                  <a:schemeClr val="accent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BẾN TRE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225D35E-9890-4F25-8217-32A3EF8F9CF2}"/>
              </a:ext>
            </a:extLst>
          </p:cNvPr>
          <p:cNvCxnSpPr>
            <a:stCxn id="6" idx="4"/>
            <a:endCxn id="18" idx="0"/>
          </p:cNvCxnSpPr>
          <p:nvPr/>
        </p:nvCxnSpPr>
        <p:spPr>
          <a:xfrm>
            <a:off x="3091480" y="3505068"/>
            <a:ext cx="286072" cy="1523150"/>
          </a:xfrm>
          <a:prstGeom prst="line">
            <a:avLst/>
          </a:prstGeom>
          <a:ln w="762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323E0E32-B3FD-4834-8DDA-CA5E587D5085}"/>
                  </a:ext>
                </a:extLst>
              </p14:cNvPr>
              <p14:cNvContentPartPr/>
              <p14:nvPr/>
            </p14:nvContentPartPr>
            <p14:xfrm>
              <a:off x="293389" y="1546717"/>
              <a:ext cx="10401840" cy="51177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323E0E32-B3FD-4834-8DDA-CA5E587D508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75749" y="1529077"/>
                <a:ext cx="10437480" cy="5153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75690083"/>
      </p:ext>
    </p:extLst>
  </p:cSld>
  <p:clrMapOvr>
    <a:masterClrMapping/>
  </p:clrMapOvr>
</p:sld>
</file>

<file path=ppt/theme/theme1.xml><?xml version="1.0" encoding="utf-8"?>
<a:theme xmlns:a="http://schemas.openxmlformats.org/drawingml/2006/main" name="Theme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76200">
          <a:solidFill>
            <a:schemeClr val="bg2">
              <a:lumMod val="25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noAutofit/>
      </a:bodyPr>
      <a:lstStyle>
        <a:defPPr algn="l">
          <a:defRPr sz="2200">
            <a:latin typeface="Roboto" panose="02000000000000000000" pitchFamily="2" charset="0"/>
            <a:ea typeface="Roboto" panose="02000000000000000000" pitchFamily="2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heme2" id="{EDA2C156-7617-41C6-B566-FB53163BC128}" vid="{47F0FDE4-14C0-492E-8A48-878BD0770C5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Theme2</Template>
  <TotalTime>2971</TotalTime>
  <Words>670</Words>
  <Application>Microsoft Office PowerPoint</Application>
  <PresentationFormat>Widescreen</PresentationFormat>
  <Paragraphs>178</Paragraphs>
  <Slides>45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1" baseType="lpstr">
      <vt:lpstr>Calibri</vt:lpstr>
      <vt:lpstr>Roboto</vt:lpstr>
      <vt:lpstr>Arial</vt:lpstr>
      <vt:lpstr>Roboto Light</vt:lpstr>
      <vt:lpstr>Wingdings</vt:lpstr>
      <vt:lpstr>Theme2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Quang N. Tran</dc:creator>
  <cp:lastModifiedBy>Quang N. Tran</cp:lastModifiedBy>
  <cp:revision>110</cp:revision>
  <dcterms:created xsi:type="dcterms:W3CDTF">2020-04-28T02:52:41Z</dcterms:created>
  <dcterms:modified xsi:type="dcterms:W3CDTF">2022-03-16T00:04:58Z</dcterms:modified>
</cp:coreProperties>
</file>